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9" r:id="rId3"/>
    <p:sldId id="260" r:id="rId4"/>
    <p:sldId id="272" r:id="rId5"/>
    <p:sldId id="273" r:id="rId6"/>
    <p:sldId id="261" r:id="rId7"/>
    <p:sldId id="274" r:id="rId8"/>
    <p:sldId id="275" r:id="rId9"/>
    <p:sldId id="276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69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6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350A8-C93A-445F-9630-2C837526FF7E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8A65A-0461-412C-A38D-9A5AC7B860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A9F8F6-8F01-43B1-AE0D-DCBEA01DC95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A2418D-12C1-44A3-91AC-6C4B87909AC6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AA02ED-873B-44A2-9F4A-B5033674CB0B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A260E6-0E86-4DC2-A482-EEEF49ECF3E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48E1E6-0274-490E-8691-B75CB773DEC5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B737E-4551-49B1-86D2-14FACD5687A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B737E-4551-49B1-86D2-14FACD5687A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1159B4-E515-4AB2-98EE-5A9089E181B6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C2B8FF-8475-4C94-8269-9A3C8CDE6322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r>
              <a:rPr lang="en-US" smtClean="0"/>
              <a:t>15-19, 31-38, 47-50, 63-65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731630-B3AA-4202-910B-D5FA9B907C7F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 eaLnBrk="1" hangingPunct="1">
              <a:spcBef>
                <a:spcPct val="0"/>
              </a:spcBef>
            </a:pPr>
            <a:r>
              <a:rPr lang="en-US" smtClean="0"/>
              <a:t>15-19, 31-38, 47-50, 63-65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D9202B-7E19-4149-B07F-A12FA79F23E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#10-36 even	#48, 54, 60 #70-76 even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79E0FCD-97EA-49D2-B61C-DEAB466F115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A8A65A-0461-412C-A38D-9A5AC7B860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7E0885-A837-406F-934D-7151789E6931}" type="datetimeFigureOut">
              <a:rPr lang="en-US" smtClean="0"/>
              <a:pPr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E4BE6BB-2827-4194-AFE7-EE2EF06390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November 13,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</a:t>
            </a:r>
            <a:r>
              <a:rPr lang="en-US" dirty="0" smtClean="0"/>
              <a:t>13, 2009</a:t>
            </a:r>
            <a:endParaRPr lang="en-US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4.5: Rational Functions and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Identify a rational function and its domain.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Find and interpret vertical asymptotes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Find and interpret horizontal asymptotes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Solve rational equations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Learn the properties of rational exponents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 function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where f = p(x)/q(x)</a:t>
            </a:r>
          </a:p>
          <a:p>
            <a:pPr eaLnBrk="1" hangingPunct="1">
              <a:buFontTx/>
              <a:buNone/>
            </a:pPr>
            <a:r>
              <a:rPr lang="en-US" smtClean="0"/>
              <a:t>f(x)= 1/x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590800"/>
            <a:ext cx="4038600" cy="336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asymptote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9248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Vertical asymptote: when the denominator is zero, there is a vertical asymptote at x=k, where k makes the denominator zero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200400"/>
            <a:ext cx="20574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743200"/>
            <a:ext cx="48768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487"/>
          <p:cNvSpPr/>
          <p:nvPr/>
        </p:nvSpPr>
        <p:spPr>
          <a:xfrm>
            <a:off x="5017770" y="5229223"/>
            <a:ext cx="57266" cy="3"/>
          </a:xfrm>
          <a:custGeom>
            <a:avLst/>
            <a:gdLst/>
            <a:ahLst/>
            <a:cxnLst/>
            <a:rect l="0" t="0" r="0" b="0"/>
            <a:pathLst>
              <a:path w="57266" h="3">
                <a:moveTo>
                  <a:pt x="0" y="2"/>
                </a:moveTo>
                <a:lnTo>
                  <a:pt x="572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8"/>
          <p:cNvSpPr/>
          <p:nvPr/>
        </p:nvSpPr>
        <p:spPr>
          <a:xfrm>
            <a:off x="7032307" y="534924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Horizontal asymptote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Horizontal asymptote: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f(x)= </a:t>
            </a:r>
            <a:r>
              <a:rPr lang="en-US" u="sng" smtClean="0"/>
              <a:t>ax</a:t>
            </a:r>
            <a:r>
              <a:rPr lang="en-US" u="sng" baseline="30000" smtClean="0"/>
              <a:t>n</a:t>
            </a:r>
            <a:r>
              <a:rPr lang="en-US" u="sng" smtClean="0"/>
              <a:t> etc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bx</a:t>
            </a:r>
            <a:r>
              <a:rPr lang="en-US" baseline="30000" smtClean="0"/>
              <a:t>m </a:t>
            </a:r>
            <a:r>
              <a:rPr lang="en-US" smtClean="0"/>
              <a:t>etc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n&lt;m then the </a:t>
            </a:r>
            <a:r>
              <a:rPr lang="en-US" i="1" smtClean="0"/>
              <a:t>x</a:t>
            </a:r>
            <a:r>
              <a:rPr lang="en-US" smtClean="0"/>
              <a:t>-axis is the horizontal asymptote.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m=n then the line a/b is the horizontal asymptote.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n&gt;m, there will be no horizontal asymptotes.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asymptotes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horizontal and vertical asymptotes for: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765425"/>
            <a:ext cx="1981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454"/>
          <p:cNvSpPr/>
          <p:nvPr/>
        </p:nvSpPr>
        <p:spPr>
          <a:xfrm>
            <a:off x="5206365" y="2477452"/>
            <a:ext cx="154306" cy="222734"/>
          </a:xfrm>
          <a:custGeom>
            <a:avLst/>
            <a:gdLst/>
            <a:ahLst/>
            <a:cxnLst/>
            <a:rect l="0" t="0" r="0" b="0"/>
            <a:pathLst>
              <a:path w="154306" h="22273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0" y="15575"/>
                </a:lnTo>
                <a:lnTo>
                  <a:pt x="10583" y="19908"/>
                </a:lnTo>
                <a:lnTo>
                  <a:pt x="12770" y="24702"/>
                </a:lnTo>
                <a:lnTo>
                  <a:pt x="15181" y="28851"/>
                </a:lnTo>
                <a:lnTo>
                  <a:pt x="17740" y="32569"/>
                </a:lnTo>
                <a:lnTo>
                  <a:pt x="20400" y="36000"/>
                </a:lnTo>
                <a:lnTo>
                  <a:pt x="22172" y="40192"/>
                </a:lnTo>
                <a:lnTo>
                  <a:pt x="23354" y="44893"/>
                </a:lnTo>
                <a:lnTo>
                  <a:pt x="24142" y="49931"/>
                </a:lnTo>
                <a:lnTo>
                  <a:pt x="26571" y="55195"/>
                </a:lnTo>
                <a:lnTo>
                  <a:pt x="30097" y="60609"/>
                </a:lnTo>
                <a:lnTo>
                  <a:pt x="34352" y="66123"/>
                </a:lnTo>
                <a:lnTo>
                  <a:pt x="38141" y="71705"/>
                </a:lnTo>
                <a:lnTo>
                  <a:pt x="41620" y="77331"/>
                </a:lnTo>
                <a:lnTo>
                  <a:pt x="44891" y="82987"/>
                </a:lnTo>
                <a:lnTo>
                  <a:pt x="47072" y="88662"/>
                </a:lnTo>
                <a:lnTo>
                  <a:pt x="48527" y="94350"/>
                </a:lnTo>
                <a:lnTo>
                  <a:pt x="49496" y="100048"/>
                </a:lnTo>
                <a:lnTo>
                  <a:pt x="51094" y="106704"/>
                </a:lnTo>
                <a:lnTo>
                  <a:pt x="53113" y="113998"/>
                </a:lnTo>
                <a:lnTo>
                  <a:pt x="55411" y="121719"/>
                </a:lnTo>
                <a:lnTo>
                  <a:pt x="57896" y="128771"/>
                </a:lnTo>
                <a:lnTo>
                  <a:pt x="60504" y="135377"/>
                </a:lnTo>
                <a:lnTo>
                  <a:pt x="63196" y="141687"/>
                </a:lnTo>
                <a:lnTo>
                  <a:pt x="68727" y="153777"/>
                </a:lnTo>
                <a:lnTo>
                  <a:pt x="71535" y="159668"/>
                </a:lnTo>
                <a:lnTo>
                  <a:pt x="74360" y="164548"/>
                </a:lnTo>
                <a:lnTo>
                  <a:pt x="77196" y="168754"/>
                </a:lnTo>
                <a:lnTo>
                  <a:pt x="80039" y="172510"/>
                </a:lnTo>
                <a:lnTo>
                  <a:pt x="82886" y="176919"/>
                </a:lnTo>
                <a:lnTo>
                  <a:pt x="85737" y="181763"/>
                </a:lnTo>
                <a:lnTo>
                  <a:pt x="88591" y="186898"/>
                </a:lnTo>
                <a:lnTo>
                  <a:pt x="90493" y="191274"/>
                </a:lnTo>
                <a:lnTo>
                  <a:pt x="91761" y="195143"/>
                </a:lnTo>
                <a:lnTo>
                  <a:pt x="93170" y="201983"/>
                </a:lnTo>
                <a:lnTo>
                  <a:pt x="93796" y="208198"/>
                </a:lnTo>
                <a:lnTo>
                  <a:pt x="94916" y="211189"/>
                </a:lnTo>
                <a:lnTo>
                  <a:pt x="98699" y="217052"/>
                </a:lnTo>
                <a:lnTo>
                  <a:pt x="102503" y="222373"/>
                </a:lnTo>
                <a:lnTo>
                  <a:pt x="107312" y="222733"/>
                </a:lnTo>
                <a:lnTo>
                  <a:pt x="108689" y="221831"/>
                </a:lnTo>
                <a:lnTo>
                  <a:pt x="109607" y="220278"/>
                </a:lnTo>
                <a:lnTo>
                  <a:pt x="111079" y="215491"/>
                </a:lnTo>
                <a:lnTo>
                  <a:pt x="108741" y="212296"/>
                </a:lnTo>
                <a:lnTo>
                  <a:pt x="106784" y="210111"/>
                </a:lnTo>
                <a:lnTo>
                  <a:pt x="105479" y="206749"/>
                </a:lnTo>
                <a:lnTo>
                  <a:pt x="104609" y="202603"/>
                </a:lnTo>
                <a:lnTo>
                  <a:pt x="104029" y="197933"/>
                </a:lnTo>
                <a:lnTo>
                  <a:pt x="103643" y="192916"/>
                </a:lnTo>
                <a:lnTo>
                  <a:pt x="103385" y="187665"/>
                </a:lnTo>
                <a:lnTo>
                  <a:pt x="103099" y="176752"/>
                </a:lnTo>
                <a:lnTo>
                  <a:pt x="102972" y="165551"/>
                </a:lnTo>
                <a:lnTo>
                  <a:pt x="103890" y="158945"/>
                </a:lnTo>
                <a:lnTo>
                  <a:pt x="105455" y="151683"/>
                </a:lnTo>
                <a:lnTo>
                  <a:pt x="107451" y="143985"/>
                </a:lnTo>
                <a:lnTo>
                  <a:pt x="108781" y="136947"/>
                </a:lnTo>
                <a:lnTo>
                  <a:pt x="109668" y="130351"/>
                </a:lnTo>
                <a:lnTo>
                  <a:pt x="110260" y="124048"/>
                </a:lnTo>
                <a:lnTo>
                  <a:pt x="111606" y="117941"/>
                </a:lnTo>
                <a:lnTo>
                  <a:pt x="113456" y="111965"/>
                </a:lnTo>
                <a:lnTo>
                  <a:pt x="115643" y="106076"/>
                </a:lnTo>
                <a:lnTo>
                  <a:pt x="117099" y="100245"/>
                </a:lnTo>
                <a:lnTo>
                  <a:pt x="118071" y="94452"/>
                </a:lnTo>
                <a:lnTo>
                  <a:pt x="118719" y="88686"/>
                </a:lnTo>
                <a:lnTo>
                  <a:pt x="120104" y="82937"/>
                </a:lnTo>
                <a:lnTo>
                  <a:pt x="121979" y="77199"/>
                </a:lnTo>
                <a:lnTo>
                  <a:pt x="124182" y="71468"/>
                </a:lnTo>
                <a:lnTo>
                  <a:pt x="126602" y="65743"/>
                </a:lnTo>
                <a:lnTo>
                  <a:pt x="131833" y="54301"/>
                </a:lnTo>
                <a:lnTo>
                  <a:pt x="133609" y="49536"/>
                </a:lnTo>
                <a:lnTo>
                  <a:pt x="134792" y="45406"/>
                </a:lnTo>
                <a:lnTo>
                  <a:pt x="135581" y="41701"/>
                </a:lnTo>
                <a:lnTo>
                  <a:pt x="138998" y="35044"/>
                </a:lnTo>
                <a:lnTo>
                  <a:pt x="143691" y="28910"/>
                </a:lnTo>
                <a:lnTo>
                  <a:pt x="146277" y="25941"/>
                </a:lnTo>
                <a:lnTo>
                  <a:pt x="15430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5"/>
          <p:cNvSpPr/>
          <p:nvPr/>
        </p:nvSpPr>
        <p:spPr>
          <a:xfrm>
            <a:off x="5420677" y="2486062"/>
            <a:ext cx="214314" cy="222665"/>
          </a:xfrm>
          <a:custGeom>
            <a:avLst/>
            <a:gdLst/>
            <a:ahLst/>
            <a:cxnLst/>
            <a:rect l="0" t="0" r="0" b="0"/>
            <a:pathLst>
              <a:path w="214314" h="222665">
                <a:moveTo>
                  <a:pt x="0" y="68543"/>
                </a:moveTo>
                <a:lnTo>
                  <a:pt x="7381" y="68543"/>
                </a:lnTo>
                <a:lnTo>
                  <a:pt x="7778" y="69495"/>
                </a:lnTo>
                <a:lnTo>
                  <a:pt x="8219" y="73094"/>
                </a:lnTo>
                <a:lnTo>
                  <a:pt x="9290" y="74434"/>
                </a:lnTo>
                <a:lnTo>
                  <a:pt x="10956" y="75328"/>
                </a:lnTo>
                <a:lnTo>
                  <a:pt x="13019" y="75923"/>
                </a:lnTo>
                <a:lnTo>
                  <a:pt x="17851" y="79125"/>
                </a:lnTo>
                <a:lnTo>
                  <a:pt x="20473" y="81313"/>
                </a:lnTo>
                <a:lnTo>
                  <a:pt x="23174" y="82771"/>
                </a:lnTo>
                <a:lnTo>
                  <a:pt x="28715" y="84391"/>
                </a:lnTo>
                <a:lnTo>
                  <a:pt x="34352" y="85112"/>
                </a:lnTo>
                <a:lnTo>
                  <a:pt x="40032" y="85432"/>
                </a:lnTo>
                <a:lnTo>
                  <a:pt x="45732" y="85574"/>
                </a:lnTo>
                <a:lnTo>
                  <a:pt x="54296" y="85654"/>
                </a:lnTo>
                <a:lnTo>
                  <a:pt x="58105" y="84713"/>
                </a:lnTo>
                <a:lnTo>
                  <a:pt x="62549" y="83133"/>
                </a:lnTo>
                <a:lnTo>
                  <a:pt x="67417" y="81127"/>
                </a:lnTo>
                <a:lnTo>
                  <a:pt x="71615" y="78837"/>
                </a:lnTo>
                <a:lnTo>
                  <a:pt x="75366" y="76358"/>
                </a:lnTo>
                <a:lnTo>
                  <a:pt x="78819" y="73753"/>
                </a:lnTo>
                <a:lnTo>
                  <a:pt x="85195" y="70858"/>
                </a:lnTo>
                <a:lnTo>
                  <a:pt x="88230" y="70086"/>
                </a:lnTo>
                <a:lnTo>
                  <a:pt x="92157" y="68619"/>
                </a:lnTo>
                <a:lnTo>
                  <a:pt x="96681" y="66689"/>
                </a:lnTo>
                <a:lnTo>
                  <a:pt x="101601" y="64449"/>
                </a:lnTo>
                <a:lnTo>
                  <a:pt x="105834" y="62003"/>
                </a:lnTo>
                <a:lnTo>
                  <a:pt x="109609" y="59421"/>
                </a:lnTo>
                <a:lnTo>
                  <a:pt x="113078" y="56746"/>
                </a:lnTo>
                <a:lnTo>
                  <a:pt x="119472" y="51235"/>
                </a:lnTo>
                <a:lnTo>
                  <a:pt x="122510" y="48432"/>
                </a:lnTo>
                <a:lnTo>
                  <a:pt x="124536" y="45610"/>
                </a:lnTo>
                <a:lnTo>
                  <a:pt x="126787" y="39935"/>
                </a:lnTo>
                <a:lnTo>
                  <a:pt x="127787" y="34239"/>
                </a:lnTo>
                <a:lnTo>
                  <a:pt x="128232" y="27579"/>
                </a:lnTo>
                <a:lnTo>
                  <a:pt x="128541" y="11419"/>
                </a:lnTo>
                <a:lnTo>
                  <a:pt x="128573" y="4839"/>
                </a:lnTo>
                <a:lnTo>
                  <a:pt x="127626" y="3213"/>
                </a:lnTo>
                <a:lnTo>
                  <a:pt x="126041" y="2130"/>
                </a:lnTo>
                <a:lnTo>
                  <a:pt x="121740" y="926"/>
                </a:lnTo>
                <a:lnTo>
                  <a:pt x="116655" y="391"/>
                </a:lnTo>
                <a:lnTo>
                  <a:pt x="111219" y="153"/>
                </a:lnTo>
                <a:lnTo>
                  <a:pt x="102804" y="19"/>
                </a:lnTo>
                <a:lnTo>
                  <a:pt x="99969" y="0"/>
                </a:lnTo>
                <a:lnTo>
                  <a:pt x="97126" y="940"/>
                </a:lnTo>
                <a:lnTo>
                  <a:pt x="91427" y="4525"/>
                </a:lnTo>
                <a:lnTo>
                  <a:pt x="87621" y="6814"/>
                </a:lnTo>
                <a:lnTo>
                  <a:pt x="83180" y="9293"/>
                </a:lnTo>
                <a:lnTo>
                  <a:pt x="78313" y="11898"/>
                </a:lnTo>
                <a:lnTo>
                  <a:pt x="74116" y="15539"/>
                </a:lnTo>
                <a:lnTo>
                  <a:pt x="70366" y="19872"/>
                </a:lnTo>
                <a:lnTo>
                  <a:pt x="66913" y="24665"/>
                </a:lnTo>
                <a:lnTo>
                  <a:pt x="63659" y="29766"/>
                </a:lnTo>
                <a:lnTo>
                  <a:pt x="60537" y="35072"/>
                </a:lnTo>
                <a:lnTo>
                  <a:pt x="57503" y="40514"/>
                </a:lnTo>
                <a:lnTo>
                  <a:pt x="51592" y="51640"/>
                </a:lnTo>
                <a:lnTo>
                  <a:pt x="40036" y="74306"/>
                </a:lnTo>
                <a:lnTo>
                  <a:pt x="38121" y="80957"/>
                </a:lnTo>
                <a:lnTo>
                  <a:pt x="36844" y="88249"/>
                </a:lnTo>
                <a:lnTo>
                  <a:pt x="35993" y="95967"/>
                </a:lnTo>
                <a:lnTo>
                  <a:pt x="35425" y="103971"/>
                </a:lnTo>
                <a:lnTo>
                  <a:pt x="35046" y="112164"/>
                </a:lnTo>
                <a:lnTo>
                  <a:pt x="34514" y="134808"/>
                </a:lnTo>
                <a:lnTo>
                  <a:pt x="34334" y="159525"/>
                </a:lnTo>
                <a:lnTo>
                  <a:pt x="35272" y="165393"/>
                </a:lnTo>
                <a:lnTo>
                  <a:pt x="36849" y="171209"/>
                </a:lnTo>
                <a:lnTo>
                  <a:pt x="38854" y="176992"/>
                </a:lnTo>
                <a:lnTo>
                  <a:pt x="41143" y="181800"/>
                </a:lnTo>
                <a:lnTo>
                  <a:pt x="43621" y="185957"/>
                </a:lnTo>
                <a:lnTo>
                  <a:pt x="46226" y="189681"/>
                </a:lnTo>
                <a:lnTo>
                  <a:pt x="48915" y="194069"/>
                </a:lnTo>
                <a:lnTo>
                  <a:pt x="51660" y="198900"/>
                </a:lnTo>
                <a:lnTo>
                  <a:pt x="54443" y="204025"/>
                </a:lnTo>
                <a:lnTo>
                  <a:pt x="58202" y="208394"/>
                </a:lnTo>
                <a:lnTo>
                  <a:pt x="62614" y="212259"/>
                </a:lnTo>
                <a:lnTo>
                  <a:pt x="67460" y="215789"/>
                </a:lnTo>
                <a:lnTo>
                  <a:pt x="71643" y="218142"/>
                </a:lnTo>
                <a:lnTo>
                  <a:pt x="75385" y="219710"/>
                </a:lnTo>
                <a:lnTo>
                  <a:pt x="78832" y="220756"/>
                </a:lnTo>
                <a:lnTo>
                  <a:pt x="83035" y="221453"/>
                </a:lnTo>
                <a:lnTo>
                  <a:pt x="87741" y="221918"/>
                </a:lnTo>
                <a:lnTo>
                  <a:pt x="92784" y="222228"/>
                </a:lnTo>
                <a:lnTo>
                  <a:pt x="103467" y="222572"/>
                </a:lnTo>
                <a:lnTo>
                  <a:pt x="108983" y="222664"/>
                </a:lnTo>
                <a:lnTo>
                  <a:pt x="114566" y="221773"/>
                </a:lnTo>
                <a:lnTo>
                  <a:pt x="120192" y="220226"/>
                </a:lnTo>
                <a:lnTo>
                  <a:pt x="125848" y="218242"/>
                </a:lnTo>
                <a:lnTo>
                  <a:pt x="130571" y="215967"/>
                </a:lnTo>
                <a:lnTo>
                  <a:pt x="134673" y="213498"/>
                </a:lnTo>
                <a:lnTo>
                  <a:pt x="138359" y="210900"/>
                </a:lnTo>
                <a:lnTo>
                  <a:pt x="143675" y="208215"/>
                </a:lnTo>
                <a:lnTo>
                  <a:pt x="150076" y="205472"/>
                </a:lnTo>
                <a:lnTo>
                  <a:pt x="157201" y="202692"/>
                </a:lnTo>
                <a:lnTo>
                  <a:pt x="162903" y="198933"/>
                </a:lnTo>
                <a:lnTo>
                  <a:pt x="167657" y="194522"/>
                </a:lnTo>
                <a:lnTo>
                  <a:pt x="171778" y="189676"/>
                </a:lnTo>
                <a:lnTo>
                  <a:pt x="176432" y="184541"/>
                </a:lnTo>
                <a:lnTo>
                  <a:pt x="186681" y="173755"/>
                </a:lnTo>
                <a:lnTo>
                  <a:pt x="192082" y="169164"/>
                </a:lnTo>
                <a:lnTo>
                  <a:pt x="197587" y="165151"/>
                </a:lnTo>
                <a:lnTo>
                  <a:pt x="203162" y="161523"/>
                </a:lnTo>
                <a:lnTo>
                  <a:pt x="206879" y="158152"/>
                </a:lnTo>
                <a:lnTo>
                  <a:pt x="209357" y="154952"/>
                </a:lnTo>
                <a:lnTo>
                  <a:pt x="214313" y="1456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6"/>
          <p:cNvSpPr/>
          <p:nvPr/>
        </p:nvSpPr>
        <p:spPr>
          <a:xfrm>
            <a:off x="5652134" y="2494597"/>
            <a:ext cx="145734" cy="230108"/>
          </a:xfrm>
          <a:custGeom>
            <a:avLst/>
            <a:gdLst/>
            <a:ahLst/>
            <a:cxnLst/>
            <a:rect l="0" t="0" r="0" b="0"/>
            <a:pathLst>
              <a:path w="145734" h="230108">
                <a:moveTo>
                  <a:pt x="0" y="17145"/>
                </a:moveTo>
                <a:lnTo>
                  <a:pt x="0" y="37296"/>
                </a:lnTo>
                <a:lnTo>
                  <a:pt x="953" y="41057"/>
                </a:lnTo>
                <a:lnTo>
                  <a:pt x="2541" y="45469"/>
                </a:lnTo>
                <a:lnTo>
                  <a:pt x="4552" y="50315"/>
                </a:lnTo>
                <a:lnTo>
                  <a:pt x="6844" y="55451"/>
                </a:lnTo>
                <a:lnTo>
                  <a:pt x="11932" y="66237"/>
                </a:lnTo>
                <a:lnTo>
                  <a:pt x="13670" y="71781"/>
                </a:lnTo>
                <a:lnTo>
                  <a:pt x="14829" y="77381"/>
                </a:lnTo>
                <a:lnTo>
                  <a:pt x="15601" y="83020"/>
                </a:lnTo>
                <a:lnTo>
                  <a:pt x="17068" y="88684"/>
                </a:lnTo>
                <a:lnTo>
                  <a:pt x="18999" y="94365"/>
                </a:lnTo>
                <a:lnTo>
                  <a:pt x="21239" y="100058"/>
                </a:lnTo>
                <a:lnTo>
                  <a:pt x="26267" y="114003"/>
                </a:lnTo>
                <a:lnTo>
                  <a:pt x="28942" y="121722"/>
                </a:lnTo>
                <a:lnTo>
                  <a:pt x="32630" y="128773"/>
                </a:lnTo>
                <a:lnTo>
                  <a:pt x="36993" y="135379"/>
                </a:lnTo>
                <a:lnTo>
                  <a:pt x="41807" y="141688"/>
                </a:lnTo>
                <a:lnTo>
                  <a:pt x="45969" y="146846"/>
                </a:lnTo>
                <a:lnTo>
                  <a:pt x="49696" y="151237"/>
                </a:lnTo>
                <a:lnTo>
                  <a:pt x="53134" y="155117"/>
                </a:lnTo>
                <a:lnTo>
                  <a:pt x="55425" y="159609"/>
                </a:lnTo>
                <a:lnTo>
                  <a:pt x="56953" y="164508"/>
                </a:lnTo>
                <a:lnTo>
                  <a:pt x="57971" y="169680"/>
                </a:lnTo>
                <a:lnTo>
                  <a:pt x="59603" y="174080"/>
                </a:lnTo>
                <a:lnTo>
                  <a:pt x="61643" y="177966"/>
                </a:lnTo>
                <a:lnTo>
                  <a:pt x="63955" y="181509"/>
                </a:lnTo>
                <a:lnTo>
                  <a:pt x="65497" y="185776"/>
                </a:lnTo>
                <a:lnTo>
                  <a:pt x="66525" y="190526"/>
                </a:lnTo>
                <a:lnTo>
                  <a:pt x="67210" y="195597"/>
                </a:lnTo>
                <a:lnTo>
                  <a:pt x="67667" y="199931"/>
                </a:lnTo>
                <a:lnTo>
                  <a:pt x="67971" y="203772"/>
                </a:lnTo>
                <a:lnTo>
                  <a:pt x="68310" y="210580"/>
                </a:lnTo>
                <a:lnTo>
                  <a:pt x="68545" y="221076"/>
                </a:lnTo>
                <a:lnTo>
                  <a:pt x="68577" y="230107"/>
                </a:lnTo>
                <a:lnTo>
                  <a:pt x="68579" y="226507"/>
                </a:lnTo>
                <a:lnTo>
                  <a:pt x="67627" y="225299"/>
                </a:lnTo>
                <a:lnTo>
                  <a:pt x="66040" y="224495"/>
                </a:lnTo>
                <a:lnTo>
                  <a:pt x="64029" y="223958"/>
                </a:lnTo>
                <a:lnTo>
                  <a:pt x="62689" y="222648"/>
                </a:lnTo>
                <a:lnTo>
                  <a:pt x="61795" y="220822"/>
                </a:lnTo>
                <a:lnTo>
                  <a:pt x="59850" y="215301"/>
                </a:lnTo>
                <a:lnTo>
                  <a:pt x="57998" y="211161"/>
                </a:lnTo>
                <a:lnTo>
                  <a:pt x="53400" y="201482"/>
                </a:lnTo>
                <a:lnTo>
                  <a:pt x="39888" y="174123"/>
                </a:lnTo>
                <a:lnTo>
                  <a:pt x="38022" y="168469"/>
                </a:lnTo>
                <a:lnTo>
                  <a:pt x="36778" y="162796"/>
                </a:lnTo>
                <a:lnTo>
                  <a:pt x="35949" y="157108"/>
                </a:lnTo>
                <a:lnTo>
                  <a:pt x="36349" y="150458"/>
                </a:lnTo>
                <a:lnTo>
                  <a:pt x="37567" y="143168"/>
                </a:lnTo>
                <a:lnTo>
                  <a:pt x="39333" y="135451"/>
                </a:lnTo>
                <a:lnTo>
                  <a:pt x="41462" y="128401"/>
                </a:lnTo>
                <a:lnTo>
                  <a:pt x="43834" y="121795"/>
                </a:lnTo>
                <a:lnTo>
                  <a:pt x="46368" y="115487"/>
                </a:lnTo>
                <a:lnTo>
                  <a:pt x="49010" y="109376"/>
                </a:lnTo>
                <a:lnTo>
                  <a:pt x="54485" y="97507"/>
                </a:lnTo>
                <a:lnTo>
                  <a:pt x="58231" y="90722"/>
                </a:lnTo>
                <a:lnTo>
                  <a:pt x="62633" y="83341"/>
                </a:lnTo>
                <a:lnTo>
                  <a:pt x="67473" y="75563"/>
                </a:lnTo>
                <a:lnTo>
                  <a:pt x="71652" y="68473"/>
                </a:lnTo>
                <a:lnTo>
                  <a:pt x="75391" y="61841"/>
                </a:lnTo>
                <a:lnTo>
                  <a:pt x="78836" y="55515"/>
                </a:lnTo>
                <a:lnTo>
                  <a:pt x="83037" y="49392"/>
                </a:lnTo>
                <a:lnTo>
                  <a:pt x="87743" y="43406"/>
                </a:lnTo>
                <a:lnTo>
                  <a:pt x="92786" y="37510"/>
                </a:lnTo>
                <a:lnTo>
                  <a:pt x="98052" y="32627"/>
                </a:lnTo>
                <a:lnTo>
                  <a:pt x="103468" y="28418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7"/>
          <p:cNvSpPr/>
          <p:nvPr/>
        </p:nvSpPr>
        <p:spPr>
          <a:xfrm>
            <a:off x="5883592" y="2417445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0" y="104254"/>
                </a:lnTo>
                <a:lnTo>
                  <a:pt x="953" y="113318"/>
                </a:lnTo>
                <a:lnTo>
                  <a:pt x="2540" y="123170"/>
                </a:lnTo>
                <a:lnTo>
                  <a:pt x="4551" y="133548"/>
                </a:lnTo>
                <a:lnTo>
                  <a:pt x="5891" y="143324"/>
                </a:lnTo>
                <a:lnTo>
                  <a:pt x="6785" y="152700"/>
                </a:lnTo>
                <a:lnTo>
                  <a:pt x="7381" y="161807"/>
                </a:lnTo>
                <a:lnTo>
                  <a:pt x="8730" y="170736"/>
                </a:lnTo>
                <a:lnTo>
                  <a:pt x="10583" y="179546"/>
                </a:lnTo>
                <a:lnTo>
                  <a:pt x="12770" y="188277"/>
                </a:lnTo>
                <a:lnTo>
                  <a:pt x="14229" y="196003"/>
                </a:lnTo>
                <a:lnTo>
                  <a:pt x="15201" y="203059"/>
                </a:lnTo>
                <a:lnTo>
                  <a:pt x="15849" y="209667"/>
                </a:lnTo>
                <a:lnTo>
                  <a:pt x="16281" y="216931"/>
                </a:lnTo>
                <a:lnTo>
                  <a:pt x="16761" y="232621"/>
                </a:lnTo>
                <a:lnTo>
                  <a:pt x="17841" y="239853"/>
                </a:lnTo>
                <a:lnTo>
                  <a:pt x="19515" y="246579"/>
                </a:lnTo>
                <a:lnTo>
                  <a:pt x="21582" y="252969"/>
                </a:lnTo>
                <a:lnTo>
                  <a:pt x="22961" y="259133"/>
                </a:lnTo>
                <a:lnTo>
                  <a:pt x="23880" y="265148"/>
                </a:lnTo>
                <a:lnTo>
                  <a:pt x="24492" y="271062"/>
                </a:lnTo>
                <a:lnTo>
                  <a:pt x="25853" y="275958"/>
                </a:lnTo>
                <a:lnTo>
                  <a:pt x="27713" y="280174"/>
                </a:lnTo>
                <a:lnTo>
                  <a:pt x="29905" y="283938"/>
                </a:lnTo>
                <a:lnTo>
                  <a:pt x="32320" y="287399"/>
                </a:lnTo>
                <a:lnTo>
                  <a:pt x="34881" y="290659"/>
                </a:lnTo>
                <a:lnTo>
                  <a:pt x="37542" y="293785"/>
                </a:lnTo>
                <a:lnTo>
                  <a:pt x="39315" y="296822"/>
                </a:lnTo>
                <a:lnTo>
                  <a:pt x="40497" y="299799"/>
                </a:lnTo>
                <a:lnTo>
                  <a:pt x="41811" y="305646"/>
                </a:lnTo>
                <a:lnTo>
                  <a:pt x="42724" y="315475"/>
                </a:lnTo>
                <a:lnTo>
                  <a:pt x="43723" y="316996"/>
                </a:lnTo>
                <a:lnTo>
                  <a:pt x="45341" y="318963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8"/>
          <p:cNvSpPr/>
          <p:nvPr/>
        </p:nvSpPr>
        <p:spPr>
          <a:xfrm>
            <a:off x="5806544" y="2563190"/>
            <a:ext cx="239927" cy="162866"/>
          </a:xfrm>
          <a:custGeom>
            <a:avLst/>
            <a:gdLst/>
            <a:ahLst/>
            <a:cxnLst/>
            <a:rect l="0" t="0" r="0" b="0"/>
            <a:pathLst>
              <a:path w="239927" h="162866">
                <a:moveTo>
                  <a:pt x="8468" y="77140"/>
                </a:moveTo>
                <a:lnTo>
                  <a:pt x="0" y="77140"/>
                </a:lnTo>
                <a:lnTo>
                  <a:pt x="4478" y="72589"/>
                </a:lnTo>
                <a:lnTo>
                  <a:pt x="6760" y="71248"/>
                </a:lnTo>
                <a:lnTo>
                  <a:pt x="11836" y="69759"/>
                </a:lnTo>
                <a:lnTo>
                  <a:pt x="17267" y="66557"/>
                </a:lnTo>
                <a:lnTo>
                  <a:pt x="20049" y="64369"/>
                </a:lnTo>
                <a:lnTo>
                  <a:pt x="23809" y="62911"/>
                </a:lnTo>
                <a:lnTo>
                  <a:pt x="28220" y="61939"/>
                </a:lnTo>
                <a:lnTo>
                  <a:pt x="33066" y="61291"/>
                </a:lnTo>
                <a:lnTo>
                  <a:pt x="37250" y="59906"/>
                </a:lnTo>
                <a:lnTo>
                  <a:pt x="44438" y="55828"/>
                </a:lnTo>
                <a:lnTo>
                  <a:pt x="48640" y="53407"/>
                </a:lnTo>
                <a:lnTo>
                  <a:pt x="58390" y="48177"/>
                </a:lnTo>
                <a:lnTo>
                  <a:pt x="119926" y="17128"/>
                </a:lnTo>
                <a:lnTo>
                  <a:pt x="125636" y="14272"/>
                </a:lnTo>
                <a:lnTo>
                  <a:pt x="130395" y="11415"/>
                </a:lnTo>
                <a:lnTo>
                  <a:pt x="134520" y="8558"/>
                </a:lnTo>
                <a:lnTo>
                  <a:pt x="138223" y="5701"/>
                </a:lnTo>
                <a:lnTo>
                  <a:pt x="142596" y="3796"/>
                </a:lnTo>
                <a:lnTo>
                  <a:pt x="147417" y="2527"/>
                </a:lnTo>
                <a:lnTo>
                  <a:pt x="152536" y="1680"/>
                </a:lnTo>
                <a:lnTo>
                  <a:pt x="156900" y="1116"/>
                </a:lnTo>
                <a:lnTo>
                  <a:pt x="164290" y="489"/>
                </a:lnTo>
                <a:lnTo>
                  <a:pt x="170750" y="210"/>
                </a:lnTo>
                <a:lnTo>
                  <a:pt x="179742" y="53"/>
                </a:lnTo>
                <a:lnTo>
                  <a:pt x="191313" y="0"/>
                </a:lnTo>
                <a:lnTo>
                  <a:pt x="194183" y="948"/>
                </a:lnTo>
                <a:lnTo>
                  <a:pt x="199910" y="4542"/>
                </a:lnTo>
                <a:lnTo>
                  <a:pt x="201819" y="6834"/>
                </a:lnTo>
                <a:lnTo>
                  <a:pt x="203091" y="9314"/>
                </a:lnTo>
                <a:lnTo>
                  <a:pt x="203939" y="11920"/>
                </a:lnTo>
                <a:lnTo>
                  <a:pt x="205457" y="15562"/>
                </a:lnTo>
                <a:lnTo>
                  <a:pt x="207422" y="19896"/>
                </a:lnTo>
                <a:lnTo>
                  <a:pt x="209684" y="24690"/>
                </a:lnTo>
                <a:lnTo>
                  <a:pt x="211192" y="28838"/>
                </a:lnTo>
                <a:lnTo>
                  <a:pt x="212197" y="32556"/>
                </a:lnTo>
                <a:lnTo>
                  <a:pt x="212868" y="35987"/>
                </a:lnTo>
                <a:lnTo>
                  <a:pt x="214267" y="40179"/>
                </a:lnTo>
                <a:lnTo>
                  <a:pt x="216152" y="44880"/>
                </a:lnTo>
                <a:lnTo>
                  <a:pt x="218362" y="49918"/>
                </a:lnTo>
                <a:lnTo>
                  <a:pt x="219835" y="54229"/>
                </a:lnTo>
                <a:lnTo>
                  <a:pt x="220817" y="58056"/>
                </a:lnTo>
                <a:lnTo>
                  <a:pt x="221471" y="61560"/>
                </a:lnTo>
                <a:lnTo>
                  <a:pt x="221908" y="65801"/>
                </a:lnTo>
                <a:lnTo>
                  <a:pt x="222199" y="70533"/>
                </a:lnTo>
                <a:lnTo>
                  <a:pt x="222522" y="80871"/>
                </a:lnTo>
                <a:lnTo>
                  <a:pt x="222746" y="108687"/>
                </a:lnTo>
                <a:lnTo>
                  <a:pt x="223710" y="113411"/>
                </a:lnTo>
                <a:lnTo>
                  <a:pt x="225306" y="117513"/>
                </a:lnTo>
                <a:lnTo>
                  <a:pt x="227322" y="121200"/>
                </a:lnTo>
                <a:lnTo>
                  <a:pt x="228665" y="124611"/>
                </a:lnTo>
                <a:lnTo>
                  <a:pt x="229561" y="127837"/>
                </a:lnTo>
                <a:lnTo>
                  <a:pt x="230158" y="130941"/>
                </a:lnTo>
                <a:lnTo>
                  <a:pt x="230557" y="133962"/>
                </a:lnTo>
                <a:lnTo>
                  <a:pt x="230822" y="136929"/>
                </a:lnTo>
                <a:lnTo>
                  <a:pt x="230999" y="139859"/>
                </a:lnTo>
                <a:lnTo>
                  <a:pt x="232069" y="142765"/>
                </a:lnTo>
                <a:lnTo>
                  <a:pt x="233736" y="145655"/>
                </a:lnTo>
                <a:lnTo>
                  <a:pt x="238703" y="152586"/>
                </a:lnTo>
                <a:lnTo>
                  <a:pt x="239382" y="156074"/>
                </a:lnTo>
                <a:lnTo>
                  <a:pt x="239926" y="1628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9"/>
          <p:cNvSpPr/>
          <p:nvPr/>
        </p:nvSpPr>
        <p:spPr>
          <a:xfrm>
            <a:off x="6055042" y="27260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0"/>
          <p:cNvSpPr/>
          <p:nvPr/>
        </p:nvSpPr>
        <p:spPr>
          <a:xfrm>
            <a:off x="5977890" y="246888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4022" y="8572"/>
                </a:lnTo>
                <a:lnTo>
                  <a:pt x="2680" y="7620"/>
                </a:lnTo>
                <a:lnTo>
                  <a:pt x="1787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1"/>
          <p:cNvSpPr/>
          <p:nvPr/>
        </p:nvSpPr>
        <p:spPr>
          <a:xfrm>
            <a:off x="6115093" y="2546032"/>
            <a:ext cx="111400" cy="212616"/>
          </a:xfrm>
          <a:custGeom>
            <a:avLst/>
            <a:gdLst/>
            <a:ahLst/>
            <a:cxnLst/>
            <a:rect l="0" t="0" r="0" b="0"/>
            <a:pathLst>
              <a:path w="111400" h="212616">
                <a:moveTo>
                  <a:pt x="77109" y="0"/>
                </a:moveTo>
                <a:lnTo>
                  <a:pt x="61261" y="0"/>
                </a:lnTo>
                <a:lnTo>
                  <a:pt x="58000" y="2540"/>
                </a:lnTo>
                <a:lnTo>
                  <a:pt x="55798" y="4551"/>
                </a:lnTo>
                <a:lnTo>
                  <a:pt x="53376" y="5892"/>
                </a:lnTo>
                <a:lnTo>
                  <a:pt x="50810" y="6785"/>
                </a:lnTo>
                <a:lnTo>
                  <a:pt x="48146" y="7381"/>
                </a:lnTo>
                <a:lnTo>
                  <a:pt x="46371" y="8731"/>
                </a:lnTo>
                <a:lnTo>
                  <a:pt x="45187" y="10583"/>
                </a:lnTo>
                <a:lnTo>
                  <a:pt x="44398" y="12770"/>
                </a:lnTo>
                <a:lnTo>
                  <a:pt x="40981" y="17741"/>
                </a:lnTo>
                <a:lnTo>
                  <a:pt x="38736" y="20400"/>
                </a:lnTo>
                <a:lnTo>
                  <a:pt x="36287" y="24077"/>
                </a:lnTo>
                <a:lnTo>
                  <a:pt x="33702" y="28434"/>
                </a:lnTo>
                <a:lnTo>
                  <a:pt x="31026" y="33244"/>
                </a:lnTo>
                <a:lnTo>
                  <a:pt x="25513" y="43668"/>
                </a:lnTo>
                <a:lnTo>
                  <a:pt x="14212" y="65882"/>
                </a:lnTo>
                <a:lnTo>
                  <a:pt x="11365" y="72496"/>
                </a:lnTo>
                <a:lnTo>
                  <a:pt x="8515" y="79763"/>
                </a:lnTo>
                <a:lnTo>
                  <a:pt x="5662" y="87465"/>
                </a:lnTo>
                <a:lnTo>
                  <a:pt x="3760" y="94506"/>
                </a:lnTo>
                <a:lnTo>
                  <a:pt x="2492" y="101104"/>
                </a:lnTo>
                <a:lnTo>
                  <a:pt x="1647" y="107407"/>
                </a:lnTo>
                <a:lnTo>
                  <a:pt x="1084" y="113515"/>
                </a:lnTo>
                <a:lnTo>
                  <a:pt x="708" y="119492"/>
                </a:lnTo>
                <a:lnTo>
                  <a:pt x="291" y="131212"/>
                </a:lnTo>
                <a:lnTo>
                  <a:pt x="22" y="154259"/>
                </a:lnTo>
                <a:lnTo>
                  <a:pt x="0" y="159989"/>
                </a:lnTo>
                <a:lnTo>
                  <a:pt x="939" y="164762"/>
                </a:lnTo>
                <a:lnTo>
                  <a:pt x="2516" y="168896"/>
                </a:lnTo>
                <a:lnTo>
                  <a:pt x="4521" y="172605"/>
                </a:lnTo>
                <a:lnTo>
                  <a:pt x="6809" y="176030"/>
                </a:lnTo>
                <a:lnTo>
                  <a:pt x="9288" y="179266"/>
                </a:lnTo>
                <a:lnTo>
                  <a:pt x="11892" y="182376"/>
                </a:lnTo>
                <a:lnTo>
                  <a:pt x="14581" y="185401"/>
                </a:lnTo>
                <a:lnTo>
                  <a:pt x="20109" y="191303"/>
                </a:lnTo>
                <a:lnTo>
                  <a:pt x="34266" y="205720"/>
                </a:lnTo>
                <a:lnTo>
                  <a:pt x="37117" y="208584"/>
                </a:lnTo>
                <a:lnTo>
                  <a:pt x="39970" y="210494"/>
                </a:lnTo>
                <a:lnTo>
                  <a:pt x="42825" y="211767"/>
                </a:lnTo>
                <a:lnTo>
                  <a:pt x="45680" y="212615"/>
                </a:lnTo>
                <a:lnTo>
                  <a:pt x="49489" y="212229"/>
                </a:lnTo>
                <a:lnTo>
                  <a:pt x="53933" y="211018"/>
                </a:lnTo>
                <a:lnTo>
                  <a:pt x="58801" y="209259"/>
                </a:lnTo>
                <a:lnTo>
                  <a:pt x="63951" y="207133"/>
                </a:lnTo>
                <a:lnTo>
                  <a:pt x="69290" y="204764"/>
                </a:lnTo>
                <a:lnTo>
                  <a:pt x="74753" y="202232"/>
                </a:lnTo>
                <a:lnTo>
                  <a:pt x="80301" y="200544"/>
                </a:lnTo>
                <a:lnTo>
                  <a:pt x="85905" y="199419"/>
                </a:lnTo>
                <a:lnTo>
                  <a:pt x="91545" y="198668"/>
                </a:lnTo>
                <a:lnTo>
                  <a:pt x="96258" y="197215"/>
                </a:lnTo>
                <a:lnTo>
                  <a:pt x="100353" y="195294"/>
                </a:lnTo>
                <a:lnTo>
                  <a:pt x="111399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2"/>
          <p:cNvSpPr/>
          <p:nvPr/>
        </p:nvSpPr>
        <p:spPr>
          <a:xfrm>
            <a:off x="6269399" y="2419068"/>
            <a:ext cx="402864" cy="306939"/>
          </a:xfrm>
          <a:custGeom>
            <a:avLst/>
            <a:gdLst/>
            <a:ahLst/>
            <a:cxnLst/>
            <a:rect l="0" t="0" r="0" b="0"/>
            <a:pathLst>
              <a:path w="402864" h="306939">
                <a:moveTo>
                  <a:pt x="77108" y="135537"/>
                </a:moveTo>
                <a:lnTo>
                  <a:pt x="68889" y="127317"/>
                </a:lnTo>
                <a:lnTo>
                  <a:pt x="61186" y="126995"/>
                </a:lnTo>
                <a:lnTo>
                  <a:pt x="51224" y="131524"/>
                </a:lnTo>
                <a:lnTo>
                  <a:pt x="40758" y="138898"/>
                </a:lnTo>
                <a:lnTo>
                  <a:pt x="31624" y="147116"/>
                </a:lnTo>
                <a:lnTo>
                  <a:pt x="25778" y="155288"/>
                </a:lnTo>
                <a:lnTo>
                  <a:pt x="22886" y="160134"/>
                </a:lnTo>
                <a:lnTo>
                  <a:pt x="20005" y="166222"/>
                </a:lnTo>
                <a:lnTo>
                  <a:pt x="17132" y="173139"/>
                </a:lnTo>
                <a:lnTo>
                  <a:pt x="14263" y="180607"/>
                </a:lnTo>
                <a:lnTo>
                  <a:pt x="11399" y="187491"/>
                </a:lnTo>
                <a:lnTo>
                  <a:pt x="8537" y="193986"/>
                </a:lnTo>
                <a:lnTo>
                  <a:pt x="5677" y="200220"/>
                </a:lnTo>
                <a:lnTo>
                  <a:pt x="3770" y="206281"/>
                </a:lnTo>
                <a:lnTo>
                  <a:pt x="2498" y="212227"/>
                </a:lnTo>
                <a:lnTo>
                  <a:pt x="1651" y="218096"/>
                </a:lnTo>
                <a:lnTo>
                  <a:pt x="1086" y="224866"/>
                </a:lnTo>
                <a:lnTo>
                  <a:pt x="709" y="232237"/>
                </a:lnTo>
                <a:lnTo>
                  <a:pt x="290" y="247095"/>
                </a:lnTo>
                <a:lnTo>
                  <a:pt x="0" y="278050"/>
                </a:lnTo>
                <a:lnTo>
                  <a:pt x="938" y="282933"/>
                </a:lnTo>
                <a:lnTo>
                  <a:pt x="4519" y="290899"/>
                </a:lnTo>
                <a:lnTo>
                  <a:pt x="9287" y="297614"/>
                </a:lnTo>
                <a:lnTo>
                  <a:pt x="15557" y="305135"/>
                </a:lnTo>
                <a:lnTo>
                  <a:pt x="17024" y="305752"/>
                </a:lnTo>
                <a:lnTo>
                  <a:pt x="23639" y="306621"/>
                </a:lnTo>
                <a:lnTo>
                  <a:pt x="34408" y="306914"/>
                </a:lnTo>
                <a:lnTo>
                  <a:pt x="37212" y="306938"/>
                </a:lnTo>
                <a:lnTo>
                  <a:pt x="40033" y="306002"/>
                </a:lnTo>
                <a:lnTo>
                  <a:pt x="45708" y="302422"/>
                </a:lnTo>
                <a:lnTo>
                  <a:pt x="54258" y="295051"/>
                </a:lnTo>
                <a:lnTo>
                  <a:pt x="62823" y="286834"/>
                </a:lnTo>
                <a:lnTo>
                  <a:pt x="68537" y="278662"/>
                </a:lnTo>
                <a:lnTo>
                  <a:pt x="71394" y="273816"/>
                </a:lnTo>
                <a:lnTo>
                  <a:pt x="74251" y="268681"/>
                </a:lnTo>
                <a:lnTo>
                  <a:pt x="79966" y="257894"/>
                </a:lnTo>
                <a:lnTo>
                  <a:pt x="82823" y="251399"/>
                </a:lnTo>
                <a:lnTo>
                  <a:pt x="85680" y="244210"/>
                </a:lnTo>
                <a:lnTo>
                  <a:pt x="88538" y="236561"/>
                </a:lnTo>
                <a:lnTo>
                  <a:pt x="90443" y="230509"/>
                </a:lnTo>
                <a:lnTo>
                  <a:pt x="92560" y="221244"/>
                </a:lnTo>
                <a:lnTo>
                  <a:pt x="94077" y="216487"/>
                </a:lnTo>
                <a:lnTo>
                  <a:pt x="96040" y="211411"/>
                </a:lnTo>
                <a:lnTo>
                  <a:pt x="98302" y="206122"/>
                </a:lnTo>
                <a:lnTo>
                  <a:pt x="99810" y="200691"/>
                </a:lnTo>
                <a:lnTo>
                  <a:pt x="100815" y="195166"/>
                </a:lnTo>
                <a:lnTo>
                  <a:pt x="101485" y="189577"/>
                </a:lnTo>
                <a:lnTo>
                  <a:pt x="100979" y="184898"/>
                </a:lnTo>
                <a:lnTo>
                  <a:pt x="99690" y="180827"/>
                </a:lnTo>
                <a:lnTo>
                  <a:pt x="96669" y="173763"/>
                </a:lnTo>
                <a:lnTo>
                  <a:pt x="94969" y="165384"/>
                </a:lnTo>
                <a:lnTo>
                  <a:pt x="94281" y="161415"/>
                </a:lnTo>
                <a:lnTo>
                  <a:pt x="94253" y="235597"/>
                </a:lnTo>
                <a:lnTo>
                  <a:pt x="95206" y="241296"/>
                </a:lnTo>
                <a:lnTo>
                  <a:pt x="96793" y="247001"/>
                </a:lnTo>
                <a:lnTo>
                  <a:pt x="98804" y="252708"/>
                </a:lnTo>
                <a:lnTo>
                  <a:pt x="100145" y="258418"/>
                </a:lnTo>
                <a:lnTo>
                  <a:pt x="101038" y="264130"/>
                </a:lnTo>
                <a:lnTo>
                  <a:pt x="101634" y="269843"/>
                </a:lnTo>
                <a:lnTo>
                  <a:pt x="104836" y="278731"/>
                </a:lnTo>
                <a:lnTo>
                  <a:pt x="107023" y="282434"/>
                </a:lnTo>
                <a:lnTo>
                  <a:pt x="110387" y="284903"/>
                </a:lnTo>
                <a:lnTo>
                  <a:pt x="119204" y="287647"/>
                </a:lnTo>
                <a:lnTo>
                  <a:pt x="126932" y="291406"/>
                </a:lnTo>
                <a:lnTo>
                  <a:pt x="130327" y="293742"/>
                </a:lnTo>
                <a:lnTo>
                  <a:pt x="136638" y="296338"/>
                </a:lnTo>
                <a:lnTo>
                  <a:pt x="143571" y="297491"/>
                </a:lnTo>
                <a:lnTo>
                  <a:pt x="153002" y="298004"/>
                </a:lnTo>
                <a:lnTo>
                  <a:pt x="164471" y="298292"/>
                </a:lnTo>
                <a:lnTo>
                  <a:pt x="173404" y="295820"/>
                </a:lnTo>
                <a:lnTo>
                  <a:pt x="182771" y="291546"/>
                </a:lnTo>
                <a:lnTo>
                  <a:pt x="194352" y="283785"/>
                </a:lnTo>
                <a:lnTo>
                  <a:pt x="204147" y="278260"/>
                </a:lnTo>
                <a:lnTo>
                  <a:pt x="214850" y="272629"/>
                </a:lnTo>
                <a:lnTo>
                  <a:pt x="225957" y="265999"/>
                </a:lnTo>
                <a:lnTo>
                  <a:pt x="237244" y="256702"/>
                </a:lnTo>
                <a:lnTo>
                  <a:pt x="242920" y="251556"/>
                </a:lnTo>
                <a:lnTo>
                  <a:pt x="254307" y="240758"/>
                </a:lnTo>
                <a:lnTo>
                  <a:pt x="271428" y="223969"/>
                </a:lnTo>
                <a:lnTo>
                  <a:pt x="276187" y="217352"/>
                </a:lnTo>
                <a:lnTo>
                  <a:pt x="280312" y="210083"/>
                </a:lnTo>
                <a:lnTo>
                  <a:pt x="284015" y="202379"/>
                </a:lnTo>
                <a:lnTo>
                  <a:pt x="288389" y="195338"/>
                </a:lnTo>
                <a:lnTo>
                  <a:pt x="293209" y="188739"/>
                </a:lnTo>
                <a:lnTo>
                  <a:pt x="298328" y="182435"/>
                </a:lnTo>
                <a:lnTo>
                  <a:pt x="302693" y="176327"/>
                </a:lnTo>
                <a:lnTo>
                  <a:pt x="306556" y="170350"/>
                </a:lnTo>
                <a:lnTo>
                  <a:pt x="310083" y="164461"/>
                </a:lnTo>
                <a:lnTo>
                  <a:pt x="312434" y="158629"/>
                </a:lnTo>
                <a:lnTo>
                  <a:pt x="314003" y="152837"/>
                </a:lnTo>
                <a:lnTo>
                  <a:pt x="315047" y="147070"/>
                </a:lnTo>
                <a:lnTo>
                  <a:pt x="316697" y="141321"/>
                </a:lnTo>
                <a:lnTo>
                  <a:pt x="318749" y="135583"/>
                </a:lnTo>
                <a:lnTo>
                  <a:pt x="321070" y="129852"/>
                </a:lnTo>
                <a:lnTo>
                  <a:pt x="322617" y="123175"/>
                </a:lnTo>
                <a:lnTo>
                  <a:pt x="323648" y="115865"/>
                </a:lnTo>
                <a:lnTo>
                  <a:pt x="324335" y="108135"/>
                </a:lnTo>
                <a:lnTo>
                  <a:pt x="324794" y="101076"/>
                </a:lnTo>
                <a:lnTo>
                  <a:pt x="325303" y="88153"/>
                </a:lnTo>
                <a:lnTo>
                  <a:pt x="324486" y="82040"/>
                </a:lnTo>
                <a:lnTo>
                  <a:pt x="322990" y="76060"/>
                </a:lnTo>
                <a:lnTo>
                  <a:pt x="321039" y="70168"/>
                </a:lnTo>
                <a:lnTo>
                  <a:pt x="319739" y="64335"/>
                </a:lnTo>
                <a:lnTo>
                  <a:pt x="318872" y="58541"/>
                </a:lnTo>
                <a:lnTo>
                  <a:pt x="318294" y="52774"/>
                </a:lnTo>
                <a:lnTo>
                  <a:pt x="315112" y="43826"/>
                </a:lnTo>
                <a:lnTo>
                  <a:pt x="310522" y="35721"/>
                </a:lnTo>
                <a:lnTo>
                  <a:pt x="305308" y="25769"/>
                </a:lnTo>
                <a:lnTo>
                  <a:pt x="302584" y="22353"/>
                </a:lnTo>
                <a:lnTo>
                  <a:pt x="299815" y="20076"/>
                </a:lnTo>
                <a:lnTo>
                  <a:pt x="288828" y="14331"/>
                </a:lnTo>
                <a:lnTo>
                  <a:pt x="279791" y="9277"/>
                </a:lnTo>
                <a:lnTo>
                  <a:pt x="269349" y="2030"/>
                </a:lnTo>
                <a:lnTo>
                  <a:pt x="263196" y="0"/>
                </a:lnTo>
                <a:lnTo>
                  <a:pt x="259269" y="411"/>
                </a:lnTo>
                <a:lnTo>
                  <a:pt x="245594" y="4589"/>
                </a:lnTo>
                <a:lnTo>
                  <a:pt x="238351" y="5900"/>
                </a:lnTo>
                <a:lnTo>
                  <a:pt x="235086" y="7202"/>
                </a:lnTo>
                <a:lnTo>
                  <a:pt x="220461" y="16136"/>
                </a:lnTo>
                <a:lnTo>
                  <a:pt x="215540" y="18789"/>
                </a:lnTo>
                <a:lnTo>
                  <a:pt x="207531" y="26816"/>
                </a:lnTo>
                <a:lnTo>
                  <a:pt x="204062" y="31624"/>
                </a:lnTo>
                <a:lnTo>
                  <a:pt x="200796" y="37686"/>
                </a:lnTo>
                <a:lnTo>
                  <a:pt x="197667" y="44586"/>
                </a:lnTo>
                <a:lnTo>
                  <a:pt x="194628" y="52042"/>
                </a:lnTo>
                <a:lnTo>
                  <a:pt x="192602" y="58919"/>
                </a:lnTo>
                <a:lnTo>
                  <a:pt x="191252" y="65408"/>
                </a:lnTo>
                <a:lnTo>
                  <a:pt x="190352" y="71639"/>
                </a:lnTo>
                <a:lnTo>
                  <a:pt x="188799" y="78651"/>
                </a:lnTo>
                <a:lnTo>
                  <a:pt x="186811" y="86183"/>
                </a:lnTo>
                <a:lnTo>
                  <a:pt x="184533" y="94062"/>
                </a:lnTo>
                <a:lnTo>
                  <a:pt x="183015" y="102172"/>
                </a:lnTo>
                <a:lnTo>
                  <a:pt x="182003" y="110436"/>
                </a:lnTo>
                <a:lnTo>
                  <a:pt x="181328" y="118803"/>
                </a:lnTo>
                <a:lnTo>
                  <a:pt x="180878" y="127238"/>
                </a:lnTo>
                <a:lnTo>
                  <a:pt x="180378" y="144231"/>
                </a:lnTo>
                <a:lnTo>
                  <a:pt x="180096" y="169863"/>
                </a:lnTo>
                <a:lnTo>
                  <a:pt x="181009" y="178423"/>
                </a:lnTo>
                <a:lnTo>
                  <a:pt x="182571" y="186988"/>
                </a:lnTo>
                <a:lnTo>
                  <a:pt x="184564" y="195555"/>
                </a:lnTo>
                <a:lnTo>
                  <a:pt x="186845" y="203171"/>
                </a:lnTo>
                <a:lnTo>
                  <a:pt x="189319" y="210154"/>
                </a:lnTo>
                <a:lnTo>
                  <a:pt x="191920" y="216714"/>
                </a:lnTo>
                <a:lnTo>
                  <a:pt x="194607" y="222992"/>
                </a:lnTo>
                <a:lnTo>
                  <a:pt x="200133" y="235048"/>
                </a:lnTo>
                <a:lnTo>
                  <a:pt x="203892" y="240930"/>
                </a:lnTo>
                <a:lnTo>
                  <a:pt x="208303" y="246756"/>
                </a:lnTo>
                <a:lnTo>
                  <a:pt x="213149" y="252546"/>
                </a:lnTo>
                <a:lnTo>
                  <a:pt x="217332" y="258310"/>
                </a:lnTo>
                <a:lnTo>
                  <a:pt x="221073" y="264058"/>
                </a:lnTo>
                <a:lnTo>
                  <a:pt x="224520" y="269795"/>
                </a:lnTo>
                <a:lnTo>
                  <a:pt x="233429" y="278710"/>
                </a:lnTo>
                <a:lnTo>
                  <a:pt x="243739" y="285846"/>
                </a:lnTo>
                <a:lnTo>
                  <a:pt x="254671" y="292194"/>
                </a:lnTo>
                <a:lnTo>
                  <a:pt x="265881" y="298189"/>
                </a:lnTo>
                <a:lnTo>
                  <a:pt x="277212" y="303077"/>
                </a:lnTo>
                <a:lnTo>
                  <a:pt x="288598" y="305249"/>
                </a:lnTo>
                <a:lnTo>
                  <a:pt x="300009" y="306214"/>
                </a:lnTo>
                <a:lnTo>
                  <a:pt x="312382" y="306643"/>
                </a:lnTo>
                <a:lnTo>
                  <a:pt x="327407" y="306834"/>
                </a:lnTo>
                <a:lnTo>
                  <a:pt x="334462" y="305932"/>
                </a:lnTo>
                <a:lnTo>
                  <a:pt x="341070" y="304379"/>
                </a:lnTo>
                <a:lnTo>
                  <a:pt x="369914" y="295041"/>
                </a:lnTo>
                <a:lnTo>
                  <a:pt x="381234" y="292153"/>
                </a:lnTo>
                <a:lnTo>
                  <a:pt x="385587" y="291382"/>
                </a:lnTo>
                <a:lnTo>
                  <a:pt x="392962" y="287986"/>
                </a:lnTo>
                <a:lnTo>
                  <a:pt x="402863" y="2812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3"/>
          <p:cNvSpPr/>
          <p:nvPr/>
        </p:nvSpPr>
        <p:spPr>
          <a:xfrm>
            <a:off x="7241681" y="2417445"/>
            <a:ext cx="210679" cy="257176"/>
          </a:xfrm>
          <a:custGeom>
            <a:avLst/>
            <a:gdLst/>
            <a:ahLst/>
            <a:cxnLst/>
            <a:rect l="0" t="0" r="0" b="0"/>
            <a:pathLst>
              <a:path w="210679" h="257176">
                <a:moveTo>
                  <a:pt x="4938" y="0"/>
                </a:moveTo>
                <a:lnTo>
                  <a:pt x="0" y="0"/>
                </a:lnTo>
                <a:lnTo>
                  <a:pt x="4917" y="0"/>
                </a:lnTo>
                <a:lnTo>
                  <a:pt x="4932" y="4550"/>
                </a:lnTo>
                <a:lnTo>
                  <a:pt x="5887" y="6844"/>
                </a:lnTo>
                <a:lnTo>
                  <a:pt x="11781" y="14622"/>
                </a:lnTo>
                <a:lnTo>
                  <a:pt x="16869" y="20151"/>
                </a:lnTo>
                <a:lnTo>
                  <a:pt x="19560" y="23911"/>
                </a:lnTo>
                <a:lnTo>
                  <a:pt x="22306" y="28323"/>
                </a:lnTo>
                <a:lnTo>
                  <a:pt x="25090" y="33170"/>
                </a:lnTo>
                <a:lnTo>
                  <a:pt x="28183" y="41094"/>
                </a:lnTo>
                <a:lnTo>
                  <a:pt x="30509" y="48744"/>
                </a:lnTo>
                <a:lnTo>
                  <a:pt x="32463" y="53451"/>
                </a:lnTo>
                <a:lnTo>
                  <a:pt x="34719" y="58494"/>
                </a:lnTo>
                <a:lnTo>
                  <a:pt x="37174" y="62808"/>
                </a:lnTo>
                <a:lnTo>
                  <a:pt x="42443" y="70142"/>
                </a:lnTo>
                <a:lnTo>
                  <a:pt x="45181" y="74384"/>
                </a:lnTo>
                <a:lnTo>
                  <a:pt x="47960" y="79116"/>
                </a:lnTo>
                <a:lnTo>
                  <a:pt x="50765" y="84177"/>
                </a:lnTo>
                <a:lnTo>
                  <a:pt x="54539" y="89455"/>
                </a:lnTo>
                <a:lnTo>
                  <a:pt x="58961" y="94879"/>
                </a:lnTo>
                <a:lnTo>
                  <a:pt x="63813" y="100400"/>
                </a:lnTo>
                <a:lnTo>
                  <a:pt x="67048" y="105986"/>
                </a:lnTo>
                <a:lnTo>
                  <a:pt x="69205" y="111614"/>
                </a:lnTo>
                <a:lnTo>
                  <a:pt x="70643" y="117272"/>
                </a:lnTo>
                <a:lnTo>
                  <a:pt x="72554" y="121996"/>
                </a:lnTo>
                <a:lnTo>
                  <a:pt x="77217" y="129785"/>
                </a:lnTo>
                <a:lnTo>
                  <a:pt x="79795" y="134148"/>
                </a:lnTo>
                <a:lnTo>
                  <a:pt x="82465" y="138962"/>
                </a:lnTo>
                <a:lnTo>
                  <a:pt x="85198" y="144076"/>
                </a:lnTo>
                <a:lnTo>
                  <a:pt x="88925" y="148438"/>
                </a:lnTo>
                <a:lnTo>
                  <a:pt x="93315" y="152299"/>
                </a:lnTo>
                <a:lnTo>
                  <a:pt x="98146" y="155825"/>
                </a:lnTo>
                <a:lnTo>
                  <a:pt x="102319" y="160081"/>
                </a:lnTo>
                <a:lnTo>
                  <a:pt x="106054" y="164823"/>
                </a:lnTo>
                <a:lnTo>
                  <a:pt x="109496" y="169889"/>
                </a:lnTo>
                <a:lnTo>
                  <a:pt x="113697" y="174219"/>
                </a:lnTo>
                <a:lnTo>
                  <a:pt x="118401" y="178059"/>
                </a:lnTo>
                <a:lnTo>
                  <a:pt x="123443" y="181570"/>
                </a:lnTo>
                <a:lnTo>
                  <a:pt x="128709" y="184864"/>
                </a:lnTo>
                <a:lnTo>
                  <a:pt x="134125" y="188013"/>
                </a:lnTo>
                <a:lnTo>
                  <a:pt x="139640" y="191064"/>
                </a:lnTo>
                <a:lnTo>
                  <a:pt x="144270" y="195004"/>
                </a:lnTo>
                <a:lnTo>
                  <a:pt x="148309" y="199535"/>
                </a:lnTo>
                <a:lnTo>
                  <a:pt x="151953" y="204461"/>
                </a:lnTo>
                <a:lnTo>
                  <a:pt x="156289" y="208697"/>
                </a:lnTo>
                <a:lnTo>
                  <a:pt x="161084" y="212474"/>
                </a:lnTo>
                <a:lnTo>
                  <a:pt x="166185" y="215944"/>
                </a:lnTo>
                <a:lnTo>
                  <a:pt x="170539" y="219210"/>
                </a:lnTo>
                <a:lnTo>
                  <a:pt x="174394" y="222340"/>
                </a:lnTo>
                <a:lnTo>
                  <a:pt x="177916" y="225379"/>
                </a:lnTo>
                <a:lnTo>
                  <a:pt x="184370" y="231296"/>
                </a:lnTo>
                <a:lnTo>
                  <a:pt x="187425" y="234207"/>
                </a:lnTo>
                <a:lnTo>
                  <a:pt x="190414" y="236148"/>
                </a:lnTo>
                <a:lnTo>
                  <a:pt x="196275" y="238304"/>
                </a:lnTo>
                <a:lnTo>
                  <a:pt x="198219" y="239832"/>
                </a:lnTo>
                <a:lnTo>
                  <a:pt x="199515" y="241803"/>
                </a:lnTo>
                <a:lnTo>
                  <a:pt x="200954" y="246533"/>
                </a:lnTo>
                <a:lnTo>
                  <a:pt x="201594" y="251810"/>
                </a:lnTo>
                <a:lnTo>
                  <a:pt x="202718" y="253598"/>
                </a:lnTo>
                <a:lnTo>
                  <a:pt x="204419" y="254790"/>
                </a:lnTo>
                <a:lnTo>
                  <a:pt x="21067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4"/>
          <p:cNvSpPr/>
          <p:nvPr/>
        </p:nvSpPr>
        <p:spPr>
          <a:xfrm>
            <a:off x="7246738" y="2434589"/>
            <a:ext cx="197050" cy="239987"/>
          </a:xfrm>
          <a:custGeom>
            <a:avLst/>
            <a:gdLst/>
            <a:ahLst/>
            <a:cxnLst/>
            <a:rect l="0" t="0" r="0" b="0"/>
            <a:pathLst>
              <a:path w="197050" h="239987">
                <a:moveTo>
                  <a:pt x="197049" y="0"/>
                </a:moveTo>
                <a:lnTo>
                  <a:pt x="197049" y="4552"/>
                </a:lnTo>
                <a:lnTo>
                  <a:pt x="196097" y="5892"/>
                </a:lnTo>
                <a:lnTo>
                  <a:pt x="194510" y="6786"/>
                </a:lnTo>
                <a:lnTo>
                  <a:pt x="192498" y="7381"/>
                </a:lnTo>
                <a:lnTo>
                  <a:pt x="191158" y="9684"/>
                </a:lnTo>
                <a:lnTo>
                  <a:pt x="190264" y="13123"/>
                </a:lnTo>
                <a:lnTo>
                  <a:pt x="189668" y="17322"/>
                </a:lnTo>
                <a:lnTo>
                  <a:pt x="187366" y="21073"/>
                </a:lnTo>
                <a:lnTo>
                  <a:pt x="183927" y="24526"/>
                </a:lnTo>
                <a:lnTo>
                  <a:pt x="179728" y="27781"/>
                </a:lnTo>
                <a:lnTo>
                  <a:pt x="175025" y="32808"/>
                </a:lnTo>
                <a:lnTo>
                  <a:pt x="169983" y="39017"/>
                </a:lnTo>
                <a:lnTo>
                  <a:pt x="164718" y="46015"/>
                </a:lnTo>
                <a:lnTo>
                  <a:pt x="160255" y="52584"/>
                </a:lnTo>
                <a:lnTo>
                  <a:pt x="156327" y="58869"/>
                </a:lnTo>
                <a:lnTo>
                  <a:pt x="152756" y="64964"/>
                </a:lnTo>
                <a:lnTo>
                  <a:pt x="147518" y="71884"/>
                </a:lnTo>
                <a:lnTo>
                  <a:pt x="141168" y="79356"/>
                </a:lnTo>
                <a:lnTo>
                  <a:pt x="134078" y="87194"/>
                </a:lnTo>
                <a:lnTo>
                  <a:pt x="128398" y="94325"/>
                </a:lnTo>
                <a:lnTo>
                  <a:pt x="123660" y="100983"/>
                </a:lnTo>
                <a:lnTo>
                  <a:pt x="104659" y="129909"/>
                </a:lnTo>
                <a:lnTo>
                  <a:pt x="98309" y="137088"/>
                </a:lnTo>
                <a:lnTo>
                  <a:pt x="91217" y="143780"/>
                </a:lnTo>
                <a:lnTo>
                  <a:pt x="83631" y="150146"/>
                </a:lnTo>
                <a:lnTo>
                  <a:pt x="77622" y="156295"/>
                </a:lnTo>
                <a:lnTo>
                  <a:pt x="72664" y="162299"/>
                </a:lnTo>
                <a:lnTo>
                  <a:pt x="68406" y="168207"/>
                </a:lnTo>
                <a:lnTo>
                  <a:pt x="63662" y="174051"/>
                </a:lnTo>
                <a:lnTo>
                  <a:pt x="58595" y="179852"/>
                </a:lnTo>
                <a:lnTo>
                  <a:pt x="53311" y="185624"/>
                </a:lnTo>
                <a:lnTo>
                  <a:pt x="42361" y="197117"/>
                </a:lnTo>
                <a:lnTo>
                  <a:pt x="14649" y="225238"/>
                </a:lnTo>
                <a:lnTo>
                  <a:pt x="12584" y="228264"/>
                </a:lnTo>
                <a:lnTo>
                  <a:pt x="10290" y="234166"/>
                </a:lnTo>
                <a:lnTo>
                  <a:pt x="8725" y="236121"/>
                </a:lnTo>
                <a:lnTo>
                  <a:pt x="6730" y="237424"/>
                </a:lnTo>
                <a:lnTo>
                  <a:pt x="0" y="239986"/>
                </a:lnTo>
                <a:lnTo>
                  <a:pt x="8454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5"/>
          <p:cNvSpPr/>
          <p:nvPr/>
        </p:nvSpPr>
        <p:spPr>
          <a:xfrm>
            <a:off x="7563802" y="2528887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6"/>
          <p:cNvSpPr/>
          <p:nvPr/>
        </p:nvSpPr>
        <p:spPr>
          <a:xfrm>
            <a:off x="7572375" y="262318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20151" y="0"/>
                </a:lnTo>
                <a:lnTo>
                  <a:pt x="23911" y="952"/>
                </a:lnTo>
                <a:lnTo>
                  <a:pt x="28323" y="2540"/>
                </a:lnTo>
                <a:lnTo>
                  <a:pt x="33170" y="4551"/>
                </a:lnTo>
                <a:lnTo>
                  <a:pt x="37353" y="5891"/>
                </a:lnTo>
                <a:lnTo>
                  <a:pt x="41095" y="6785"/>
                </a:lnTo>
                <a:lnTo>
                  <a:pt x="44542" y="7380"/>
                </a:lnTo>
                <a:lnTo>
                  <a:pt x="49696" y="7778"/>
                </a:lnTo>
                <a:lnTo>
                  <a:pt x="55991" y="8042"/>
                </a:lnTo>
                <a:lnTo>
                  <a:pt x="75962" y="8415"/>
                </a:lnTo>
                <a:lnTo>
                  <a:pt x="185737" y="8572"/>
                </a:lnTo>
                <a:lnTo>
                  <a:pt x="191452" y="9525"/>
                </a:lnTo>
                <a:lnTo>
                  <a:pt x="197167" y="11112"/>
                </a:lnTo>
                <a:lnTo>
                  <a:pt x="202882" y="13123"/>
                </a:lnTo>
                <a:lnTo>
                  <a:pt x="207645" y="14464"/>
                </a:lnTo>
                <a:lnTo>
                  <a:pt x="211773" y="15357"/>
                </a:lnTo>
                <a:lnTo>
                  <a:pt x="215476" y="15953"/>
                </a:lnTo>
                <a:lnTo>
                  <a:pt x="219850" y="16350"/>
                </a:lnTo>
                <a:lnTo>
                  <a:pt x="224672" y="16615"/>
                </a:lnTo>
                <a:lnTo>
                  <a:pt x="234157" y="16909"/>
                </a:lnTo>
                <a:lnTo>
                  <a:pt x="24860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7"/>
          <p:cNvSpPr/>
          <p:nvPr/>
        </p:nvSpPr>
        <p:spPr>
          <a:xfrm>
            <a:off x="7889571" y="2417476"/>
            <a:ext cx="308470" cy="282462"/>
          </a:xfrm>
          <a:custGeom>
            <a:avLst/>
            <a:gdLst/>
            <a:ahLst/>
            <a:cxnLst/>
            <a:rect l="0" t="0" r="0" b="0"/>
            <a:pathLst>
              <a:path w="308470" h="282462">
                <a:moveTo>
                  <a:pt x="128573" y="8541"/>
                </a:moveTo>
                <a:lnTo>
                  <a:pt x="124022" y="8541"/>
                </a:lnTo>
                <a:lnTo>
                  <a:pt x="122682" y="7588"/>
                </a:lnTo>
                <a:lnTo>
                  <a:pt x="121788" y="6001"/>
                </a:lnTo>
                <a:lnTo>
                  <a:pt x="121193" y="3990"/>
                </a:lnTo>
                <a:lnTo>
                  <a:pt x="119843" y="2650"/>
                </a:lnTo>
                <a:lnTo>
                  <a:pt x="117991" y="1756"/>
                </a:lnTo>
                <a:lnTo>
                  <a:pt x="112725" y="321"/>
                </a:lnTo>
                <a:lnTo>
                  <a:pt x="104841" y="38"/>
                </a:lnTo>
                <a:lnTo>
                  <a:pt x="99611" y="0"/>
                </a:lnTo>
                <a:lnTo>
                  <a:pt x="96883" y="942"/>
                </a:lnTo>
                <a:lnTo>
                  <a:pt x="88493" y="5866"/>
                </a:lnTo>
                <a:lnTo>
                  <a:pt x="79973" y="8701"/>
                </a:lnTo>
                <a:lnTo>
                  <a:pt x="71416" y="15150"/>
                </a:lnTo>
                <a:lnTo>
                  <a:pt x="65705" y="20368"/>
                </a:lnTo>
                <a:lnTo>
                  <a:pt x="52585" y="33212"/>
                </a:lnTo>
                <a:lnTo>
                  <a:pt x="48387" y="38323"/>
                </a:lnTo>
                <a:lnTo>
                  <a:pt x="44636" y="43636"/>
                </a:lnTo>
                <a:lnTo>
                  <a:pt x="41182" y="49082"/>
                </a:lnTo>
                <a:lnTo>
                  <a:pt x="36975" y="54619"/>
                </a:lnTo>
                <a:lnTo>
                  <a:pt x="32266" y="60215"/>
                </a:lnTo>
                <a:lnTo>
                  <a:pt x="27221" y="65850"/>
                </a:lnTo>
                <a:lnTo>
                  <a:pt x="22905" y="71512"/>
                </a:lnTo>
                <a:lnTo>
                  <a:pt x="19075" y="77192"/>
                </a:lnTo>
                <a:lnTo>
                  <a:pt x="15570" y="82883"/>
                </a:lnTo>
                <a:lnTo>
                  <a:pt x="12280" y="88583"/>
                </a:lnTo>
                <a:lnTo>
                  <a:pt x="6085" y="99995"/>
                </a:lnTo>
                <a:lnTo>
                  <a:pt x="4051" y="105705"/>
                </a:lnTo>
                <a:lnTo>
                  <a:pt x="2696" y="111417"/>
                </a:lnTo>
                <a:lnTo>
                  <a:pt x="1793" y="117130"/>
                </a:lnTo>
                <a:lnTo>
                  <a:pt x="1190" y="122844"/>
                </a:lnTo>
                <a:lnTo>
                  <a:pt x="790" y="128558"/>
                </a:lnTo>
                <a:lnTo>
                  <a:pt x="343" y="139034"/>
                </a:lnTo>
                <a:lnTo>
                  <a:pt x="145" y="146866"/>
                </a:lnTo>
                <a:lnTo>
                  <a:pt x="0" y="177487"/>
                </a:lnTo>
                <a:lnTo>
                  <a:pt x="948" y="183084"/>
                </a:lnTo>
                <a:lnTo>
                  <a:pt x="2532" y="188720"/>
                </a:lnTo>
                <a:lnTo>
                  <a:pt x="4541" y="194383"/>
                </a:lnTo>
                <a:lnTo>
                  <a:pt x="5881" y="200063"/>
                </a:lnTo>
                <a:lnTo>
                  <a:pt x="6774" y="205755"/>
                </a:lnTo>
                <a:lnTo>
                  <a:pt x="7369" y="211455"/>
                </a:lnTo>
                <a:lnTo>
                  <a:pt x="9670" y="216207"/>
                </a:lnTo>
                <a:lnTo>
                  <a:pt x="13110" y="220327"/>
                </a:lnTo>
                <a:lnTo>
                  <a:pt x="21060" y="227446"/>
                </a:lnTo>
                <a:lnTo>
                  <a:pt x="27767" y="233785"/>
                </a:lnTo>
                <a:lnTo>
                  <a:pt x="41449" y="247259"/>
                </a:lnTo>
                <a:lnTo>
                  <a:pt x="46678" y="251506"/>
                </a:lnTo>
                <a:lnTo>
                  <a:pt x="52069" y="255291"/>
                </a:lnTo>
                <a:lnTo>
                  <a:pt x="57568" y="258766"/>
                </a:lnTo>
                <a:lnTo>
                  <a:pt x="63139" y="262035"/>
                </a:lnTo>
                <a:lnTo>
                  <a:pt x="68758" y="265167"/>
                </a:lnTo>
                <a:lnTo>
                  <a:pt x="74409" y="268208"/>
                </a:lnTo>
                <a:lnTo>
                  <a:pt x="81034" y="270235"/>
                </a:lnTo>
                <a:lnTo>
                  <a:pt x="88308" y="271586"/>
                </a:lnTo>
                <a:lnTo>
                  <a:pt x="96015" y="272487"/>
                </a:lnTo>
                <a:lnTo>
                  <a:pt x="103058" y="274040"/>
                </a:lnTo>
                <a:lnTo>
                  <a:pt x="109658" y="276028"/>
                </a:lnTo>
                <a:lnTo>
                  <a:pt x="115964" y="278306"/>
                </a:lnTo>
                <a:lnTo>
                  <a:pt x="123024" y="279824"/>
                </a:lnTo>
                <a:lnTo>
                  <a:pt x="130589" y="280837"/>
                </a:lnTo>
                <a:lnTo>
                  <a:pt x="138490" y="281511"/>
                </a:lnTo>
                <a:lnTo>
                  <a:pt x="145662" y="281961"/>
                </a:lnTo>
                <a:lnTo>
                  <a:pt x="158710" y="282461"/>
                </a:lnTo>
                <a:lnTo>
                  <a:pt x="165810" y="281642"/>
                </a:lnTo>
                <a:lnTo>
                  <a:pt x="173400" y="280143"/>
                </a:lnTo>
                <a:lnTo>
                  <a:pt x="181319" y="278192"/>
                </a:lnTo>
                <a:lnTo>
                  <a:pt x="188501" y="275938"/>
                </a:lnTo>
                <a:lnTo>
                  <a:pt x="195195" y="273483"/>
                </a:lnTo>
                <a:lnTo>
                  <a:pt x="201563" y="270894"/>
                </a:lnTo>
                <a:lnTo>
                  <a:pt x="207713" y="269168"/>
                </a:lnTo>
                <a:lnTo>
                  <a:pt x="213719" y="268018"/>
                </a:lnTo>
                <a:lnTo>
                  <a:pt x="219627" y="267250"/>
                </a:lnTo>
                <a:lnTo>
                  <a:pt x="225470" y="265786"/>
                </a:lnTo>
                <a:lnTo>
                  <a:pt x="231272" y="263858"/>
                </a:lnTo>
                <a:lnTo>
                  <a:pt x="237044" y="261620"/>
                </a:lnTo>
                <a:lnTo>
                  <a:pt x="242797" y="259175"/>
                </a:lnTo>
                <a:lnTo>
                  <a:pt x="254269" y="253919"/>
                </a:lnTo>
                <a:lnTo>
                  <a:pt x="259044" y="250231"/>
                </a:lnTo>
                <a:lnTo>
                  <a:pt x="263178" y="245868"/>
                </a:lnTo>
                <a:lnTo>
                  <a:pt x="266888" y="241054"/>
                </a:lnTo>
                <a:lnTo>
                  <a:pt x="273550" y="233165"/>
                </a:lnTo>
                <a:lnTo>
                  <a:pt x="280637" y="225532"/>
                </a:lnTo>
                <a:lnTo>
                  <a:pt x="290138" y="215789"/>
                </a:lnTo>
                <a:lnTo>
                  <a:pt x="293433" y="210524"/>
                </a:lnTo>
                <a:lnTo>
                  <a:pt x="295630" y="205109"/>
                </a:lnTo>
                <a:lnTo>
                  <a:pt x="297095" y="199594"/>
                </a:lnTo>
                <a:lnTo>
                  <a:pt x="301261" y="190926"/>
                </a:lnTo>
                <a:lnTo>
                  <a:pt x="303706" y="187281"/>
                </a:lnTo>
                <a:lnTo>
                  <a:pt x="305336" y="182946"/>
                </a:lnTo>
                <a:lnTo>
                  <a:pt x="306423" y="178151"/>
                </a:lnTo>
                <a:lnTo>
                  <a:pt x="307148" y="173049"/>
                </a:lnTo>
                <a:lnTo>
                  <a:pt x="307630" y="167743"/>
                </a:lnTo>
                <a:lnTo>
                  <a:pt x="307952" y="162301"/>
                </a:lnTo>
                <a:lnTo>
                  <a:pt x="308310" y="152126"/>
                </a:lnTo>
                <a:lnTo>
                  <a:pt x="308469" y="144429"/>
                </a:lnTo>
                <a:lnTo>
                  <a:pt x="307559" y="140091"/>
                </a:lnTo>
                <a:lnTo>
                  <a:pt x="306000" y="135293"/>
                </a:lnTo>
                <a:lnTo>
                  <a:pt x="304007" y="130190"/>
                </a:lnTo>
                <a:lnTo>
                  <a:pt x="301727" y="124883"/>
                </a:lnTo>
                <a:lnTo>
                  <a:pt x="296653" y="113906"/>
                </a:lnTo>
                <a:lnTo>
                  <a:pt x="288442" y="97016"/>
                </a:lnTo>
                <a:lnTo>
                  <a:pt x="285635" y="92289"/>
                </a:lnTo>
                <a:lnTo>
                  <a:pt x="279976" y="84498"/>
                </a:lnTo>
                <a:lnTo>
                  <a:pt x="276181" y="80134"/>
                </a:lnTo>
                <a:lnTo>
                  <a:pt x="271747" y="75320"/>
                </a:lnTo>
                <a:lnTo>
                  <a:pt x="266885" y="70205"/>
                </a:lnTo>
                <a:lnTo>
                  <a:pt x="261738" y="65843"/>
                </a:lnTo>
                <a:lnTo>
                  <a:pt x="256403" y="61982"/>
                </a:lnTo>
                <a:lnTo>
                  <a:pt x="250941" y="58456"/>
                </a:lnTo>
                <a:lnTo>
                  <a:pt x="245394" y="55153"/>
                </a:lnTo>
                <a:lnTo>
                  <a:pt x="239791" y="51998"/>
                </a:lnTo>
                <a:lnTo>
                  <a:pt x="234152" y="48942"/>
                </a:lnTo>
                <a:lnTo>
                  <a:pt x="228486" y="46905"/>
                </a:lnTo>
                <a:lnTo>
                  <a:pt x="222805" y="45547"/>
                </a:lnTo>
                <a:lnTo>
                  <a:pt x="217113" y="44642"/>
                </a:lnTo>
                <a:lnTo>
                  <a:pt x="210459" y="43086"/>
                </a:lnTo>
                <a:lnTo>
                  <a:pt x="203166" y="41096"/>
                </a:lnTo>
                <a:lnTo>
                  <a:pt x="195447" y="38817"/>
                </a:lnTo>
                <a:lnTo>
                  <a:pt x="187443" y="37298"/>
                </a:lnTo>
                <a:lnTo>
                  <a:pt x="179250" y="36284"/>
                </a:lnTo>
                <a:lnTo>
                  <a:pt x="164432" y="35159"/>
                </a:lnTo>
                <a:lnTo>
                  <a:pt x="154671" y="34659"/>
                </a:lnTo>
                <a:lnTo>
                  <a:pt x="144618" y="34436"/>
                </a:lnTo>
                <a:lnTo>
                  <a:pt x="128573" y="342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8"/>
          <p:cNvSpPr/>
          <p:nvPr/>
        </p:nvSpPr>
        <p:spPr>
          <a:xfrm>
            <a:off x="5223509" y="3077527"/>
            <a:ext cx="248604" cy="333791"/>
          </a:xfrm>
          <a:custGeom>
            <a:avLst/>
            <a:gdLst/>
            <a:ahLst/>
            <a:cxnLst/>
            <a:rect l="0" t="0" r="0" b="0"/>
            <a:pathLst>
              <a:path w="248604" h="333791">
                <a:moveTo>
                  <a:pt x="0" y="0"/>
                </a:moveTo>
                <a:lnTo>
                  <a:pt x="0" y="12770"/>
                </a:lnTo>
                <a:lnTo>
                  <a:pt x="2541" y="20281"/>
                </a:lnTo>
                <a:lnTo>
                  <a:pt x="5892" y="29969"/>
                </a:lnTo>
                <a:lnTo>
                  <a:pt x="6786" y="35219"/>
                </a:lnTo>
                <a:lnTo>
                  <a:pt x="7382" y="40624"/>
                </a:lnTo>
                <a:lnTo>
                  <a:pt x="8731" y="46133"/>
                </a:lnTo>
                <a:lnTo>
                  <a:pt x="10584" y="51710"/>
                </a:lnTo>
                <a:lnTo>
                  <a:pt x="12771" y="57334"/>
                </a:lnTo>
                <a:lnTo>
                  <a:pt x="17742" y="71202"/>
                </a:lnTo>
                <a:lnTo>
                  <a:pt x="20401" y="78900"/>
                </a:lnTo>
                <a:lnTo>
                  <a:pt x="22173" y="85938"/>
                </a:lnTo>
                <a:lnTo>
                  <a:pt x="23355" y="92534"/>
                </a:lnTo>
                <a:lnTo>
                  <a:pt x="24143" y="98837"/>
                </a:lnTo>
                <a:lnTo>
                  <a:pt x="25620" y="105896"/>
                </a:lnTo>
                <a:lnTo>
                  <a:pt x="27558" y="113460"/>
                </a:lnTo>
                <a:lnTo>
                  <a:pt x="29802" y="121360"/>
                </a:lnTo>
                <a:lnTo>
                  <a:pt x="34836" y="137758"/>
                </a:lnTo>
                <a:lnTo>
                  <a:pt x="37512" y="146131"/>
                </a:lnTo>
                <a:lnTo>
                  <a:pt x="40248" y="153618"/>
                </a:lnTo>
                <a:lnTo>
                  <a:pt x="43025" y="160515"/>
                </a:lnTo>
                <a:lnTo>
                  <a:pt x="45828" y="167017"/>
                </a:lnTo>
                <a:lnTo>
                  <a:pt x="47697" y="174210"/>
                </a:lnTo>
                <a:lnTo>
                  <a:pt x="48943" y="181862"/>
                </a:lnTo>
                <a:lnTo>
                  <a:pt x="49774" y="189822"/>
                </a:lnTo>
                <a:lnTo>
                  <a:pt x="51281" y="197033"/>
                </a:lnTo>
                <a:lnTo>
                  <a:pt x="53237" y="203745"/>
                </a:lnTo>
                <a:lnTo>
                  <a:pt x="63222" y="232757"/>
                </a:lnTo>
                <a:lnTo>
                  <a:pt x="65008" y="240896"/>
                </a:lnTo>
                <a:lnTo>
                  <a:pt x="66199" y="249180"/>
                </a:lnTo>
                <a:lnTo>
                  <a:pt x="66992" y="257560"/>
                </a:lnTo>
                <a:lnTo>
                  <a:pt x="67522" y="265052"/>
                </a:lnTo>
                <a:lnTo>
                  <a:pt x="67874" y="271951"/>
                </a:lnTo>
                <a:lnTo>
                  <a:pt x="68372" y="288223"/>
                </a:lnTo>
                <a:lnTo>
                  <a:pt x="68441" y="292161"/>
                </a:lnTo>
                <a:lnTo>
                  <a:pt x="71058" y="301617"/>
                </a:lnTo>
                <a:lnTo>
                  <a:pt x="74444" y="311217"/>
                </a:lnTo>
                <a:lnTo>
                  <a:pt x="75949" y="318659"/>
                </a:lnTo>
                <a:lnTo>
                  <a:pt x="76797" y="328203"/>
                </a:lnTo>
                <a:lnTo>
                  <a:pt x="77122" y="333790"/>
                </a:lnTo>
                <a:lnTo>
                  <a:pt x="77152" y="316993"/>
                </a:lnTo>
                <a:lnTo>
                  <a:pt x="74613" y="307256"/>
                </a:lnTo>
                <a:lnTo>
                  <a:pt x="72602" y="301992"/>
                </a:lnTo>
                <a:lnTo>
                  <a:pt x="71261" y="296578"/>
                </a:lnTo>
                <a:lnTo>
                  <a:pt x="70368" y="291064"/>
                </a:lnTo>
                <a:lnTo>
                  <a:pt x="69772" y="285482"/>
                </a:lnTo>
                <a:lnTo>
                  <a:pt x="70327" y="279857"/>
                </a:lnTo>
                <a:lnTo>
                  <a:pt x="71650" y="274201"/>
                </a:lnTo>
                <a:lnTo>
                  <a:pt x="73485" y="268526"/>
                </a:lnTo>
                <a:lnTo>
                  <a:pt x="74707" y="261885"/>
                </a:lnTo>
                <a:lnTo>
                  <a:pt x="75522" y="254600"/>
                </a:lnTo>
                <a:lnTo>
                  <a:pt x="76066" y="246886"/>
                </a:lnTo>
                <a:lnTo>
                  <a:pt x="77381" y="239838"/>
                </a:lnTo>
                <a:lnTo>
                  <a:pt x="79210" y="233235"/>
                </a:lnTo>
                <a:lnTo>
                  <a:pt x="88989" y="204398"/>
                </a:lnTo>
                <a:lnTo>
                  <a:pt x="92664" y="197225"/>
                </a:lnTo>
                <a:lnTo>
                  <a:pt x="97019" y="190539"/>
                </a:lnTo>
                <a:lnTo>
                  <a:pt x="101827" y="184176"/>
                </a:lnTo>
                <a:lnTo>
                  <a:pt x="105985" y="178029"/>
                </a:lnTo>
                <a:lnTo>
                  <a:pt x="109709" y="172026"/>
                </a:lnTo>
                <a:lnTo>
                  <a:pt x="113145" y="166119"/>
                </a:lnTo>
                <a:lnTo>
                  <a:pt x="117340" y="160276"/>
                </a:lnTo>
                <a:lnTo>
                  <a:pt x="122042" y="154476"/>
                </a:lnTo>
                <a:lnTo>
                  <a:pt x="131393" y="143903"/>
                </a:lnTo>
                <a:lnTo>
                  <a:pt x="138725" y="136030"/>
                </a:lnTo>
                <a:lnTo>
                  <a:pt x="142966" y="133549"/>
                </a:lnTo>
                <a:lnTo>
                  <a:pt x="147698" y="131895"/>
                </a:lnTo>
                <a:lnTo>
                  <a:pt x="152758" y="130793"/>
                </a:lnTo>
                <a:lnTo>
                  <a:pt x="158036" y="129105"/>
                </a:lnTo>
                <a:lnTo>
                  <a:pt x="163461" y="127027"/>
                </a:lnTo>
                <a:lnTo>
                  <a:pt x="168982" y="124690"/>
                </a:lnTo>
                <a:lnTo>
                  <a:pt x="174567" y="124084"/>
                </a:lnTo>
                <a:lnTo>
                  <a:pt x="180196" y="124633"/>
                </a:lnTo>
                <a:lnTo>
                  <a:pt x="185853" y="125951"/>
                </a:lnTo>
                <a:lnTo>
                  <a:pt x="190577" y="126830"/>
                </a:lnTo>
                <a:lnTo>
                  <a:pt x="194679" y="127416"/>
                </a:lnTo>
                <a:lnTo>
                  <a:pt x="198366" y="127806"/>
                </a:lnTo>
                <a:lnTo>
                  <a:pt x="201777" y="129019"/>
                </a:lnTo>
                <a:lnTo>
                  <a:pt x="208107" y="132907"/>
                </a:lnTo>
                <a:lnTo>
                  <a:pt x="214095" y="137810"/>
                </a:lnTo>
                <a:lnTo>
                  <a:pt x="217025" y="140451"/>
                </a:lnTo>
                <a:lnTo>
                  <a:pt x="222820" y="148465"/>
                </a:lnTo>
                <a:lnTo>
                  <a:pt x="228572" y="158377"/>
                </a:lnTo>
                <a:lnTo>
                  <a:pt x="234303" y="169132"/>
                </a:lnTo>
                <a:lnTo>
                  <a:pt x="236212" y="174667"/>
                </a:lnTo>
                <a:lnTo>
                  <a:pt x="237485" y="180262"/>
                </a:lnTo>
                <a:lnTo>
                  <a:pt x="238334" y="185898"/>
                </a:lnTo>
                <a:lnTo>
                  <a:pt x="238899" y="191559"/>
                </a:lnTo>
                <a:lnTo>
                  <a:pt x="239276" y="197239"/>
                </a:lnTo>
                <a:lnTo>
                  <a:pt x="239528" y="202930"/>
                </a:lnTo>
                <a:lnTo>
                  <a:pt x="239807" y="214334"/>
                </a:lnTo>
                <a:lnTo>
                  <a:pt x="240029" y="276676"/>
                </a:lnTo>
                <a:lnTo>
                  <a:pt x="240982" y="278748"/>
                </a:lnTo>
                <a:lnTo>
                  <a:pt x="242570" y="280130"/>
                </a:lnTo>
                <a:lnTo>
                  <a:pt x="244582" y="281051"/>
                </a:lnTo>
                <a:lnTo>
                  <a:pt x="245922" y="282617"/>
                </a:lnTo>
                <a:lnTo>
                  <a:pt x="246816" y="284614"/>
                </a:lnTo>
                <a:lnTo>
                  <a:pt x="248603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9"/>
          <p:cNvSpPr/>
          <p:nvPr/>
        </p:nvSpPr>
        <p:spPr>
          <a:xfrm>
            <a:off x="5557942" y="3188970"/>
            <a:ext cx="128055" cy="184604"/>
          </a:xfrm>
          <a:custGeom>
            <a:avLst/>
            <a:gdLst/>
            <a:ahLst/>
            <a:cxnLst/>
            <a:rect l="0" t="0" r="0" b="0"/>
            <a:pathLst>
              <a:path w="128055" h="184604">
                <a:moveTo>
                  <a:pt x="17040" y="0"/>
                </a:moveTo>
                <a:lnTo>
                  <a:pt x="8821" y="0"/>
                </a:lnTo>
                <a:lnTo>
                  <a:pt x="8572" y="4550"/>
                </a:lnTo>
                <a:lnTo>
                  <a:pt x="8477" y="20151"/>
                </a:lnTo>
                <a:lnTo>
                  <a:pt x="8470" y="33170"/>
                </a:lnTo>
                <a:lnTo>
                  <a:pt x="7517" y="38305"/>
                </a:lnTo>
                <a:lnTo>
                  <a:pt x="5929" y="43634"/>
                </a:lnTo>
                <a:lnTo>
                  <a:pt x="3918" y="49092"/>
                </a:lnTo>
                <a:lnTo>
                  <a:pt x="2577" y="54635"/>
                </a:lnTo>
                <a:lnTo>
                  <a:pt x="1683" y="60236"/>
                </a:lnTo>
                <a:lnTo>
                  <a:pt x="1087" y="65875"/>
                </a:lnTo>
                <a:lnTo>
                  <a:pt x="690" y="71539"/>
                </a:lnTo>
                <a:lnTo>
                  <a:pt x="425" y="77220"/>
                </a:lnTo>
                <a:lnTo>
                  <a:pt x="130" y="89565"/>
                </a:lnTo>
                <a:lnTo>
                  <a:pt x="0" y="104576"/>
                </a:lnTo>
                <a:lnTo>
                  <a:pt x="917" y="111627"/>
                </a:lnTo>
                <a:lnTo>
                  <a:pt x="2482" y="118233"/>
                </a:lnTo>
                <a:lnTo>
                  <a:pt x="4477" y="124542"/>
                </a:lnTo>
                <a:lnTo>
                  <a:pt x="5807" y="129700"/>
                </a:lnTo>
                <a:lnTo>
                  <a:pt x="6694" y="134092"/>
                </a:lnTo>
                <a:lnTo>
                  <a:pt x="7286" y="137972"/>
                </a:lnTo>
                <a:lnTo>
                  <a:pt x="8632" y="142464"/>
                </a:lnTo>
                <a:lnTo>
                  <a:pt x="10482" y="147363"/>
                </a:lnTo>
                <a:lnTo>
                  <a:pt x="12669" y="152534"/>
                </a:lnTo>
                <a:lnTo>
                  <a:pt x="15078" y="156935"/>
                </a:lnTo>
                <a:lnTo>
                  <a:pt x="17637" y="160820"/>
                </a:lnTo>
                <a:lnTo>
                  <a:pt x="20295" y="164364"/>
                </a:lnTo>
                <a:lnTo>
                  <a:pt x="23020" y="167678"/>
                </a:lnTo>
                <a:lnTo>
                  <a:pt x="25789" y="170840"/>
                </a:lnTo>
                <a:lnTo>
                  <a:pt x="28588" y="173901"/>
                </a:lnTo>
                <a:lnTo>
                  <a:pt x="32359" y="175941"/>
                </a:lnTo>
                <a:lnTo>
                  <a:pt x="36778" y="177302"/>
                </a:lnTo>
                <a:lnTo>
                  <a:pt x="41628" y="178208"/>
                </a:lnTo>
                <a:lnTo>
                  <a:pt x="45815" y="179765"/>
                </a:lnTo>
                <a:lnTo>
                  <a:pt x="49558" y="181756"/>
                </a:lnTo>
                <a:lnTo>
                  <a:pt x="53006" y="184036"/>
                </a:lnTo>
                <a:lnTo>
                  <a:pt x="57210" y="184603"/>
                </a:lnTo>
                <a:lnTo>
                  <a:pt x="61918" y="184028"/>
                </a:lnTo>
                <a:lnTo>
                  <a:pt x="66961" y="182693"/>
                </a:lnTo>
                <a:lnTo>
                  <a:pt x="71276" y="181802"/>
                </a:lnTo>
                <a:lnTo>
                  <a:pt x="75105" y="181209"/>
                </a:lnTo>
                <a:lnTo>
                  <a:pt x="78610" y="180813"/>
                </a:lnTo>
                <a:lnTo>
                  <a:pt x="81899" y="179597"/>
                </a:lnTo>
                <a:lnTo>
                  <a:pt x="85044" y="177834"/>
                </a:lnTo>
                <a:lnTo>
                  <a:pt x="88094" y="175706"/>
                </a:lnTo>
                <a:lnTo>
                  <a:pt x="91079" y="173334"/>
                </a:lnTo>
                <a:lnTo>
                  <a:pt x="94022" y="170801"/>
                </a:lnTo>
                <a:lnTo>
                  <a:pt x="96936" y="168160"/>
                </a:lnTo>
                <a:lnTo>
                  <a:pt x="100784" y="165446"/>
                </a:lnTo>
                <a:lnTo>
                  <a:pt x="105254" y="162685"/>
                </a:lnTo>
                <a:lnTo>
                  <a:pt x="110140" y="159891"/>
                </a:lnTo>
                <a:lnTo>
                  <a:pt x="113396" y="156124"/>
                </a:lnTo>
                <a:lnTo>
                  <a:pt x="115568" y="151708"/>
                </a:lnTo>
                <a:lnTo>
                  <a:pt x="117015" y="146858"/>
                </a:lnTo>
                <a:lnTo>
                  <a:pt x="118933" y="141720"/>
                </a:lnTo>
                <a:lnTo>
                  <a:pt x="121164" y="136390"/>
                </a:lnTo>
                <a:lnTo>
                  <a:pt x="123603" y="130932"/>
                </a:lnTo>
                <a:lnTo>
                  <a:pt x="125230" y="125388"/>
                </a:lnTo>
                <a:lnTo>
                  <a:pt x="126314" y="119787"/>
                </a:lnTo>
                <a:lnTo>
                  <a:pt x="127037" y="114148"/>
                </a:lnTo>
                <a:lnTo>
                  <a:pt x="127519" y="109436"/>
                </a:lnTo>
                <a:lnTo>
                  <a:pt x="127840" y="105342"/>
                </a:lnTo>
                <a:lnTo>
                  <a:pt x="128054" y="101660"/>
                </a:lnTo>
                <a:lnTo>
                  <a:pt x="127245" y="97301"/>
                </a:lnTo>
                <a:lnTo>
                  <a:pt x="125752" y="92490"/>
                </a:lnTo>
                <a:lnTo>
                  <a:pt x="123805" y="87377"/>
                </a:lnTo>
                <a:lnTo>
                  <a:pt x="121554" y="82064"/>
                </a:lnTo>
                <a:lnTo>
                  <a:pt x="119101" y="76617"/>
                </a:lnTo>
                <a:lnTo>
                  <a:pt x="116513" y="71080"/>
                </a:lnTo>
                <a:lnTo>
                  <a:pt x="112883" y="65484"/>
                </a:lnTo>
                <a:lnTo>
                  <a:pt x="108558" y="59848"/>
                </a:lnTo>
                <a:lnTo>
                  <a:pt x="103770" y="54186"/>
                </a:lnTo>
                <a:lnTo>
                  <a:pt x="99625" y="49459"/>
                </a:lnTo>
                <a:lnTo>
                  <a:pt x="92479" y="41667"/>
                </a:lnTo>
                <a:lnTo>
                  <a:pt x="83102" y="31925"/>
                </a:lnTo>
                <a:lnTo>
                  <a:pt x="79179" y="28903"/>
                </a:lnTo>
                <a:lnTo>
                  <a:pt x="74658" y="25936"/>
                </a:lnTo>
                <a:lnTo>
                  <a:pt x="69740" y="23006"/>
                </a:lnTo>
                <a:lnTo>
                  <a:pt x="65508" y="20100"/>
                </a:lnTo>
                <a:lnTo>
                  <a:pt x="61735" y="17209"/>
                </a:lnTo>
                <a:lnTo>
                  <a:pt x="58266" y="14330"/>
                </a:lnTo>
                <a:lnTo>
                  <a:pt x="55002" y="12411"/>
                </a:lnTo>
                <a:lnTo>
                  <a:pt x="51873" y="11131"/>
                </a:lnTo>
                <a:lnTo>
                  <a:pt x="43291" y="8722"/>
                </a:lnTo>
                <a:lnTo>
                  <a:pt x="40455" y="8639"/>
                </a:lnTo>
                <a:lnTo>
                  <a:pt x="3418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0"/>
          <p:cNvSpPr/>
          <p:nvPr/>
        </p:nvSpPr>
        <p:spPr>
          <a:xfrm>
            <a:off x="5720715" y="3188970"/>
            <a:ext cx="145733" cy="188541"/>
          </a:xfrm>
          <a:custGeom>
            <a:avLst/>
            <a:gdLst/>
            <a:ahLst/>
            <a:cxnLst/>
            <a:rect l="0" t="0" r="0" b="0"/>
            <a:pathLst>
              <a:path w="145733" h="188541">
                <a:moveTo>
                  <a:pt x="0" y="17144"/>
                </a:moveTo>
                <a:lnTo>
                  <a:pt x="4551" y="21696"/>
                </a:lnTo>
                <a:lnTo>
                  <a:pt x="5891" y="23989"/>
                </a:lnTo>
                <a:lnTo>
                  <a:pt x="7381" y="29076"/>
                </a:lnTo>
                <a:lnTo>
                  <a:pt x="8219" y="32745"/>
                </a:lnTo>
                <a:lnTo>
                  <a:pt x="9289" y="35165"/>
                </a:lnTo>
                <a:lnTo>
                  <a:pt x="13018" y="42933"/>
                </a:lnTo>
                <a:lnTo>
                  <a:pt x="62866" y="142877"/>
                </a:lnTo>
                <a:lnTo>
                  <a:pt x="64771" y="147638"/>
                </a:lnTo>
                <a:lnTo>
                  <a:pt x="66040" y="151766"/>
                </a:lnTo>
                <a:lnTo>
                  <a:pt x="66887" y="155469"/>
                </a:lnTo>
                <a:lnTo>
                  <a:pt x="68404" y="159844"/>
                </a:lnTo>
                <a:lnTo>
                  <a:pt x="70367" y="164665"/>
                </a:lnTo>
                <a:lnTo>
                  <a:pt x="72629" y="169784"/>
                </a:lnTo>
                <a:lnTo>
                  <a:pt x="74137" y="174149"/>
                </a:lnTo>
                <a:lnTo>
                  <a:pt x="75142" y="178012"/>
                </a:lnTo>
                <a:lnTo>
                  <a:pt x="75812" y="181539"/>
                </a:lnTo>
                <a:lnTo>
                  <a:pt x="77211" y="183891"/>
                </a:lnTo>
                <a:lnTo>
                  <a:pt x="79096" y="185459"/>
                </a:lnTo>
                <a:lnTo>
                  <a:pt x="85610" y="188540"/>
                </a:lnTo>
                <a:lnTo>
                  <a:pt x="85691" y="184027"/>
                </a:lnTo>
                <a:lnTo>
                  <a:pt x="84749" y="181740"/>
                </a:lnTo>
                <a:lnTo>
                  <a:pt x="81164" y="176658"/>
                </a:lnTo>
                <a:lnTo>
                  <a:pt x="79826" y="173970"/>
                </a:lnTo>
                <a:lnTo>
                  <a:pt x="78341" y="168442"/>
                </a:lnTo>
                <a:lnTo>
                  <a:pt x="77945" y="164682"/>
                </a:lnTo>
                <a:lnTo>
                  <a:pt x="77681" y="160270"/>
                </a:lnTo>
                <a:lnTo>
                  <a:pt x="77504" y="155424"/>
                </a:lnTo>
                <a:lnTo>
                  <a:pt x="76434" y="149336"/>
                </a:lnTo>
                <a:lnTo>
                  <a:pt x="74769" y="142420"/>
                </a:lnTo>
                <a:lnTo>
                  <a:pt x="72706" y="134951"/>
                </a:lnTo>
                <a:lnTo>
                  <a:pt x="71330" y="128067"/>
                </a:lnTo>
                <a:lnTo>
                  <a:pt x="70414" y="121573"/>
                </a:lnTo>
                <a:lnTo>
                  <a:pt x="69802" y="115339"/>
                </a:lnTo>
                <a:lnTo>
                  <a:pt x="70347" y="109277"/>
                </a:lnTo>
                <a:lnTo>
                  <a:pt x="71663" y="103331"/>
                </a:lnTo>
                <a:lnTo>
                  <a:pt x="73492" y="97463"/>
                </a:lnTo>
                <a:lnTo>
                  <a:pt x="74713" y="91645"/>
                </a:lnTo>
                <a:lnTo>
                  <a:pt x="75526" y="85861"/>
                </a:lnTo>
                <a:lnTo>
                  <a:pt x="76068" y="80101"/>
                </a:lnTo>
                <a:lnTo>
                  <a:pt x="77382" y="74356"/>
                </a:lnTo>
                <a:lnTo>
                  <a:pt x="79210" y="68620"/>
                </a:lnTo>
                <a:lnTo>
                  <a:pt x="81382" y="62891"/>
                </a:lnTo>
                <a:lnTo>
                  <a:pt x="82829" y="58120"/>
                </a:lnTo>
                <a:lnTo>
                  <a:pt x="83794" y="53987"/>
                </a:lnTo>
                <a:lnTo>
                  <a:pt x="84438" y="50278"/>
                </a:lnTo>
                <a:lnTo>
                  <a:pt x="85819" y="46854"/>
                </a:lnTo>
                <a:lnTo>
                  <a:pt x="87693" y="43618"/>
                </a:lnTo>
                <a:lnTo>
                  <a:pt x="89894" y="40509"/>
                </a:lnTo>
                <a:lnTo>
                  <a:pt x="93267" y="36531"/>
                </a:lnTo>
                <a:lnTo>
                  <a:pt x="97420" y="31974"/>
                </a:lnTo>
                <a:lnTo>
                  <a:pt x="109827" y="18998"/>
                </a:lnTo>
                <a:lnTo>
                  <a:pt x="113223" y="15523"/>
                </a:lnTo>
                <a:lnTo>
                  <a:pt x="117392" y="12253"/>
                </a:lnTo>
                <a:lnTo>
                  <a:pt x="122076" y="9122"/>
                </a:lnTo>
                <a:lnTo>
                  <a:pt x="127104" y="6081"/>
                </a:lnTo>
                <a:lnTo>
                  <a:pt x="131408" y="4054"/>
                </a:lnTo>
                <a:lnTo>
                  <a:pt x="135231" y="2702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1"/>
          <p:cNvSpPr/>
          <p:nvPr/>
        </p:nvSpPr>
        <p:spPr>
          <a:xfrm>
            <a:off x="5995034" y="3188970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1" y="9325"/>
                </a:lnTo>
                <a:lnTo>
                  <a:pt x="4552" y="11931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1"/>
                </a:lnTo>
                <a:lnTo>
                  <a:pt x="8731" y="23911"/>
                </a:lnTo>
                <a:lnTo>
                  <a:pt x="10584" y="28323"/>
                </a:lnTo>
                <a:lnTo>
                  <a:pt x="12771" y="33170"/>
                </a:lnTo>
                <a:lnTo>
                  <a:pt x="14229" y="38305"/>
                </a:lnTo>
                <a:lnTo>
                  <a:pt x="15201" y="43634"/>
                </a:lnTo>
                <a:lnTo>
                  <a:pt x="15849" y="49092"/>
                </a:lnTo>
                <a:lnTo>
                  <a:pt x="17234" y="54635"/>
                </a:lnTo>
                <a:lnTo>
                  <a:pt x="19110" y="60236"/>
                </a:lnTo>
                <a:lnTo>
                  <a:pt x="21313" y="65875"/>
                </a:lnTo>
                <a:lnTo>
                  <a:pt x="22781" y="71539"/>
                </a:lnTo>
                <a:lnTo>
                  <a:pt x="23760" y="77220"/>
                </a:lnTo>
                <a:lnTo>
                  <a:pt x="24412" y="82912"/>
                </a:lnTo>
                <a:lnTo>
                  <a:pt x="25800" y="88612"/>
                </a:lnTo>
                <a:lnTo>
                  <a:pt x="27678" y="94317"/>
                </a:lnTo>
                <a:lnTo>
                  <a:pt x="29882" y="100026"/>
                </a:lnTo>
                <a:lnTo>
                  <a:pt x="32304" y="105736"/>
                </a:lnTo>
                <a:lnTo>
                  <a:pt x="37536" y="117161"/>
                </a:lnTo>
                <a:lnTo>
                  <a:pt x="39312" y="122875"/>
                </a:lnTo>
                <a:lnTo>
                  <a:pt x="40496" y="128589"/>
                </a:lnTo>
                <a:lnTo>
                  <a:pt x="41284" y="134303"/>
                </a:lnTo>
                <a:lnTo>
                  <a:pt x="41811" y="140018"/>
                </a:lnTo>
                <a:lnTo>
                  <a:pt x="42161" y="145733"/>
                </a:lnTo>
                <a:lnTo>
                  <a:pt x="42395" y="151447"/>
                </a:lnTo>
                <a:lnTo>
                  <a:pt x="43504" y="155258"/>
                </a:lnTo>
                <a:lnTo>
                  <a:pt x="45196" y="157797"/>
                </a:lnTo>
                <a:lnTo>
                  <a:pt x="47275" y="159491"/>
                </a:lnTo>
                <a:lnTo>
                  <a:pt x="48662" y="161572"/>
                </a:lnTo>
                <a:lnTo>
                  <a:pt x="50203" y="166425"/>
                </a:lnTo>
                <a:lnTo>
                  <a:pt x="51070" y="169961"/>
                </a:lnTo>
                <a:lnTo>
                  <a:pt x="52144" y="170457"/>
                </a:lnTo>
                <a:lnTo>
                  <a:pt x="53813" y="170788"/>
                </a:lnTo>
                <a:lnTo>
                  <a:pt x="60008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2"/>
          <p:cNvSpPr/>
          <p:nvPr/>
        </p:nvSpPr>
        <p:spPr>
          <a:xfrm>
            <a:off x="5960745" y="312896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8925" y="353"/>
                </a:lnTo>
                <a:lnTo>
                  <a:pt x="7855" y="235"/>
                </a:lnTo>
                <a:lnTo>
                  <a:pt x="6189" y="1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3"/>
          <p:cNvSpPr/>
          <p:nvPr/>
        </p:nvSpPr>
        <p:spPr>
          <a:xfrm>
            <a:off x="6127256" y="3146142"/>
            <a:ext cx="227824" cy="201979"/>
          </a:xfrm>
          <a:custGeom>
            <a:avLst/>
            <a:gdLst/>
            <a:ahLst/>
            <a:cxnLst/>
            <a:rect l="0" t="0" r="0" b="0"/>
            <a:pathLst>
              <a:path w="227824" h="201979">
                <a:moveTo>
                  <a:pt x="4939" y="25683"/>
                </a:moveTo>
                <a:lnTo>
                  <a:pt x="0" y="25683"/>
                </a:lnTo>
                <a:lnTo>
                  <a:pt x="9241" y="25683"/>
                </a:lnTo>
                <a:lnTo>
                  <a:pt x="10664" y="26635"/>
                </a:lnTo>
                <a:lnTo>
                  <a:pt x="11613" y="28222"/>
                </a:lnTo>
                <a:lnTo>
                  <a:pt x="12246" y="30234"/>
                </a:lnTo>
                <a:lnTo>
                  <a:pt x="13620" y="31574"/>
                </a:lnTo>
                <a:lnTo>
                  <a:pt x="15489" y="32468"/>
                </a:lnTo>
                <a:lnTo>
                  <a:pt x="17687" y="33063"/>
                </a:lnTo>
                <a:lnTo>
                  <a:pt x="20105" y="32508"/>
                </a:lnTo>
                <a:lnTo>
                  <a:pt x="25332" y="29351"/>
                </a:lnTo>
                <a:lnTo>
                  <a:pt x="29012" y="28128"/>
                </a:lnTo>
                <a:lnTo>
                  <a:pt x="33370" y="27313"/>
                </a:lnTo>
                <a:lnTo>
                  <a:pt x="38180" y="26770"/>
                </a:lnTo>
                <a:lnTo>
                  <a:pt x="43292" y="26407"/>
                </a:lnTo>
                <a:lnTo>
                  <a:pt x="48605" y="26166"/>
                </a:lnTo>
                <a:lnTo>
                  <a:pt x="54052" y="26005"/>
                </a:lnTo>
                <a:lnTo>
                  <a:pt x="59588" y="24945"/>
                </a:lnTo>
                <a:lnTo>
                  <a:pt x="65185" y="23286"/>
                </a:lnTo>
                <a:lnTo>
                  <a:pt x="70820" y="21227"/>
                </a:lnTo>
                <a:lnTo>
                  <a:pt x="76482" y="18902"/>
                </a:lnTo>
                <a:lnTo>
                  <a:pt x="82162" y="16400"/>
                </a:lnTo>
                <a:lnTo>
                  <a:pt x="87853" y="13779"/>
                </a:lnTo>
                <a:lnTo>
                  <a:pt x="93552" y="12032"/>
                </a:lnTo>
                <a:lnTo>
                  <a:pt x="99257" y="10867"/>
                </a:lnTo>
                <a:lnTo>
                  <a:pt x="104965" y="10091"/>
                </a:lnTo>
                <a:lnTo>
                  <a:pt x="110675" y="8621"/>
                </a:lnTo>
                <a:lnTo>
                  <a:pt x="116387" y="6688"/>
                </a:lnTo>
                <a:lnTo>
                  <a:pt x="122100" y="4447"/>
                </a:lnTo>
                <a:lnTo>
                  <a:pt x="127814" y="2953"/>
                </a:lnTo>
                <a:lnTo>
                  <a:pt x="133528" y="1957"/>
                </a:lnTo>
                <a:lnTo>
                  <a:pt x="139242" y="1293"/>
                </a:lnTo>
                <a:lnTo>
                  <a:pt x="144005" y="850"/>
                </a:lnTo>
                <a:lnTo>
                  <a:pt x="148132" y="555"/>
                </a:lnTo>
                <a:lnTo>
                  <a:pt x="151836" y="358"/>
                </a:lnTo>
                <a:lnTo>
                  <a:pt x="158491" y="140"/>
                </a:lnTo>
                <a:lnTo>
                  <a:pt x="170525" y="0"/>
                </a:lnTo>
                <a:lnTo>
                  <a:pt x="172480" y="941"/>
                </a:lnTo>
                <a:lnTo>
                  <a:pt x="173783" y="2521"/>
                </a:lnTo>
                <a:lnTo>
                  <a:pt x="174651" y="4526"/>
                </a:lnTo>
                <a:lnTo>
                  <a:pt x="175617" y="9295"/>
                </a:lnTo>
                <a:lnTo>
                  <a:pt x="175873" y="11900"/>
                </a:lnTo>
                <a:lnTo>
                  <a:pt x="175093" y="14589"/>
                </a:lnTo>
                <a:lnTo>
                  <a:pt x="171685" y="20117"/>
                </a:lnTo>
                <a:lnTo>
                  <a:pt x="166996" y="25749"/>
                </a:lnTo>
                <a:lnTo>
                  <a:pt x="164411" y="28584"/>
                </a:lnTo>
                <a:lnTo>
                  <a:pt x="162689" y="32380"/>
                </a:lnTo>
                <a:lnTo>
                  <a:pt x="161541" y="36815"/>
                </a:lnTo>
                <a:lnTo>
                  <a:pt x="160775" y="41677"/>
                </a:lnTo>
                <a:lnTo>
                  <a:pt x="158359" y="46823"/>
                </a:lnTo>
                <a:lnTo>
                  <a:pt x="154844" y="52158"/>
                </a:lnTo>
                <a:lnTo>
                  <a:pt x="150596" y="57621"/>
                </a:lnTo>
                <a:lnTo>
                  <a:pt x="145858" y="63167"/>
                </a:lnTo>
                <a:lnTo>
                  <a:pt x="140795" y="68770"/>
                </a:lnTo>
                <a:lnTo>
                  <a:pt x="135514" y="74410"/>
                </a:lnTo>
                <a:lnTo>
                  <a:pt x="131042" y="80075"/>
                </a:lnTo>
                <a:lnTo>
                  <a:pt x="127107" y="85757"/>
                </a:lnTo>
                <a:lnTo>
                  <a:pt x="123532" y="91449"/>
                </a:lnTo>
                <a:lnTo>
                  <a:pt x="119244" y="97150"/>
                </a:lnTo>
                <a:lnTo>
                  <a:pt x="114479" y="102855"/>
                </a:lnTo>
                <a:lnTo>
                  <a:pt x="109398" y="108563"/>
                </a:lnTo>
                <a:lnTo>
                  <a:pt x="105058" y="114274"/>
                </a:lnTo>
                <a:lnTo>
                  <a:pt x="101213" y="119986"/>
                </a:lnTo>
                <a:lnTo>
                  <a:pt x="97696" y="125699"/>
                </a:lnTo>
                <a:lnTo>
                  <a:pt x="94399" y="130460"/>
                </a:lnTo>
                <a:lnTo>
                  <a:pt x="91250" y="134587"/>
                </a:lnTo>
                <a:lnTo>
                  <a:pt x="88197" y="138290"/>
                </a:lnTo>
                <a:lnTo>
                  <a:pt x="86161" y="141712"/>
                </a:lnTo>
                <a:lnTo>
                  <a:pt x="84805" y="144945"/>
                </a:lnTo>
                <a:lnTo>
                  <a:pt x="83900" y="148054"/>
                </a:lnTo>
                <a:lnTo>
                  <a:pt x="82344" y="152031"/>
                </a:lnTo>
                <a:lnTo>
                  <a:pt x="80355" y="156587"/>
                </a:lnTo>
                <a:lnTo>
                  <a:pt x="78076" y="161530"/>
                </a:lnTo>
                <a:lnTo>
                  <a:pt x="76557" y="165777"/>
                </a:lnTo>
                <a:lnTo>
                  <a:pt x="75544" y="169562"/>
                </a:lnTo>
                <a:lnTo>
                  <a:pt x="73919" y="177928"/>
                </a:lnTo>
                <a:lnTo>
                  <a:pt x="73637" y="183928"/>
                </a:lnTo>
                <a:lnTo>
                  <a:pt x="74550" y="186425"/>
                </a:lnTo>
                <a:lnTo>
                  <a:pt x="78105" y="191738"/>
                </a:lnTo>
                <a:lnTo>
                  <a:pt x="80386" y="193537"/>
                </a:lnTo>
                <a:lnTo>
                  <a:pt x="82860" y="194735"/>
                </a:lnTo>
                <a:lnTo>
                  <a:pt x="89122" y="196659"/>
                </a:lnTo>
                <a:lnTo>
                  <a:pt x="94758" y="201543"/>
                </a:lnTo>
                <a:lnTo>
                  <a:pt x="97203" y="201978"/>
                </a:lnTo>
                <a:lnTo>
                  <a:pt x="99786" y="201316"/>
                </a:lnTo>
                <a:lnTo>
                  <a:pt x="102460" y="199921"/>
                </a:lnTo>
                <a:lnTo>
                  <a:pt x="107972" y="198372"/>
                </a:lnTo>
                <a:lnTo>
                  <a:pt x="114548" y="197684"/>
                </a:lnTo>
                <a:lnTo>
                  <a:pt x="118969" y="197500"/>
                </a:lnTo>
                <a:lnTo>
                  <a:pt x="123822" y="197377"/>
                </a:lnTo>
                <a:lnTo>
                  <a:pt x="128961" y="196343"/>
                </a:lnTo>
                <a:lnTo>
                  <a:pt x="134293" y="194701"/>
                </a:lnTo>
                <a:lnTo>
                  <a:pt x="139752" y="192654"/>
                </a:lnTo>
                <a:lnTo>
                  <a:pt x="144344" y="191289"/>
                </a:lnTo>
                <a:lnTo>
                  <a:pt x="148359" y="190380"/>
                </a:lnTo>
                <a:lnTo>
                  <a:pt x="151987" y="189773"/>
                </a:lnTo>
                <a:lnTo>
                  <a:pt x="156311" y="188416"/>
                </a:lnTo>
                <a:lnTo>
                  <a:pt x="161098" y="186559"/>
                </a:lnTo>
                <a:lnTo>
                  <a:pt x="166195" y="184369"/>
                </a:lnTo>
                <a:lnTo>
                  <a:pt x="172450" y="182909"/>
                </a:lnTo>
                <a:lnTo>
                  <a:pt x="179478" y="181935"/>
                </a:lnTo>
                <a:lnTo>
                  <a:pt x="187021" y="181286"/>
                </a:lnTo>
                <a:lnTo>
                  <a:pt x="193002" y="179901"/>
                </a:lnTo>
                <a:lnTo>
                  <a:pt x="197942" y="178024"/>
                </a:lnTo>
                <a:lnTo>
                  <a:pt x="202187" y="175821"/>
                </a:lnTo>
                <a:lnTo>
                  <a:pt x="206923" y="174353"/>
                </a:lnTo>
                <a:lnTo>
                  <a:pt x="211984" y="173373"/>
                </a:lnTo>
                <a:lnTo>
                  <a:pt x="227823" y="1714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4"/>
          <p:cNvSpPr/>
          <p:nvPr/>
        </p:nvSpPr>
        <p:spPr>
          <a:xfrm>
            <a:off x="6406556" y="3171825"/>
            <a:ext cx="128494" cy="171394"/>
          </a:xfrm>
          <a:custGeom>
            <a:avLst/>
            <a:gdLst/>
            <a:ahLst/>
            <a:cxnLst/>
            <a:rect l="0" t="0" r="0" b="0"/>
            <a:pathLst>
              <a:path w="128494" h="171394">
                <a:moveTo>
                  <a:pt x="42821" y="0"/>
                </a:moveTo>
                <a:lnTo>
                  <a:pt x="26899" y="0"/>
                </a:lnTo>
                <a:lnTo>
                  <a:pt x="23679" y="2539"/>
                </a:lnTo>
                <a:lnTo>
                  <a:pt x="21488" y="4551"/>
                </a:lnTo>
                <a:lnTo>
                  <a:pt x="20026" y="7796"/>
                </a:lnTo>
                <a:lnTo>
                  <a:pt x="19052" y="11865"/>
                </a:lnTo>
                <a:lnTo>
                  <a:pt x="18402" y="16482"/>
                </a:lnTo>
                <a:lnTo>
                  <a:pt x="17017" y="21465"/>
                </a:lnTo>
                <a:lnTo>
                  <a:pt x="15141" y="26693"/>
                </a:lnTo>
                <a:lnTo>
                  <a:pt x="12938" y="32082"/>
                </a:lnTo>
                <a:lnTo>
                  <a:pt x="10516" y="37581"/>
                </a:lnTo>
                <a:lnTo>
                  <a:pt x="5286" y="48770"/>
                </a:lnTo>
                <a:lnTo>
                  <a:pt x="3510" y="54421"/>
                </a:lnTo>
                <a:lnTo>
                  <a:pt x="2327" y="60093"/>
                </a:lnTo>
                <a:lnTo>
                  <a:pt x="1537" y="65779"/>
                </a:lnTo>
                <a:lnTo>
                  <a:pt x="1011" y="71475"/>
                </a:lnTo>
                <a:lnTo>
                  <a:pt x="660" y="77177"/>
                </a:lnTo>
                <a:lnTo>
                  <a:pt x="270" y="88593"/>
                </a:lnTo>
                <a:lnTo>
                  <a:pt x="20" y="111444"/>
                </a:lnTo>
                <a:lnTo>
                  <a:pt x="0" y="117159"/>
                </a:lnTo>
                <a:lnTo>
                  <a:pt x="938" y="122873"/>
                </a:lnTo>
                <a:lnTo>
                  <a:pt x="2517" y="128588"/>
                </a:lnTo>
                <a:lnTo>
                  <a:pt x="4522" y="134303"/>
                </a:lnTo>
                <a:lnTo>
                  <a:pt x="6811" y="140017"/>
                </a:lnTo>
                <a:lnTo>
                  <a:pt x="9289" y="145732"/>
                </a:lnTo>
                <a:lnTo>
                  <a:pt x="11894" y="151447"/>
                </a:lnTo>
                <a:lnTo>
                  <a:pt x="14583" y="156210"/>
                </a:lnTo>
                <a:lnTo>
                  <a:pt x="17329" y="160337"/>
                </a:lnTo>
                <a:lnTo>
                  <a:pt x="20111" y="164041"/>
                </a:lnTo>
                <a:lnTo>
                  <a:pt x="22918" y="166511"/>
                </a:lnTo>
                <a:lnTo>
                  <a:pt x="25742" y="168157"/>
                </a:lnTo>
                <a:lnTo>
                  <a:pt x="28578" y="169255"/>
                </a:lnTo>
                <a:lnTo>
                  <a:pt x="32373" y="169986"/>
                </a:lnTo>
                <a:lnTo>
                  <a:pt x="36808" y="170474"/>
                </a:lnTo>
                <a:lnTo>
                  <a:pt x="41670" y="170799"/>
                </a:lnTo>
                <a:lnTo>
                  <a:pt x="49612" y="171160"/>
                </a:lnTo>
                <a:lnTo>
                  <a:pt x="56317" y="171321"/>
                </a:lnTo>
                <a:lnTo>
                  <a:pt x="62472" y="171393"/>
                </a:lnTo>
                <a:lnTo>
                  <a:pt x="66399" y="169507"/>
                </a:lnTo>
                <a:lnTo>
                  <a:pt x="70922" y="166344"/>
                </a:lnTo>
                <a:lnTo>
                  <a:pt x="75843" y="162331"/>
                </a:lnTo>
                <a:lnTo>
                  <a:pt x="80075" y="157750"/>
                </a:lnTo>
                <a:lnTo>
                  <a:pt x="83850" y="152792"/>
                </a:lnTo>
                <a:lnTo>
                  <a:pt x="87318" y="147581"/>
                </a:lnTo>
                <a:lnTo>
                  <a:pt x="90583" y="142202"/>
                </a:lnTo>
                <a:lnTo>
                  <a:pt x="93713" y="136711"/>
                </a:lnTo>
                <a:lnTo>
                  <a:pt x="96751" y="131146"/>
                </a:lnTo>
                <a:lnTo>
                  <a:pt x="100682" y="125530"/>
                </a:lnTo>
                <a:lnTo>
                  <a:pt x="105207" y="119882"/>
                </a:lnTo>
                <a:lnTo>
                  <a:pt x="110129" y="114211"/>
                </a:lnTo>
                <a:lnTo>
                  <a:pt x="114363" y="108525"/>
                </a:lnTo>
                <a:lnTo>
                  <a:pt x="118138" y="102830"/>
                </a:lnTo>
                <a:lnTo>
                  <a:pt x="121608" y="97128"/>
                </a:lnTo>
                <a:lnTo>
                  <a:pt x="123920" y="90470"/>
                </a:lnTo>
                <a:lnTo>
                  <a:pt x="125462" y="83173"/>
                </a:lnTo>
                <a:lnTo>
                  <a:pt x="126490" y="75451"/>
                </a:lnTo>
                <a:lnTo>
                  <a:pt x="127176" y="68398"/>
                </a:lnTo>
                <a:lnTo>
                  <a:pt x="127632" y="61791"/>
                </a:lnTo>
                <a:lnTo>
                  <a:pt x="127937" y="55481"/>
                </a:lnTo>
                <a:lnTo>
                  <a:pt x="128276" y="43391"/>
                </a:lnTo>
                <a:lnTo>
                  <a:pt x="128493" y="24657"/>
                </a:lnTo>
                <a:lnTo>
                  <a:pt x="126605" y="21201"/>
                </a:lnTo>
                <a:lnTo>
                  <a:pt x="123443" y="17944"/>
                </a:lnTo>
                <a:lnTo>
                  <a:pt x="119428" y="14820"/>
                </a:lnTo>
                <a:lnTo>
                  <a:pt x="115800" y="11785"/>
                </a:lnTo>
                <a:lnTo>
                  <a:pt x="112429" y="8809"/>
                </a:lnTo>
                <a:lnTo>
                  <a:pt x="109229" y="5872"/>
                </a:lnTo>
                <a:lnTo>
                  <a:pt x="105190" y="3915"/>
                </a:lnTo>
                <a:lnTo>
                  <a:pt x="100594" y="2610"/>
                </a:lnTo>
                <a:lnTo>
                  <a:pt x="95623" y="1740"/>
                </a:lnTo>
                <a:lnTo>
                  <a:pt x="90405" y="1160"/>
                </a:lnTo>
                <a:lnTo>
                  <a:pt x="85021" y="773"/>
                </a:lnTo>
                <a:lnTo>
                  <a:pt x="74912" y="343"/>
                </a:lnTo>
                <a:lnTo>
                  <a:pt x="67244" y="152"/>
                </a:lnTo>
                <a:lnTo>
                  <a:pt x="63866" y="1054"/>
                </a:lnTo>
                <a:lnTo>
                  <a:pt x="60661" y="2607"/>
                </a:lnTo>
                <a:lnTo>
                  <a:pt x="57572" y="4596"/>
                </a:lnTo>
                <a:lnTo>
                  <a:pt x="54560" y="5921"/>
                </a:lnTo>
                <a:lnTo>
                  <a:pt x="51599" y="6805"/>
                </a:lnTo>
                <a:lnTo>
                  <a:pt x="48673" y="7394"/>
                </a:lnTo>
                <a:lnTo>
                  <a:pt x="45770" y="8739"/>
                </a:lnTo>
                <a:lnTo>
                  <a:pt x="42882" y="10589"/>
                </a:lnTo>
                <a:lnTo>
                  <a:pt x="3424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5"/>
          <p:cNvSpPr/>
          <p:nvPr/>
        </p:nvSpPr>
        <p:spPr>
          <a:xfrm>
            <a:off x="6586537" y="3163252"/>
            <a:ext cx="282894" cy="178636"/>
          </a:xfrm>
          <a:custGeom>
            <a:avLst/>
            <a:gdLst/>
            <a:ahLst/>
            <a:cxnLst/>
            <a:rect l="0" t="0" r="0" b="0"/>
            <a:pathLst>
              <a:path w="282894" h="178636">
                <a:moveTo>
                  <a:pt x="0" y="0"/>
                </a:moveTo>
                <a:lnTo>
                  <a:pt x="7381" y="7381"/>
                </a:lnTo>
                <a:lnTo>
                  <a:pt x="8730" y="9683"/>
                </a:lnTo>
                <a:lnTo>
                  <a:pt x="12771" y="17321"/>
                </a:lnTo>
                <a:lnTo>
                  <a:pt x="20400" y="32331"/>
                </a:lnTo>
                <a:lnTo>
                  <a:pt x="22172" y="37747"/>
                </a:lnTo>
                <a:lnTo>
                  <a:pt x="23354" y="43262"/>
                </a:lnTo>
                <a:lnTo>
                  <a:pt x="24142" y="48844"/>
                </a:lnTo>
                <a:lnTo>
                  <a:pt x="25619" y="55423"/>
                </a:lnTo>
                <a:lnTo>
                  <a:pt x="27557" y="62666"/>
                </a:lnTo>
                <a:lnTo>
                  <a:pt x="29802" y="70352"/>
                </a:lnTo>
                <a:lnTo>
                  <a:pt x="31297" y="77382"/>
                </a:lnTo>
                <a:lnTo>
                  <a:pt x="32296" y="83973"/>
                </a:lnTo>
                <a:lnTo>
                  <a:pt x="32960" y="90272"/>
                </a:lnTo>
                <a:lnTo>
                  <a:pt x="34356" y="97329"/>
                </a:lnTo>
                <a:lnTo>
                  <a:pt x="36239" y="104891"/>
                </a:lnTo>
                <a:lnTo>
                  <a:pt x="38447" y="112790"/>
                </a:lnTo>
                <a:lnTo>
                  <a:pt x="39918" y="119961"/>
                </a:lnTo>
                <a:lnTo>
                  <a:pt x="40900" y="126646"/>
                </a:lnTo>
                <a:lnTo>
                  <a:pt x="41555" y="133008"/>
                </a:lnTo>
                <a:lnTo>
                  <a:pt x="41990" y="139155"/>
                </a:lnTo>
                <a:lnTo>
                  <a:pt x="42281" y="145158"/>
                </a:lnTo>
                <a:lnTo>
                  <a:pt x="42475" y="151064"/>
                </a:lnTo>
                <a:lnTo>
                  <a:pt x="43557" y="155955"/>
                </a:lnTo>
                <a:lnTo>
                  <a:pt x="45231" y="160167"/>
                </a:lnTo>
                <a:lnTo>
                  <a:pt x="50209" y="169221"/>
                </a:lnTo>
                <a:lnTo>
                  <a:pt x="50891" y="173000"/>
                </a:lnTo>
                <a:lnTo>
                  <a:pt x="51327" y="178635"/>
                </a:lnTo>
                <a:lnTo>
                  <a:pt x="51403" y="175061"/>
                </a:lnTo>
                <a:lnTo>
                  <a:pt x="51426" y="167969"/>
                </a:lnTo>
                <a:lnTo>
                  <a:pt x="52381" y="164367"/>
                </a:lnTo>
                <a:lnTo>
                  <a:pt x="53971" y="160061"/>
                </a:lnTo>
                <a:lnTo>
                  <a:pt x="55983" y="155284"/>
                </a:lnTo>
                <a:lnTo>
                  <a:pt x="57325" y="149243"/>
                </a:lnTo>
                <a:lnTo>
                  <a:pt x="58219" y="142358"/>
                </a:lnTo>
                <a:lnTo>
                  <a:pt x="58815" y="134910"/>
                </a:lnTo>
                <a:lnTo>
                  <a:pt x="60165" y="127088"/>
                </a:lnTo>
                <a:lnTo>
                  <a:pt x="62018" y="119015"/>
                </a:lnTo>
                <a:lnTo>
                  <a:pt x="64205" y="110776"/>
                </a:lnTo>
                <a:lnTo>
                  <a:pt x="69176" y="94001"/>
                </a:lnTo>
                <a:lnTo>
                  <a:pt x="71835" y="85527"/>
                </a:lnTo>
                <a:lnTo>
                  <a:pt x="74560" y="77973"/>
                </a:lnTo>
                <a:lnTo>
                  <a:pt x="77329" y="71032"/>
                </a:lnTo>
                <a:lnTo>
                  <a:pt x="80128" y="64500"/>
                </a:lnTo>
                <a:lnTo>
                  <a:pt x="82946" y="57287"/>
                </a:lnTo>
                <a:lnTo>
                  <a:pt x="88617" y="41654"/>
                </a:lnTo>
                <a:lnTo>
                  <a:pt x="92416" y="35389"/>
                </a:lnTo>
                <a:lnTo>
                  <a:pt x="96853" y="30260"/>
                </a:lnTo>
                <a:lnTo>
                  <a:pt x="101716" y="25889"/>
                </a:lnTo>
                <a:lnTo>
                  <a:pt x="106863" y="22021"/>
                </a:lnTo>
                <a:lnTo>
                  <a:pt x="112199" y="18491"/>
                </a:lnTo>
                <a:lnTo>
                  <a:pt x="117663" y="15185"/>
                </a:lnTo>
                <a:lnTo>
                  <a:pt x="122257" y="12028"/>
                </a:lnTo>
                <a:lnTo>
                  <a:pt x="126271" y="8972"/>
                </a:lnTo>
                <a:lnTo>
                  <a:pt x="129901" y="5981"/>
                </a:lnTo>
                <a:lnTo>
                  <a:pt x="136474" y="2658"/>
                </a:lnTo>
                <a:lnTo>
                  <a:pt x="139560" y="1772"/>
                </a:lnTo>
                <a:lnTo>
                  <a:pt x="142570" y="2134"/>
                </a:lnTo>
                <a:lnTo>
                  <a:pt x="145530" y="3328"/>
                </a:lnTo>
                <a:lnTo>
                  <a:pt x="148455" y="5076"/>
                </a:lnTo>
                <a:lnTo>
                  <a:pt x="151357" y="8147"/>
                </a:lnTo>
                <a:lnTo>
                  <a:pt x="154245" y="12099"/>
                </a:lnTo>
                <a:lnTo>
                  <a:pt x="157122" y="16638"/>
                </a:lnTo>
                <a:lnTo>
                  <a:pt x="159993" y="21570"/>
                </a:lnTo>
                <a:lnTo>
                  <a:pt x="162860" y="26762"/>
                </a:lnTo>
                <a:lnTo>
                  <a:pt x="165723" y="32129"/>
                </a:lnTo>
                <a:lnTo>
                  <a:pt x="167632" y="37612"/>
                </a:lnTo>
                <a:lnTo>
                  <a:pt x="168905" y="43172"/>
                </a:lnTo>
                <a:lnTo>
                  <a:pt x="169753" y="48784"/>
                </a:lnTo>
                <a:lnTo>
                  <a:pt x="171272" y="55382"/>
                </a:lnTo>
                <a:lnTo>
                  <a:pt x="173236" y="62639"/>
                </a:lnTo>
                <a:lnTo>
                  <a:pt x="175498" y="70334"/>
                </a:lnTo>
                <a:lnTo>
                  <a:pt x="177006" y="77370"/>
                </a:lnTo>
                <a:lnTo>
                  <a:pt x="178012" y="83965"/>
                </a:lnTo>
                <a:lnTo>
                  <a:pt x="178682" y="90267"/>
                </a:lnTo>
                <a:lnTo>
                  <a:pt x="180081" y="96373"/>
                </a:lnTo>
                <a:lnTo>
                  <a:pt x="181967" y="102349"/>
                </a:lnTo>
                <a:lnTo>
                  <a:pt x="184176" y="108237"/>
                </a:lnTo>
                <a:lnTo>
                  <a:pt x="186602" y="114068"/>
                </a:lnTo>
                <a:lnTo>
                  <a:pt x="189171" y="119860"/>
                </a:lnTo>
                <a:lnTo>
                  <a:pt x="194566" y="131376"/>
                </a:lnTo>
                <a:lnTo>
                  <a:pt x="200139" y="142845"/>
                </a:lnTo>
                <a:lnTo>
                  <a:pt x="202959" y="147617"/>
                </a:lnTo>
                <a:lnTo>
                  <a:pt x="205791" y="151751"/>
                </a:lnTo>
                <a:lnTo>
                  <a:pt x="208631" y="155460"/>
                </a:lnTo>
                <a:lnTo>
                  <a:pt x="211478" y="157933"/>
                </a:lnTo>
                <a:lnTo>
                  <a:pt x="214328" y="159581"/>
                </a:lnTo>
                <a:lnTo>
                  <a:pt x="217180" y="160680"/>
                </a:lnTo>
                <a:lnTo>
                  <a:pt x="225430" y="161901"/>
                </a:lnTo>
                <a:lnTo>
                  <a:pt x="230297" y="162226"/>
                </a:lnTo>
                <a:lnTo>
                  <a:pt x="235446" y="161491"/>
                </a:lnTo>
                <a:lnTo>
                  <a:pt x="240784" y="160048"/>
                </a:lnTo>
                <a:lnTo>
                  <a:pt x="246248" y="158134"/>
                </a:lnTo>
                <a:lnTo>
                  <a:pt x="254859" y="153467"/>
                </a:lnTo>
                <a:lnTo>
                  <a:pt x="258488" y="150889"/>
                </a:lnTo>
                <a:lnTo>
                  <a:pt x="262813" y="149170"/>
                </a:lnTo>
                <a:lnTo>
                  <a:pt x="267601" y="148024"/>
                </a:lnTo>
                <a:lnTo>
                  <a:pt x="282893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6"/>
          <p:cNvSpPr/>
          <p:nvPr/>
        </p:nvSpPr>
        <p:spPr>
          <a:xfrm>
            <a:off x="6895159" y="3043268"/>
            <a:ext cx="85714" cy="317153"/>
          </a:xfrm>
          <a:custGeom>
            <a:avLst/>
            <a:gdLst/>
            <a:ahLst/>
            <a:cxnLst/>
            <a:rect l="0" t="0" r="0" b="0"/>
            <a:pathLst>
              <a:path w="85714" h="317153">
                <a:moveTo>
                  <a:pt x="17133" y="8542"/>
                </a:moveTo>
                <a:lnTo>
                  <a:pt x="12582" y="3991"/>
                </a:lnTo>
                <a:lnTo>
                  <a:pt x="10290" y="2650"/>
                </a:lnTo>
                <a:lnTo>
                  <a:pt x="7808" y="1756"/>
                </a:lnTo>
                <a:lnTo>
                  <a:pt x="124" y="0"/>
                </a:lnTo>
                <a:lnTo>
                  <a:pt x="6" y="9298"/>
                </a:lnTo>
                <a:lnTo>
                  <a:pt x="0" y="11904"/>
                </a:lnTo>
                <a:lnTo>
                  <a:pt x="2533" y="19878"/>
                </a:lnTo>
                <a:lnTo>
                  <a:pt x="4542" y="24672"/>
                </a:lnTo>
                <a:lnTo>
                  <a:pt x="6835" y="29773"/>
                </a:lnTo>
                <a:lnTo>
                  <a:pt x="11921" y="40520"/>
                </a:lnTo>
                <a:lnTo>
                  <a:pt x="20139" y="57281"/>
                </a:lnTo>
                <a:lnTo>
                  <a:pt x="22947" y="63894"/>
                </a:lnTo>
                <a:lnTo>
                  <a:pt x="25772" y="71161"/>
                </a:lnTo>
                <a:lnTo>
                  <a:pt x="31450" y="86855"/>
                </a:lnTo>
                <a:lnTo>
                  <a:pt x="37148" y="103355"/>
                </a:lnTo>
                <a:lnTo>
                  <a:pt x="39049" y="111756"/>
                </a:lnTo>
                <a:lnTo>
                  <a:pt x="40316" y="120213"/>
                </a:lnTo>
                <a:lnTo>
                  <a:pt x="41161" y="128709"/>
                </a:lnTo>
                <a:lnTo>
                  <a:pt x="42677" y="138184"/>
                </a:lnTo>
                <a:lnTo>
                  <a:pt x="44640" y="148310"/>
                </a:lnTo>
                <a:lnTo>
                  <a:pt x="46901" y="158870"/>
                </a:lnTo>
                <a:lnTo>
                  <a:pt x="49361" y="168768"/>
                </a:lnTo>
                <a:lnTo>
                  <a:pt x="51954" y="178224"/>
                </a:lnTo>
                <a:lnTo>
                  <a:pt x="57373" y="196351"/>
                </a:lnTo>
                <a:lnTo>
                  <a:pt x="62958" y="213933"/>
                </a:lnTo>
                <a:lnTo>
                  <a:pt x="65780" y="221669"/>
                </a:lnTo>
                <a:lnTo>
                  <a:pt x="68615" y="228731"/>
                </a:lnTo>
                <a:lnTo>
                  <a:pt x="71456" y="235345"/>
                </a:lnTo>
                <a:lnTo>
                  <a:pt x="73352" y="241659"/>
                </a:lnTo>
                <a:lnTo>
                  <a:pt x="74614" y="247773"/>
                </a:lnTo>
                <a:lnTo>
                  <a:pt x="75456" y="253754"/>
                </a:lnTo>
                <a:lnTo>
                  <a:pt x="76971" y="260599"/>
                </a:lnTo>
                <a:lnTo>
                  <a:pt x="78932" y="268020"/>
                </a:lnTo>
                <a:lnTo>
                  <a:pt x="81192" y="275825"/>
                </a:lnTo>
                <a:lnTo>
                  <a:pt x="82699" y="281980"/>
                </a:lnTo>
                <a:lnTo>
                  <a:pt x="84373" y="291360"/>
                </a:lnTo>
                <a:lnTo>
                  <a:pt x="85118" y="298704"/>
                </a:lnTo>
                <a:lnTo>
                  <a:pt x="85537" y="308193"/>
                </a:lnTo>
                <a:lnTo>
                  <a:pt x="85713" y="31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7"/>
          <p:cNvSpPr/>
          <p:nvPr/>
        </p:nvSpPr>
        <p:spPr>
          <a:xfrm>
            <a:off x="6835149" y="3034851"/>
            <a:ext cx="745799" cy="308023"/>
          </a:xfrm>
          <a:custGeom>
            <a:avLst/>
            <a:gdLst/>
            <a:ahLst/>
            <a:cxnLst/>
            <a:rect l="0" t="0" r="0" b="0"/>
            <a:pathLst>
              <a:path w="745799" h="308023">
                <a:moveTo>
                  <a:pt x="8563" y="145546"/>
                </a:moveTo>
                <a:lnTo>
                  <a:pt x="4013" y="145546"/>
                </a:lnTo>
                <a:lnTo>
                  <a:pt x="2672" y="144594"/>
                </a:lnTo>
                <a:lnTo>
                  <a:pt x="1778" y="143006"/>
                </a:lnTo>
                <a:lnTo>
                  <a:pt x="95" y="137326"/>
                </a:lnTo>
                <a:lnTo>
                  <a:pt x="0" y="144385"/>
                </a:lnTo>
                <a:lnTo>
                  <a:pt x="949" y="144772"/>
                </a:lnTo>
                <a:lnTo>
                  <a:pt x="4544" y="145202"/>
                </a:lnTo>
                <a:lnTo>
                  <a:pt x="5883" y="146269"/>
                </a:lnTo>
                <a:lnTo>
                  <a:pt x="6777" y="147933"/>
                </a:lnTo>
                <a:lnTo>
                  <a:pt x="7372" y="149995"/>
                </a:lnTo>
                <a:lnTo>
                  <a:pt x="9675" y="151370"/>
                </a:lnTo>
                <a:lnTo>
                  <a:pt x="17312" y="152897"/>
                </a:lnTo>
                <a:lnTo>
                  <a:pt x="37737" y="153877"/>
                </a:lnTo>
                <a:lnTo>
                  <a:pt x="65791" y="154087"/>
                </a:lnTo>
                <a:lnTo>
                  <a:pt x="87432" y="149558"/>
                </a:lnTo>
                <a:lnTo>
                  <a:pt x="103623" y="144789"/>
                </a:lnTo>
                <a:lnTo>
                  <a:pt x="120345" y="140447"/>
                </a:lnTo>
                <a:lnTo>
                  <a:pt x="137301" y="138518"/>
                </a:lnTo>
                <a:lnTo>
                  <a:pt x="154363" y="135120"/>
                </a:lnTo>
                <a:lnTo>
                  <a:pt x="171470" y="130435"/>
                </a:lnTo>
                <a:lnTo>
                  <a:pt x="188599" y="125178"/>
                </a:lnTo>
                <a:lnTo>
                  <a:pt x="214307" y="116863"/>
                </a:lnTo>
                <a:lnTo>
                  <a:pt x="231449" y="113748"/>
                </a:lnTo>
                <a:lnTo>
                  <a:pt x="248594" y="111411"/>
                </a:lnTo>
                <a:lnTo>
                  <a:pt x="265739" y="107197"/>
                </a:lnTo>
                <a:lnTo>
                  <a:pt x="286905" y="104021"/>
                </a:lnTo>
                <a:lnTo>
                  <a:pt x="310171" y="101995"/>
                </a:lnTo>
                <a:lnTo>
                  <a:pt x="322613" y="96871"/>
                </a:lnTo>
                <a:lnTo>
                  <a:pt x="344394" y="94474"/>
                </a:lnTo>
                <a:lnTo>
                  <a:pt x="351447" y="94112"/>
                </a:lnTo>
                <a:lnTo>
                  <a:pt x="346907" y="94111"/>
                </a:lnTo>
                <a:lnTo>
                  <a:pt x="323931" y="101492"/>
                </a:lnTo>
                <a:lnTo>
                  <a:pt x="317636" y="104694"/>
                </a:lnTo>
                <a:lnTo>
                  <a:pt x="314624" y="106881"/>
                </a:lnTo>
                <a:lnTo>
                  <a:pt x="296733" y="114511"/>
                </a:lnTo>
                <a:lnTo>
                  <a:pt x="291164" y="118188"/>
                </a:lnTo>
                <a:lnTo>
                  <a:pt x="282436" y="127355"/>
                </a:lnTo>
                <a:lnTo>
                  <a:pt x="277823" y="132466"/>
                </a:lnTo>
                <a:lnTo>
                  <a:pt x="267616" y="143225"/>
                </a:lnTo>
                <a:lnTo>
                  <a:pt x="263181" y="148761"/>
                </a:lnTo>
                <a:lnTo>
                  <a:pt x="259270" y="154357"/>
                </a:lnTo>
                <a:lnTo>
                  <a:pt x="255711" y="159992"/>
                </a:lnTo>
                <a:lnTo>
                  <a:pt x="252386" y="165655"/>
                </a:lnTo>
                <a:lnTo>
                  <a:pt x="249217" y="171334"/>
                </a:lnTo>
                <a:lnTo>
                  <a:pt x="243156" y="182725"/>
                </a:lnTo>
                <a:lnTo>
                  <a:pt x="237287" y="194138"/>
                </a:lnTo>
                <a:lnTo>
                  <a:pt x="234388" y="200800"/>
                </a:lnTo>
                <a:lnTo>
                  <a:pt x="231503" y="208100"/>
                </a:lnTo>
                <a:lnTo>
                  <a:pt x="228627" y="215823"/>
                </a:lnTo>
                <a:lnTo>
                  <a:pt x="226710" y="222878"/>
                </a:lnTo>
                <a:lnTo>
                  <a:pt x="225432" y="229486"/>
                </a:lnTo>
                <a:lnTo>
                  <a:pt x="224579" y="235796"/>
                </a:lnTo>
                <a:lnTo>
                  <a:pt x="224011" y="241907"/>
                </a:lnTo>
                <a:lnTo>
                  <a:pt x="223633" y="247887"/>
                </a:lnTo>
                <a:lnTo>
                  <a:pt x="223380" y="253778"/>
                </a:lnTo>
                <a:lnTo>
                  <a:pt x="224165" y="259611"/>
                </a:lnTo>
                <a:lnTo>
                  <a:pt x="225640" y="265404"/>
                </a:lnTo>
                <a:lnTo>
                  <a:pt x="227576" y="271172"/>
                </a:lnTo>
                <a:lnTo>
                  <a:pt x="229727" y="280120"/>
                </a:lnTo>
                <a:lnTo>
                  <a:pt x="230301" y="283839"/>
                </a:lnTo>
                <a:lnTo>
                  <a:pt x="231636" y="286319"/>
                </a:lnTo>
                <a:lnTo>
                  <a:pt x="233478" y="287972"/>
                </a:lnTo>
                <a:lnTo>
                  <a:pt x="238066" y="290762"/>
                </a:lnTo>
                <a:lnTo>
                  <a:pt x="243279" y="295176"/>
                </a:lnTo>
                <a:lnTo>
                  <a:pt x="246003" y="296734"/>
                </a:lnTo>
                <a:lnTo>
                  <a:pt x="251570" y="298466"/>
                </a:lnTo>
                <a:lnTo>
                  <a:pt x="254388" y="297975"/>
                </a:lnTo>
                <a:lnTo>
                  <a:pt x="260059" y="294890"/>
                </a:lnTo>
                <a:lnTo>
                  <a:pt x="268606" y="287798"/>
                </a:lnTo>
                <a:lnTo>
                  <a:pt x="277171" y="279664"/>
                </a:lnTo>
                <a:lnTo>
                  <a:pt x="290292" y="266671"/>
                </a:lnTo>
                <a:lnTo>
                  <a:pt x="294491" y="260586"/>
                </a:lnTo>
                <a:lnTo>
                  <a:pt x="298241" y="253672"/>
                </a:lnTo>
                <a:lnTo>
                  <a:pt x="304949" y="239322"/>
                </a:lnTo>
                <a:lnTo>
                  <a:pt x="311105" y="226594"/>
                </a:lnTo>
                <a:lnTo>
                  <a:pt x="314080" y="219580"/>
                </a:lnTo>
                <a:lnTo>
                  <a:pt x="317016" y="212048"/>
                </a:lnTo>
                <a:lnTo>
                  <a:pt x="322818" y="196057"/>
                </a:lnTo>
                <a:lnTo>
                  <a:pt x="328572" y="179426"/>
                </a:lnTo>
                <a:lnTo>
                  <a:pt x="331439" y="171942"/>
                </a:lnTo>
                <a:lnTo>
                  <a:pt x="334304" y="165049"/>
                </a:lnTo>
                <a:lnTo>
                  <a:pt x="337166" y="158548"/>
                </a:lnTo>
                <a:lnTo>
                  <a:pt x="339074" y="152309"/>
                </a:lnTo>
                <a:lnTo>
                  <a:pt x="340347" y="146245"/>
                </a:lnTo>
                <a:lnTo>
                  <a:pt x="341195" y="140297"/>
                </a:lnTo>
                <a:lnTo>
                  <a:pt x="341760" y="134427"/>
                </a:lnTo>
                <a:lnTo>
                  <a:pt x="342137" y="128608"/>
                </a:lnTo>
                <a:lnTo>
                  <a:pt x="342742" y="114684"/>
                </a:lnTo>
                <a:lnTo>
                  <a:pt x="342861" y="106042"/>
                </a:lnTo>
                <a:lnTo>
                  <a:pt x="342877" y="104176"/>
                </a:lnTo>
                <a:lnTo>
                  <a:pt x="341929" y="104631"/>
                </a:lnTo>
                <a:lnTo>
                  <a:pt x="335509" y="110195"/>
                </a:lnTo>
                <a:lnTo>
                  <a:pt x="334848" y="115865"/>
                </a:lnTo>
                <a:lnTo>
                  <a:pt x="334553" y="124734"/>
                </a:lnTo>
                <a:lnTo>
                  <a:pt x="334423" y="135026"/>
                </a:lnTo>
                <a:lnTo>
                  <a:pt x="335341" y="140438"/>
                </a:lnTo>
                <a:lnTo>
                  <a:pt x="336905" y="145951"/>
                </a:lnTo>
                <a:lnTo>
                  <a:pt x="338900" y="151531"/>
                </a:lnTo>
                <a:lnTo>
                  <a:pt x="340230" y="157156"/>
                </a:lnTo>
                <a:lnTo>
                  <a:pt x="341117" y="162811"/>
                </a:lnTo>
                <a:lnTo>
                  <a:pt x="341708" y="168486"/>
                </a:lnTo>
                <a:lnTo>
                  <a:pt x="343055" y="174175"/>
                </a:lnTo>
                <a:lnTo>
                  <a:pt x="344905" y="179872"/>
                </a:lnTo>
                <a:lnTo>
                  <a:pt x="347091" y="185575"/>
                </a:lnTo>
                <a:lnTo>
                  <a:pt x="348548" y="192234"/>
                </a:lnTo>
                <a:lnTo>
                  <a:pt x="349520" y="199532"/>
                </a:lnTo>
                <a:lnTo>
                  <a:pt x="350168" y="207254"/>
                </a:lnTo>
                <a:lnTo>
                  <a:pt x="352504" y="214307"/>
                </a:lnTo>
                <a:lnTo>
                  <a:pt x="355967" y="220915"/>
                </a:lnTo>
                <a:lnTo>
                  <a:pt x="360180" y="227224"/>
                </a:lnTo>
                <a:lnTo>
                  <a:pt x="363942" y="233335"/>
                </a:lnTo>
                <a:lnTo>
                  <a:pt x="367402" y="239315"/>
                </a:lnTo>
                <a:lnTo>
                  <a:pt x="370662" y="245206"/>
                </a:lnTo>
                <a:lnTo>
                  <a:pt x="376823" y="254292"/>
                </a:lnTo>
                <a:lnTo>
                  <a:pt x="379800" y="258048"/>
                </a:lnTo>
                <a:lnTo>
                  <a:pt x="388187" y="264762"/>
                </a:lnTo>
                <a:lnTo>
                  <a:pt x="403620" y="273897"/>
                </a:lnTo>
                <a:lnTo>
                  <a:pt x="420256" y="282636"/>
                </a:lnTo>
                <a:lnTo>
                  <a:pt x="430616" y="287437"/>
                </a:lnTo>
                <a:lnTo>
                  <a:pt x="438395" y="289571"/>
                </a:lnTo>
                <a:lnTo>
                  <a:pt x="457994" y="290941"/>
                </a:lnTo>
                <a:lnTo>
                  <a:pt x="468977" y="291129"/>
                </a:lnTo>
                <a:lnTo>
                  <a:pt x="480209" y="288672"/>
                </a:lnTo>
                <a:lnTo>
                  <a:pt x="502941" y="279334"/>
                </a:lnTo>
                <a:lnTo>
                  <a:pt x="515513" y="271123"/>
                </a:lnTo>
                <a:lnTo>
                  <a:pt x="524704" y="262953"/>
                </a:lnTo>
                <a:lnTo>
                  <a:pt x="535139" y="252972"/>
                </a:lnTo>
                <a:lnTo>
                  <a:pt x="563023" y="225404"/>
                </a:lnTo>
                <a:lnTo>
                  <a:pt x="567751" y="218787"/>
                </a:lnTo>
                <a:lnTo>
                  <a:pt x="571855" y="211518"/>
                </a:lnTo>
                <a:lnTo>
                  <a:pt x="575543" y="203815"/>
                </a:lnTo>
                <a:lnTo>
                  <a:pt x="578955" y="195822"/>
                </a:lnTo>
                <a:lnTo>
                  <a:pt x="582181" y="187636"/>
                </a:lnTo>
                <a:lnTo>
                  <a:pt x="585285" y="179321"/>
                </a:lnTo>
                <a:lnTo>
                  <a:pt x="588307" y="171873"/>
                </a:lnTo>
                <a:lnTo>
                  <a:pt x="591274" y="165002"/>
                </a:lnTo>
                <a:lnTo>
                  <a:pt x="594205" y="158517"/>
                </a:lnTo>
                <a:lnTo>
                  <a:pt x="597111" y="151336"/>
                </a:lnTo>
                <a:lnTo>
                  <a:pt x="600001" y="143691"/>
                </a:lnTo>
                <a:lnTo>
                  <a:pt x="602879" y="135737"/>
                </a:lnTo>
                <a:lnTo>
                  <a:pt x="603847" y="127576"/>
                </a:lnTo>
                <a:lnTo>
                  <a:pt x="603538" y="119279"/>
                </a:lnTo>
                <a:lnTo>
                  <a:pt x="602381" y="110890"/>
                </a:lnTo>
                <a:lnTo>
                  <a:pt x="601609" y="103392"/>
                </a:lnTo>
                <a:lnTo>
                  <a:pt x="601095" y="96488"/>
                </a:lnTo>
                <a:lnTo>
                  <a:pt x="600752" y="89981"/>
                </a:lnTo>
                <a:lnTo>
                  <a:pt x="600370" y="77670"/>
                </a:lnTo>
                <a:lnTo>
                  <a:pt x="600269" y="71721"/>
                </a:lnTo>
                <a:lnTo>
                  <a:pt x="599249" y="64897"/>
                </a:lnTo>
                <a:lnTo>
                  <a:pt x="597615" y="57490"/>
                </a:lnTo>
                <a:lnTo>
                  <a:pt x="595575" y="49694"/>
                </a:lnTo>
                <a:lnTo>
                  <a:pt x="594215" y="43545"/>
                </a:lnTo>
                <a:lnTo>
                  <a:pt x="592703" y="34172"/>
                </a:lnTo>
                <a:lnTo>
                  <a:pt x="591347" y="29387"/>
                </a:lnTo>
                <a:lnTo>
                  <a:pt x="589490" y="24292"/>
                </a:lnTo>
                <a:lnTo>
                  <a:pt x="587301" y="18990"/>
                </a:lnTo>
                <a:lnTo>
                  <a:pt x="582327" y="10559"/>
                </a:lnTo>
                <a:lnTo>
                  <a:pt x="579668" y="6977"/>
                </a:lnTo>
                <a:lnTo>
                  <a:pt x="576941" y="4589"/>
                </a:lnTo>
                <a:lnTo>
                  <a:pt x="574172" y="2997"/>
                </a:lnTo>
                <a:lnTo>
                  <a:pt x="568555" y="1229"/>
                </a:lnTo>
                <a:lnTo>
                  <a:pt x="554335" y="0"/>
                </a:lnTo>
                <a:lnTo>
                  <a:pt x="551481" y="890"/>
                </a:lnTo>
                <a:lnTo>
                  <a:pt x="545770" y="4420"/>
                </a:lnTo>
                <a:lnTo>
                  <a:pt x="543866" y="7647"/>
                </a:lnTo>
                <a:lnTo>
                  <a:pt x="540234" y="21290"/>
                </a:lnTo>
                <a:lnTo>
                  <a:pt x="538270" y="26514"/>
                </a:lnTo>
                <a:lnTo>
                  <a:pt x="536009" y="31901"/>
                </a:lnTo>
                <a:lnTo>
                  <a:pt x="533549" y="37398"/>
                </a:lnTo>
                <a:lnTo>
                  <a:pt x="528275" y="48585"/>
                </a:lnTo>
                <a:lnTo>
                  <a:pt x="526488" y="55188"/>
                </a:lnTo>
                <a:lnTo>
                  <a:pt x="525297" y="62447"/>
                </a:lnTo>
                <a:lnTo>
                  <a:pt x="524502" y="70144"/>
                </a:lnTo>
                <a:lnTo>
                  <a:pt x="523972" y="79086"/>
                </a:lnTo>
                <a:lnTo>
                  <a:pt x="523384" y="99181"/>
                </a:lnTo>
                <a:lnTo>
                  <a:pt x="522955" y="153811"/>
                </a:lnTo>
                <a:lnTo>
                  <a:pt x="523894" y="163439"/>
                </a:lnTo>
                <a:lnTo>
                  <a:pt x="525472" y="173667"/>
                </a:lnTo>
                <a:lnTo>
                  <a:pt x="527476" y="184296"/>
                </a:lnTo>
                <a:lnTo>
                  <a:pt x="529765" y="194239"/>
                </a:lnTo>
                <a:lnTo>
                  <a:pt x="532243" y="203726"/>
                </a:lnTo>
                <a:lnTo>
                  <a:pt x="534848" y="212907"/>
                </a:lnTo>
                <a:lnTo>
                  <a:pt x="537538" y="220934"/>
                </a:lnTo>
                <a:lnTo>
                  <a:pt x="540283" y="228190"/>
                </a:lnTo>
                <a:lnTo>
                  <a:pt x="543065" y="234932"/>
                </a:lnTo>
                <a:lnTo>
                  <a:pt x="546825" y="241331"/>
                </a:lnTo>
                <a:lnTo>
                  <a:pt x="551237" y="247503"/>
                </a:lnTo>
                <a:lnTo>
                  <a:pt x="556083" y="253523"/>
                </a:lnTo>
                <a:lnTo>
                  <a:pt x="560267" y="259440"/>
                </a:lnTo>
                <a:lnTo>
                  <a:pt x="564008" y="265290"/>
                </a:lnTo>
                <a:lnTo>
                  <a:pt x="567455" y="271096"/>
                </a:lnTo>
                <a:lnTo>
                  <a:pt x="576365" y="280086"/>
                </a:lnTo>
                <a:lnTo>
                  <a:pt x="586674" y="287257"/>
                </a:lnTo>
                <a:lnTo>
                  <a:pt x="602236" y="295696"/>
                </a:lnTo>
                <a:lnTo>
                  <a:pt x="624152" y="303855"/>
                </a:lnTo>
                <a:lnTo>
                  <a:pt x="634901" y="306393"/>
                </a:lnTo>
                <a:lnTo>
                  <a:pt x="657323" y="308022"/>
                </a:lnTo>
                <a:lnTo>
                  <a:pt x="668694" y="305705"/>
                </a:lnTo>
                <a:lnTo>
                  <a:pt x="680097" y="302453"/>
                </a:lnTo>
                <a:lnTo>
                  <a:pt x="696275" y="299669"/>
                </a:lnTo>
                <a:lnTo>
                  <a:pt x="713297" y="290678"/>
                </a:lnTo>
                <a:lnTo>
                  <a:pt x="722781" y="286249"/>
                </a:lnTo>
                <a:lnTo>
                  <a:pt x="733475" y="282803"/>
                </a:lnTo>
                <a:lnTo>
                  <a:pt x="745798" y="274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8"/>
          <p:cNvSpPr/>
          <p:nvPr/>
        </p:nvSpPr>
        <p:spPr>
          <a:xfrm>
            <a:off x="5977921" y="3591985"/>
            <a:ext cx="282862" cy="291358"/>
          </a:xfrm>
          <a:custGeom>
            <a:avLst/>
            <a:gdLst/>
            <a:ahLst/>
            <a:cxnLst/>
            <a:rect l="0" t="0" r="0" b="0"/>
            <a:pathLst>
              <a:path w="282862" h="291358">
                <a:moveTo>
                  <a:pt x="102838" y="51327"/>
                </a:moveTo>
                <a:lnTo>
                  <a:pt x="102838" y="38308"/>
                </a:lnTo>
                <a:lnTo>
                  <a:pt x="103791" y="35980"/>
                </a:lnTo>
                <a:lnTo>
                  <a:pt x="110220" y="27163"/>
                </a:lnTo>
                <a:lnTo>
                  <a:pt x="118020" y="19073"/>
                </a:lnTo>
                <a:lnTo>
                  <a:pt x="123239" y="13814"/>
                </a:lnTo>
                <a:lnTo>
                  <a:pt x="126916" y="12031"/>
                </a:lnTo>
                <a:lnTo>
                  <a:pt x="131273" y="10842"/>
                </a:lnTo>
                <a:lnTo>
                  <a:pt x="136082" y="10050"/>
                </a:lnTo>
                <a:lnTo>
                  <a:pt x="143966" y="9169"/>
                </a:lnTo>
                <a:lnTo>
                  <a:pt x="147402" y="8934"/>
                </a:lnTo>
                <a:lnTo>
                  <a:pt x="151597" y="7825"/>
                </a:lnTo>
                <a:lnTo>
                  <a:pt x="156299" y="6133"/>
                </a:lnTo>
                <a:lnTo>
                  <a:pt x="161339" y="4053"/>
                </a:lnTo>
                <a:lnTo>
                  <a:pt x="169479" y="1741"/>
                </a:lnTo>
                <a:lnTo>
                  <a:pt x="177224" y="714"/>
                </a:lnTo>
                <a:lnTo>
                  <a:pt x="181956" y="440"/>
                </a:lnTo>
                <a:lnTo>
                  <a:pt x="191342" y="136"/>
                </a:lnTo>
                <a:lnTo>
                  <a:pt x="198688" y="0"/>
                </a:lnTo>
                <a:lnTo>
                  <a:pt x="201981" y="917"/>
                </a:lnTo>
                <a:lnTo>
                  <a:pt x="208179" y="4475"/>
                </a:lnTo>
                <a:lnTo>
                  <a:pt x="214109" y="6692"/>
                </a:lnTo>
                <a:lnTo>
                  <a:pt x="217024" y="7283"/>
                </a:lnTo>
                <a:lnTo>
                  <a:pt x="222803" y="10479"/>
                </a:lnTo>
                <a:lnTo>
                  <a:pt x="231411" y="17634"/>
                </a:lnTo>
                <a:lnTo>
                  <a:pt x="239994" y="25786"/>
                </a:lnTo>
                <a:lnTo>
                  <a:pt x="242853" y="28585"/>
                </a:lnTo>
                <a:lnTo>
                  <a:pt x="244759" y="31403"/>
                </a:lnTo>
                <a:lnTo>
                  <a:pt x="248394" y="39920"/>
                </a:lnTo>
                <a:lnTo>
                  <a:pt x="254128" y="48476"/>
                </a:lnTo>
                <a:lnTo>
                  <a:pt x="257203" y="57044"/>
                </a:lnTo>
                <a:lnTo>
                  <a:pt x="262770" y="65615"/>
                </a:lnTo>
                <a:lnTo>
                  <a:pt x="264407" y="71330"/>
                </a:lnTo>
                <a:lnTo>
                  <a:pt x="265134" y="79585"/>
                </a:lnTo>
                <a:lnTo>
                  <a:pt x="265328" y="84453"/>
                </a:lnTo>
                <a:lnTo>
                  <a:pt x="264505" y="88651"/>
                </a:lnTo>
                <a:lnTo>
                  <a:pt x="259748" y="99110"/>
                </a:lnTo>
                <a:lnTo>
                  <a:pt x="258301" y="105266"/>
                </a:lnTo>
                <a:lnTo>
                  <a:pt x="255118" y="111178"/>
                </a:lnTo>
                <a:lnTo>
                  <a:pt x="250529" y="117932"/>
                </a:lnTo>
                <a:lnTo>
                  <a:pt x="247971" y="122401"/>
                </a:lnTo>
                <a:lnTo>
                  <a:pt x="242590" y="132445"/>
                </a:lnTo>
                <a:lnTo>
                  <a:pt x="237022" y="143260"/>
                </a:lnTo>
                <a:lnTo>
                  <a:pt x="231374" y="151876"/>
                </a:lnTo>
                <a:lnTo>
                  <a:pt x="225688" y="159833"/>
                </a:lnTo>
                <a:lnTo>
                  <a:pt x="222838" y="164622"/>
                </a:lnTo>
                <a:lnTo>
                  <a:pt x="219986" y="169719"/>
                </a:lnTo>
                <a:lnTo>
                  <a:pt x="211737" y="177924"/>
                </a:lnTo>
                <a:lnTo>
                  <a:pt x="206870" y="181445"/>
                </a:lnTo>
                <a:lnTo>
                  <a:pt x="198922" y="190437"/>
                </a:lnTo>
                <a:lnTo>
                  <a:pt x="195469" y="195502"/>
                </a:lnTo>
                <a:lnTo>
                  <a:pt x="189093" y="203670"/>
                </a:lnTo>
                <a:lnTo>
                  <a:pt x="183084" y="210475"/>
                </a:lnTo>
                <a:lnTo>
                  <a:pt x="177238" y="216674"/>
                </a:lnTo>
                <a:lnTo>
                  <a:pt x="168592" y="225520"/>
                </a:lnTo>
                <a:lnTo>
                  <a:pt x="160320" y="231299"/>
                </a:lnTo>
                <a:lnTo>
                  <a:pt x="155446" y="234173"/>
                </a:lnTo>
                <a:lnTo>
                  <a:pt x="147493" y="239907"/>
                </a:lnTo>
                <a:lnTo>
                  <a:pt x="140782" y="245630"/>
                </a:lnTo>
                <a:lnTo>
                  <a:pt x="134625" y="251349"/>
                </a:lnTo>
                <a:lnTo>
                  <a:pt x="126173" y="257066"/>
                </a:lnTo>
                <a:lnTo>
                  <a:pt x="121253" y="259924"/>
                </a:lnTo>
                <a:lnTo>
                  <a:pt x="113245" y="263099"/>
                </a:lnTo>
                <a:lnTo>
                  <a:pt x="109776" y="263946"/>
                </a:lnTo>
                <a:lnTo>
                  <a:pt x="103382" y="267427"/>
                </a:lnTo>
                <a:lnTo>
                  <a:pt x="97365" y="272149"/>
                </a:lnTo>
                <a:lnTo>
                  <a:pt x="91516" y="277423"/>
                </a:lnTo>
                <a:lnTo>
                  <a:pt x="87670" y="279210"/>
                </a:lnTo>
                <a:lnTo>
                  <a:pt x="83202" y="280401"/>
                </a:lnTo>
                <a:lnTo>
                  <a:pt x="78317" y="281196"/>
                </a:lnTo>
                <a:lnTo>
                  <a:pt x="70350" y="282078"/>
                </a:lnTo>
                <a:lnTo>
                  <a:pt x="63635" y="282471"/>
                </a:lnTo>
                <a:lnTo>
                  <a:pt x="53202" y="282743"/>
                </a:lnTo>
                <a:lnTo>
                  <a:pt x="22798" y="282784"/>
                </a:lnTo>
                <a:lnTo>
                  <a:pt x="19951" y="281832"/>
                </a:lnTo>
                <a:lnTo>
                  <a:pt x="12345" y="276893"/>
                </a:lnTo>
                <a:lnTo>
                  <a:pt x="10232" y="275404"/>
                </a:lnTo>
                <a:lnTo>
                  <a:pt x="9668" y="274054"/>
                </a:lnTo>
                <a:lnTo>
                  <a:pt x="8689" y="266936"/>
                </a:lnTo>
                <a:lnTo>
                  <a:pt x="7688" y="266504"/>
                </a:lnTo>
                <a:lnTo>
                  <a:pt x="4034" y="266024"/>
                </a:lnTo>
                <a:lnTo>
                  <a:pt x="2679" y="264943"/>
                </a:lnTo>
                <a:lnTo>
                  <a:pt x="1776" y="263270"/>
                </a:lnTo>
                <a:lnTo>
                  <a:pt x="74" y="257430"/>
                </a:lnTo>
                <a:lnTo>
                  <a:pt x="0" y="252624"/>
                </a:lnTo>
                <a:lnTo>
                  <a:pt x="942" y="251247"/>
                </a:lnTo>
                <a:lnTo>
                  <a:pt x="2522" y="250330"/>
                </a:lnTo>
                <a:lnTo>
                  <a:pt x="4528" y="249718"/>
                </a:lnTo>
                <a:lnTo>
                  <a:pt x="5866" y="248358"/>
                </a:lnTo>
                <a:lnTo>
                  <a:pt x="6758" y="246498"/>
                </a:lnTo>
                <a:lnTo>
                  <a:pt x="7352" y="244306"/>
                </a:lnTo>
                <a:lnTo>
                  <a:pt x="8701" y="242845"/>
                </a:lnTo>
                <a:lnTo>
                  <a:pt x="10553" y="241870"/>
                </a:lnTo>
                <a:lnTo>
                  <a:pt x="12739" y="241221"/>
                </a:lnTo>
                <a:lnTo>
                  <a:pt x="17709" y="237959"/>
                </a:lnTo>
                <a:lnTo>
                  <a:pt x="20369" y="235756"/>
                </a:lnTo>
                <a:lnTo>
                  <a:pt x="23094" y="234287"/>
                </a:lnTo>
                <a:lnTo>
                  <a:pt x="31480" y="231268"/>
                </a:lnTo>
                <a:lnTo>
                  <a:pt x="39997" y="225716"/>
                </a:lnTo>
                <a:lnTo>
                  <a:pt x="45699" y="224083"/>
                </a:lnTo>
                <a:lnTo>
                  <a:pt x="54264" y="223164"/>
                </a:lnTo>
                <a:lnTo>
                  <a:pt x="62834" y="222892"/>
                </a:lnTo>
                <a:lnTo>
                  <a:pt x="110142" y="222778"/>
                </a:lnTo>
                <a:lnTo>
                  <a:pt x="115328" y="223730"/>
                </a:lnTo>
                <a:lnTo>
                  <a:pt x="120690" y="225318"/>
                </a:lnTo>
                <a:lnTo>
                  <a:pt x="126169" y="227328"/>
                </a:lnTo>
                <a:lnTo>
                  <a:pt x="134798" y="229563"/>
                </a:lnTo>
                <a:lnTo>
                  <a:pt x="142760" y="231508"/>
                </a:lnTo>
                <a:lnTo>
                  <a:pt x="147551" y="233360"/>
                </a:lnTo>
                <a:lnTo>
                  <a:pt x="152649" y="235548"/>
                </a:lnTo>
                <a:lnTo>
                  <a:pt x="157953" y="237006"/>
                </a:lnTo>
                <a:lnTo>
                  <a:pt x="163394" y="237978"/>
                </a:lnTo>
                <a:lnTo>
                  <a:pt x="168927" y="238626"/>
                </a:lnTo>
                <a:lnTo>
                  <a:pt x="177614" y="241886"/>
                </a:lnTo>
                <a:lnTo>
                  <a:pt x="184649" y="246510"/>
                </a:lnTo>
                <a:lnTo>
                  <a:pt x="190952" y="251740"/>
                </a:lnTo>
                <a:lnTo>
                  <a:pt x="199467" y="257240"/>
                </a:lnTo>
                <a:lnTo>
                  <a:pt x="204405" y="260039"/>
                </a:lnTo>
                <a:lnTo>
                  <a:pt x="212432" y="263151"/>
                </a:lnTo>
                <a:lnTo>
                  <a:pt x="215905" y="263980"/>
                </a:lnTo>
                <a:lnTo>
                  <a:pt x="222306" y="267442"/>
                </a:lnTo>
                <a:lnTo>
                  <a:pt x="225346" y="269699"/>
                </a:lnTo>
                <a:lnTo>
                  <a:pt x="231264" y="272206"/>
                </a:lnTo>
                <a:lnTo>
                  <a:pt x="234176" y="272875"/>
                </a:lnTo>
                <a:lnTo>
                  <a:pt x="239951" y="276158"/>
                </a:lnTo>
                <a:lnTo>
                  <a:pt x="242824" y="278367"/>
                </a:lnTo>
                <a:lnTo>
                  <a:pt x="246645" y="279839"/>
                </a:lnTo>
                <a:lnTo>
                  <a:pt x="251097" y="280821"/>
                </a:lnTo>
                <a:lnTo>
                  <a:pt x="255970" y="281476"/>
                </a:lnTo>
                <a:lnTo>
                  <a:pt x="259219" y="282864"/>
                </a:lnTo>
                <a:lnTo>
                  <a:pt x="261385" y="284743"/>
                </a:lnTo>
                <a:lnTo>
                  <a:pt x="262828" y="286948"/>
                </a:lnTo>
                <a:lnTo>
                  <a:pt x="264743" y="288417"/>
                </a:lnTo>
                <a:lnTo>
                  <a:pt x="266973" y="289397"/>
                </a:lnTo>
                <a:lnTo>
                  <a:pt x="271990" y="290486"/>
                </a:lnTo>
                <a:lnTo>
                  <a:pt x="280432" y="291185"/>
                </a:lnTo>
                <a:lnTo>
                  <a:pt x="282861" y="2913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9"/>
          <p:cNvSpPr/>
          <p:nvPr/>
        </p:nvSpPr>
        <p:spPr>
          <a:xfrm>
            <a:off x="5841083" y="3977640"/>
            <a:ext cx="531143" cy="8572"/>
          </a:xfrm>
          <a:custGeom>
            <a:avLst/>
            <a:gdLst/>
            <a:ahLst/>
            <a:cxnLst/>
            <a:rect l="0" t="0" r="0" b="0"/>
            <a:pathLst>
              <a:path w="531143" h="8572">
                <a:moveTo>
                  <a:pt x="8219" y="0"/>
                </a:moveTo>
                <a:lnTo>
                  <a:pt x="0" y="0"/>
                </a:lnTo>
                <a:lnTo>
                  <a:pt x="69893" y="0"/>
                </a:lnTo>
                <a:lnTo>
                  <a:pt x="74100" y="952"/>
                </a:lnTo>
                <a:lnTo>
                  <a:pt x="78810" y="2539"/>
                </a:lnTo>
                <a:lnTo>
                  <a:pt x="83855" y="4550"/>
                </a:lnTo>
                <a:lnTo>
                  <a:pt x="89123" y="5891"/>
                </a:lnTo>
                <a:lnTo>
                  <a:pt x="94540" y="6785"/>
                </a:lnTo>
                <a:lnTo>
                  <a:pt x="100056" y="7381"/>
                </a:lnTo>
                <a:lnTo>
                  <a:pt x="105639" y="7778"/>
                </a:lnTo>
                <a:lnTo>
                  <a:pt x="111266" y="8043"/>
                </a:lnTo>
                <a:lnTo>
                  <a:pt x="122598" y="8337"/>
                </a:lnTo>
                <a:lnTo>
                  <a:pt x="218130" y="8571"/>
                </a:lnTo>
                <a:lnTo>
                  <a:pt x="225312" y="7619"/>
                </a:lnTo>
                <a:lnTo>
                  <a:pt x="232958" y="6032"/>
                </a:lnTo>
                <a:lnTo>
                  <a:pt x="240912" y="4021"/>
                </a:lnTo>
                <a:lnTo>
                  <a:pt x="249073" y="2680"/>
                </a:lnTo>
                <a:lnTo>
                  <a:pt x="257371" y="1787"/>
                </a:lnTo>
                <a:lnTo>
                  <a:pt x="265760" y="1191"/>
                </a:lnTo>
                <a:lnTo>
                  <a:pt x="274211" y="794"/>
                </a:lnTo>
                <a:lnTo>
                  <a:pt x="291220" y="353"/>
                </a:lnTo>
                <a:lnTo>
                  <a:pt x="339726" y="31"/>
                </a:lnTo>
                <a:lnTo>
                  <a:pt x="5311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0"/>
          <p:cNvSpPr/>
          <p:nvPr/>
        </p:nvSpPr>
        <p:spPr>
          <a:xfrm>
            <a:off x="6037897" y="4089082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5849" y="20400"/>
                </a:lnTo>
                <a:lnTo>
                  <a:pt x="16569" y="25894"/>
                </a:lnTo>
                <a:lnTo>
                  <a:pt x="16889" y="32464"/>
                </a:lnTo>
                <a:lnTo>
                  <a:pt x="17031" y="41734"/>
                </a:lnTo>
                <a:lnTo>
                  <a:pt x="18022" y="46872"/>
                </a:lnTo>
                <a:lnTo>
                  <a:pt x="19634" y="52203"/>
                </a:lnTo>
                <a:lnTo>
                  <a:pt x="21662" y="57662"/>
                </a:lnTo>
                <a:lnTo>
                  <a:pt x="23014" y="63207"/>
                </a:lnTo>
                <a:lnTo>
                  <a:pt x="23915" y="68808"/>
                </a:lnTo>
                <a:lnTo>
                  <a:pt x="24516" y="74447"/>
                </a:lnTo>
                <a:lnTo>
                  <a:pt x="24917" y="81064"/>
                </a:lnTo>
                <a:lnTo>
                  <a:pt x="25362" y="96036"/>
                </a:lnTo>
                <a:lnTo>
                  <a:pt x="25704" y="162945"/>
                </a:lnTo>
                <a:lnTo>
                  <a:pt x="25718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1"/>
          <p:cNvSpPr/>
          <p:nvPr/>
        </p:nvSpPr>
        <p:spPr>
          <a:xfrm>
            <a:off x="6577965" y="3857625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0"/>
                </a:moveTo>
                <a:lnTo>
                  <a:pt x="37190" y="0"/>
                </a:lnTo>
                <a:lnTo>
                  <a:pt x="40034" y="952"/>
                </a:lnTo>
                <a:lnTo>
                  <a:pt x="42882" y="2540"/>
                </a:lnTo>
                <a:lnTo>
                  <a:pt x="45733" y="4550"/>
                </a:lnTo>
                <a:lnTo>
                  <a:pt x="49538" y="5891"/>
                </a:lnTo>
                <a:lnTo>
                  <a:pt x="53981" y="6785"/>
                </a:lnTo>
                <a:lnTo>
                  <a:pt x="58847" y="7380"/>
                </a:lnTo>
                <a:lnTo>
                  <a:pt x="63996" y="7778"/>
                </a:lnTo>
                <a:lnTo>
                  <a:pt x="69334" y="8042"/>
                </a:lnTo>
                <a:lnTo>
                  <a:pt x="74797" y="8219"/>
                </a:lnTo>
                <a:lnTo>
                  <a:pt x="79392" y="7384"/>
                </a:lnTo>
                <a:lnTo>
                  <a:pt x="83409" y="5875"/>
                </a:lnTo>
                <a:lnTo>
                  <a:pt x="87038" y="3917"/>
                </a:lnTo>
                <a:lnTo>
                  <a:pt x="91362" y="2611"/>
                </a:lnTo>
                <a:lnTo>
                  <a:pt x="96151" y="1740"/>
                </a:lnTo>
                <a:lnTo>
                  <a:pt x="101248" y="1160"/>
                </a:lnTo>
                <a:lnTo>
                  <a:pt x="106551" y="773"/>
                </a:lnTo>
                <a:lnTo>
                  <a:pt x="111991" y="515"/>
                </a:lnTo>
                <a:lnTo>
                  <a:pt x="123116" y="229"/>
                </a:lnTo>
                <a:lnTo>
                  <a:pt x="221157" y="0"/>
                </a:lnTo>
                <a:lnTo>
                  <a:pt x="222686" y="952"/>
                </a:lnTo>
                <a:lnTo>
                  <a:pt x="224656" y="2540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2"/>
          <p:cNvSpPr/>
          <p:nvPr/>
        </p:nvSpPr>
        <p:spPr>
          <a:xfrm>
            <a:off x="6612255" y="3951922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74800" y="8573"/>
                </a:lnTo>
                <a:lnTo>
                  <a:pt x="79393" y="7620"/>
                </a:lnTo>
                <a:lnTo>
                  <a:pt x="83409" y="6032"/>
                </a:lnTo>
                <a:lnTo>
                  <a:pt x="87039" y="4022"/>
                </a:lnTo>
                <a:lnTo>
                  <a:pt x="91362" y="2681"/>
                </a:lnTo>
                <a:lnTo>
                  <a:pt x="96151" y="1788"/>
                </a:lnTo>
                <a:lnTo>
                  <a:pt x="101248" y="1192"/>
                </a:lnTo>
                <a:lnTo>
                  <a:pt x="106551" y="795"/>
                </a:lnTo>
                <a:lnTo>
                  <a:pt x="111991" y="530"/>
                </a:lnTo>
                <a:lnTo>
                  <a:pt x="123116" y="235"/>
                </a:lnTo>
                <a:lnTo>
                  <a:pt x="232983" y="0"/>
                </a:lnTo>
                <a:lnTo>
                  <a:pt x="236285" y="953"/>
                </a:lnTo>
                <a:lnTo>
                  <a:pt x="239438" y="2540"/>
                </a:lnTo>
                <a:lnTo>
                  <a:pt x="242493" y="4551"/>
                </a:lnTo>
                <a:lnTo>
                  <a:pt x="245482" y="5891"/>
                </a:lnTo>
                <a:lnTo>
                  <a:pt x="248427" y="6785"/>
                </a:lnTo>
                <a:lnTo>
                  <a:pt x="251343" y="7381"/>
                </a:lnTo>
                <a:lnTo>
                  <a:pt x="254239" y="6826"/>
                </a:lnTo>
                <a:lnTo>
                  <a:pt x="257123" y="5503"/>
                </a:lnTo>
                <a:lnTo>
                  <a:pt x="264043" y="1087"/>
                </a:lnTo>
                <a:lnTo>
                  <a:pt x="265564" y="725"/>
                </a:lnTo>
                <a:lnTo>
                  <a:pt x="267530" y="48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3"/>
          <p:cNvSpPr/>
          <p:nvPr/>
        </p:nvSpPr>
        <p:spPr>
          <a:xfrm>
            <a:off x="7222349" y="3694788"/>
            <a:ext cx="264302" cy="360005"/>
          </a:xfrm>
          <a:custGeom>
            <a:avLst/>
            <a:gdLst/>
            <a:ahLst/>
            <a:cxnLst/>
            <a:rect l="0" t="0" r="0" b="0"/>
            <a:pathLst>
              <a:path w="264302" h="360005">
                <a:moveTo>
                  <a:pt x="41416" y="42822"/>
                </a:moveTo>
                <a:lnTo>
                  <a:pt x="41416" y="38271"/>
                </a:lnTo>
                <a:lnTo>
                  <a:pt x="42368" y="35978"/>
                </a:lnTo>
                <a:lnTo>
                  <a:pt x="48797" y="27222"/>
                </a:lnTo>
                <a:lnTo>
                  <a:pt x="54186" y="21583"/>
                </a:lnTo>
                <a:lnTo>
                  <a:pt x="57549" y="20090"/>
                </a:lnTo>
                <a:lnTo>
                  <a:pt x="61697" y="19095"/>
                </a:lnTo>
                <a:lnTo>
                  <a:pt x="66366" y="18431"/>
                </a:lnTo>
                <a:lnTo>
                  <a:pt x="74094" y="15154"/>
                </a:lnTo>
                <a:lnTo>
                  <a:pt x="81657" y="10523"/>
                </a:lnTo>
                <a:lnTo>
                  <a:pt x="86341" y="7954"/>
                </a:lnTo>
                <a:lnTo>
                  <a:pt x="91368" y="5289"/>
                </a:lnTo>
                <a:lnTo>
                  <a:pt x="99494" y="2328"/>
                </a:lnTo>
                <a:lnTo>
                  <a:pt x="107233" y="1012"/>
                </a:lnTo>
                <a:lnTo>
                  <a:pt x="111964" y="661"/>
                </a:lnTo>
                <a:lnTo>
                  <a:pt x="117023" y="427"/>
                </a:lnTo>
                <a:lnTo>
                  <a:pt x="127724" y="167"/>
                </a:lnTo>
                <a:lnTo>
                  <a:pt x="150116" y="0"/>
                </a:lnTo>
                <a:lnTo>
                  <a:pt x="155792" y="939"/>
                </a:lnTo>
                <a:lnTo>
                  <a:pt x="161482" y="2517"/>
                </a:lnTo>
                <a:lnTo>
                  <a:pt x="167180" y="4522"/>
                </a:lnTo>
                <a:lnTo>
                  <a:pt x="171931" y="5858"/>
                </a:lnTo>
                <a:lnTo>
                  <a:pt x="179750" y="7344"/>
                </a:lnTo>
                <a:lnTo>
                  <a:pt x="186401" y="10543"/>
                </a:lnTo>
                <a:lnTo>
                  <a:pt x="189507" y="12731"/>
                </a:lnTo>
                <a:lnTo>
                  <a:pt x="195499" y="15160"/>
                </a:lnTo>
                <a:lnTo>
                  <a:pt x="198430" y="15808"/>
                </a:lnTo>
                <a:lnTo>
                  <a:pt x="204227" y="19068"/>
                </a:lnTo>
                <a:lnTo>
                  <a:pt x="207107" y="21271"/>
                </a:lnTo>
                <a:lnTo>
                  <a:pt x="212846" y="28799"/>
                </a:lnTo>
                <a:lnTo>
                  <a:pt x="218572" y="37542"/>
                </a:lnTo>
                <a:lnTo>
                  <a:pt x="224291" y="44602"/>
                </a:lnTo>
                <a:lnTo>
                  <a:pt x="230009" y="53456"/>
                </a:lnTo>
                <a:lnTo>
                  <a:pt x="232867" y="58484"/>
                </a:lnTo>
                <a:lnTo>
                  <a:pt x="236043" y="69150"/>
                </a:lnTo>
                <a:lnTo>
                  <a:pt x="237454" y="80241"/>
                </a:lnTo>
                <a:lnTo>
                  <a:pt x="237831" y="85865"/>
                </a:lnTo>
                <a:lnTo>
                  <a:pt x="238081" y="91520"/>
                </a:lnTo>
                <a:lnTo>
                  <a:pt x="238360" y="102883"/>
                </a:lnTo>
                <a:lnTo>
                  <a:pt x="238539" y="130251"/>
                </a:lnTo>
                <a:lnTo>
                  <a:pt x="237601" y="137302"/>
                </a:lnTo>
                <a:lnTo>
                  <a:pt x="236023" y="143909"/>
                </a:lnTo>
                <a:lnTo>
                  <a:pt x="234019" y="150218"/>
                </a:lnTo>
                <a:lnTo>
                  <a:pt x="231730" y="156329"/>
                </a:lnTo>
                <a:lnTo>
                  <a:pt x="229252" y="162308"/>
                </a:lnTo>
                <a:lnTo>
                  <a:pt x="226648" y="168200"/>
                </a:lnTo>
                <a:lnTo>
                  <a:pt x="223959" y="174984"/>
                </a:lnTo>
                <a:lnTo>
                  <a:pt x="218431" y="190143"/>
                </a:lnTo>
                <a:lnTo>
                  <a:pt x="215624" y="197234"/>
                </a:lnTo>
                <a:lnTo>
                  <a:pt x="212799" y="203865"/>
                </a:lnTo>
                <a:lnTo>
                  <a:pt x="209964" y="210191"/>
                </a:lnTo>
                <a:lnTo>
                  <a:pt x="204274" y="219761"/>
                </a:lnTo>
                <a:lnTo>
                  <a:pt x="198570" y="228141"/>
                </a:lnTo>
                <a:lnTo>
                  <a:pt x="192860" y="238216"/>
                </a:lnTo>
                <a:lnTo>
                  <a:pt x="184607" y="249044"/>
                </a:lnTo>
                <a:lnTo>
                  <a:pt x="179739" y="254598"/>
                </a:lnTo>
                <a:lnTo>
                  <a:pt x="175542" y="260206"/>
                </a:lnTo>
                <a:lnTo>
                  <a:pt x="171791" y="265850"/>
                </a:lnTo>
                <a:lnTo>
                  <a:pt x="168337" y="271517"/>
                </a:lnTo>
                <a:lnTo>
                  <a:pt x="164130" y="277200"/>
                </a:lnTo>
                <a:lnTo>
                  <a:pt x="159420" y="282894"/>
                </a:lnTo>
                <a:lnTo>
                  <a:pt x="150060" y="293348"/>
                </a:lnTo>
                <a:lnTo>
                  <a:pt x="142724" y="301169"/>
                </a:lnTo>
                <a:lnTo>
                  <a:pt x="138482" y="304588"/>
                </a:lnTo>
                <a:lnTo>
                  <a:pt x="133750" y="307820"/>
                </a:lnTo>
                <a:lnTo>
                  <a:pt x="128689" y="310927"/>
                </a:lnTo>
                <a:lnTo>
                  <a:pt x="123411" y="313951"/>
                </a:lnTo>
                <a:lnTo>
                  <a:pt x="112466" y="319851"/>
                </a:lnTo>
                <a:lnTo>
                  <a:pt x="107832" y="322758"/>
                </a:lnTo>
                <a:lnTo>
                  <a:pt x="100145" y="328528"/>
                </a:lnTo>
                <a:lnTo>
                  <a:pt x="95808" y="330448"/>
                </a:lnTo>
                <a:lnTo>
                  <a:pt x="91013" y="331727"/>
                </a:lnTo>
                <a:lnTo>
                  <a:pt x="85911" y="332580"/>
                </a:lnTo>
                <a:lnTo>
                  <a:pt x="77701" y="336069"/>
                </a:lnTo>
                <a:lnTo>
                  <a:pt x="74178" y="338332"/>
                </a:lnTo>
                <a:lnTo>
                  <a:pt x="69925" y="339841"/>
                </a:lnTo>
                <a:lnTo>
                  <a:pt x="65185" y="340847"/>
                </a:lnTo>
                <a:lnTo>
                  <a:pt x="60118" y="341518"/>
                </a:lnTo>
                <a:lnTo>
                  <a:pt x="55789" y="341012"/>
                </a:lnTo>
                <a:lnTo>
                  <a:pt x="51951" y="339723"/>
                </a:lnTo>
                <a:lnTo>
                  <a:pt x="45146" y="336703"/>
                </a:lnTo>
                <a:lnTo>
                  <a:pt x="38946" y="335360"/>
                </a:lnTo>
                <a:lnTo>
                  <a:pt x="33015" y="332224"/>
                </a:lnTo>
                <a:lnTo>
                  <a:pt x="30100" y="330054"/>
                </a:lnTo>
                <a:lnTo>
                  <a:pt x="26252" y="328607"/>
                </a:lnTo>
                <a:lnTo>
                  <a:pt x="21781" y="327643"/>
                </a:lnTo>
                <a:lnTo>
                  <a:pt x="16896" y="327000"/>
                </a:lnTo>
                <a:lnTo>
                  <a:pt x="13639" y="325619"/>
                </a:lnTo>
                <a:lnTo>
                  <a:pt x="11469" y="323746"/>
                </a:lnTo>
                <a:lnTo>
                  <a:pt x="5872" y="316559"/>
                </a:lnTo>
                <a:lnTo>
                  <a:pt x="3433" y="313895"/>
                </a:lnTo>
                <a:lnTo>
                  <a:pt x="1806" y="311167"/>
                </a:lnTo>
                <a:lnTo>
                  <a:pt x="0" y="305597"/>
                </a:lnTo>
                <a:lnTo>
                  <a:pt x="469" y="301825"/>
                </a:lnTo>
                <a:lnTo>
                  <a:pt x="4730" y="288368"/>
                </a:lnTo>
                <a:lnTo>
                  <a:pt x="6060" y="281176"/>
                </a:lnTo>
                <a:lnTo>
                  <a:pt x="9192" y="274804"/>
                </a:lnTo>
                <a:lnTo>
                  <a:pt x="16311" y="265862"/>
                </a:lnTo>
                <a:lnTo>
                  <a:pt x="21685" y="259109"/>
                </a:lnTo>
                <a:lnTo>
                  <a:pt x="27249" y="249757"/>
                </a:lnTo>
                <a:lnTo>
                  <a:pt x="35437" y="241790"/>
                </a:lnTo>
                <a:lnTo>
                  <a:pt x="40288" y="238333"/>
                </a:lnTo>
                <a:lnTo>
                  <a:pt x="45426" y="236027"/>
                </a:lnTo>
                <a:lnTo>
                  <a:pt x="50757" y="234490"/>
                </a:lnTo>
                <a:lnTo>
                  <a:pt x="56216" y="233466"/>
                </a:lnTo>
                <a:lnTo>
                  <a:pt x="61759" y="231830"/>
                </a:lnTo>
                <a:lnTo>
                  <a:pt x="67361" y="229787"/>
                </a:lnTo>
                <a:lnTo>
                  <a:pt x="73000" y="227473"/>
                </a:lnTo>
                <a:lnTo>
                  <a:pt x="78665" y="225930"/>
                </a:lnTo>
                <a:lnTo>
                  <a:pt x="84346" y="224901"/>
                </a:lnTo>
                <a:lnTo>
                  <a:pt x="90038" y="224215"/>
                </a:lnTo>
                <a:lnTo>
                  <a:pt x="95738" y="223758"/>
                </a:lnTo>
                <a:lnTo>
                  <a:pt x="101444" y="223454"/>
                </a:lnTo>
                <a:lnTo>
                  <a:pt x="107152" y="223251"/>
                </a:lnTo>
                <a:lnTo>
                  <a:pt x="112862" y="224068"/>
                </a:lnTo>
                <a:lnTo>
                  <a:pt x="118575" y="225565"/>
                </a:lnTo>
                <a:lnTo>
                  <a:pt x="124287" y="227515"/>
                </a:lnTo>
                <a:lnTo>
                  <a:pt x="130001" y="228816"/>
                </a:lnTo>
                <a:lnTo>
                  <a:pt x="135715" y="229683"/>
                </a:lnTo>
                <a:lnTo>
                  <a:pt x="141429" y="230261"/>
                </a:lnTo>
                <a:lnTo>
                  <a:pt x="147144" y="232551"/>
                </a:lnTo>
                <a:lnTo>
                  <a:pt x="152858" y="235983"/>
                </a:lnTo>
                <a:lnTo>
                  <a:pt x="158574" y="240176"/>
                </a:lnTo>
                <a:lnTo>
                  <a:pt x="163336" y="243923"/>
                </a:lnTo>
                <a:lnTo>
                  <a:pt x="171167" y="250628"/>
                </a:lnTo>
                <a:lnTo>
                  <a:pt x="175542" y="254701"/>
                </a:lnTo>
                <a:lnTo>
                  <a:pt x="193710" y="272388"/>
                </a:lnTo>
                <a:lnTo>
                  <a:pt x="211305" y="289886"/>
                </a:lnTo>
                <a:lnTo>
                  <a:pt x="216934" y="298043"/>
                </a:lnTo>
                <a:lnTo>
                  <a:pt x="220389" y="304843"/>
                </a:lnTo>
                <a:lnTo>
                  <a:pt x="227689" y="314980"/>
                </a:lnTo>
                <a:lnTo>
                  <a:pt x="233106" y="324436"/>
                </a:lnTo>
                <a:lnTo>
                  <a:pt x="238689" y="332449"/>
                </a:lnTo>
                <a:lnTo>
                  <a:pt x="241511" y="335919"/>
                </a:lnTo>
                <a:lnTo>
                  <a:pt x="244345" y="338232"/>
                </a:lnTo>
                <a:lnTo>
                  <a:pt x="247187" y="339775"/>
                </a:lnTo>
                <a:lnTo>
                  <a:pt x="250034" y="340803"/>
                </a:lnTo>
                <a:lnTo>
                  <a:pt x="251932" y="342441"/>
                </a:lnTo>
                <a:lnTo>
                  <a:pt x="253198" y="344485"/>
                </a:lnTo>
                <a:lnTo>
                  <a:pt x="254041" y="346800"/>
                </a:lnTo>
                <a:lnTo>
                  <a:pt x="257518" y="351913"/>
                </a:lnTo>
                <a:lnTo>
                  <a:pt x="264301" y="3600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4"/>
          <p:cNvSpPr/>
          <p:nvPr/>
        </p:nvSpPr>
        <p:spPr>
          <a:xfrm>
            <a:off x="7709534" y="380619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21312" y="25717"/>
                </a:lnTo>
                <a:lnTo>
                  <a:pt x="24686" y="24764"/>
                </a:lnTo>
                <a:lnTo>
                  <a:pt x="28840" y="23177"/>
                </a:lnTo>
                <a:lnTo>
                  <a:pt x="33514" y="21166"/>
                </a:lnTo>
                <a:lnTo>
                  <a:pt x="38535" y="19826"/>
                </a:lnTo>
                <a:lnTo>
                  <a:pt x="43788" y="18932"/>
                </a:lnTo>
                <a:lnTo>
                  <a:pt x="49194" y="18336"/>
                </a:lnTo>
                <a:lnTo>
                  <a:pt x="54704" y="17939"/>
                </a:lnTo>
                <a:lnTo>
                  <a:pt x="60282" y="17674"/>
                </a:lnTo>
                <a:lnTo>
                  <a:pt x="71560" y="17380"/>
                </a:lnTo>
                <a:lnTo>
                  <a:pt x="82922" y="17249"/>
                </a:lnTo>
                <a:lnTo>
                  <a:pt x="88619" y="16262"/>
                </a:lnTo>
                <a:lnTo>
                  <a:pt x="94322" y="14651"/>
                </a:lnTo>
                <a:lnTo>
                  <a:pt x="100029" y="12625"/>
                </a:lnTo>
                <a:lnTo>
                  <a:pt x="105739" y="11274"/>
                </a:lnTo>
                <a:lnTo>
                  <a:pt x="111450" y="10373"/>
                </a:lnTo>
                <a:lnTo>
                  <a:pt x="117163" y="9773"/>
                </a:lnTo>
                <a:lnTo>
                  <a:pt x="122877" y="9373"/>
                </a:lnTo>
                <a:lnTo>
                  <a:pt x="128590" y="9106"/>
                </a:lnTo>
                <a:lnTo>
                  <a:pt x="140019" y="8809"/>
                </a:lnTo>
                <a:lnTo>
                  <a:pt x="168592" y="8603"/>
                </a:lnTo>
                <a:lnTo>
                  <a:pt x="173356" y="7640"/>
                </a:lnTo>
                <a:lnTo>
                  <a:pt x="177483" y="6046"/>
                </a:lnTo>
                <a:lnTo>
                  <a:pt x="181187" y="4030"/>
                </a:lnTo>
                <a:lnTo>
                  <a:pt x="184608" y="2687"/>
                </a:lnTo>
                <a:lnTo>
                  <a:pt x="187843" y="179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85"/>
          <p:cNvSpPr/>
          <p:nvPr/>
        </p:nvSpPr>
        <p:spPr>
          <a:xfrm>
            <a:off x="7736444" y="3857625"/>
            <a:ext cx="238839" cy="56375"/>
          </a:xfrm>
          <a:custGeom>
            <a:avLst/>
            <a:gdLst/>
            <a:ahLst/>
            <a:cxnLst/>
            <a:rect l="0" t="0" r="0" b="0"/>
            <a:pathLst>
              <a:path w="238839" h="56375">
                <a:moveTo>
                  <a:pt x="7381" y="51435"/>
                </a:moveTo>
                <a:lnTo>
                  <a:pt x="2830" y="55985"/>
                </a:lnTo>
                <a:lnTo>
                  <a:pt x="1489" y="56374"/>
                </a:lnTo>
                <a:lnTo>
                  <a:pt x="596" y="55680"/>
                </a:lnTo>
                <a:lnTo>
                  <a:pt x="0" y="54264"/>
                </a:lnTo>
                <a:lnTo>
                  <a:pt x="555" y="53321"/>
                </a:lnTo>
                <a:lnTo>
                  <a:pt x="1878" y="52692"/>
                </a:lnTo>
                <a:lnTo>
                  <a:pt x="7059" y="51508"/>
                </a:lnTo>
                <a:lnTo>
                  <a:pt x="8118" y="50531"/>
                </a:lnTo>
                <a:lnTo>
                  <a:pt x="11836" y="46906"/>
                </a:lnTo>
                <a:lnTo>
                  <a:pt x="15113" y="44605"/>
                </a:lnTo>
                <a:lnTo>
                  <a:pt x="19203" y="42119"/>
                </a:lnTo>
                <a:lnTo>
                  <a:pt x="23835" y="39509"/>
                </a:lnTo>
                <a:lnTo>
                  <a:pt x="28827" y="37769"/>
                </a:lnTo>
                <a:lnTo>
                  <a:pt x="34061" y="36610"/>
                </a:lnTo>
                <a:lnTo>
                  <a:pt x="39455" y="35836"/>
                </a:lnTo>
                <a:lnTo>
                  <a:pt x="45908" y="34368"/>
                </a:lnTo>
                <a:lnTo>
                  <a:pt x="53068" y="32437"/>
                </a:lnTo>
                <a:lnTo>
                  <a:pt x="60699" y="30197"/>
                </a:lnTo>
                <a:lnTo>
                  <a:pt x="67691" y="27751"/>
                </a:lnTo>
                <a:lnTo>
                  <a:pt x="74258" y="25168"/>
                </a:lnTo>
                <a:lnTo>
                  <a:pt x="80540" y="22494"/>
                </a:lnTo>
                <a:lnTo>
                  <a:pt x="87586" y="20711"/>
                </a:lnTo>
                <a:lnTo>
                  <a:pt x="95141" y="19522"/>
                </a:lnTo>
                <a:lnTo>
                  <a:pt x="103035" y="18730"/>
                </a:lnTo>
                <a:lnTo>
                  <a:pt x="110202" y="17249"/>
                </a:lnTo>
                <a:lnTo>
                  <a:pt x="116886" y="15309"/>
                </a:lnTo>
                <a:lnTo>
                  <a:pt x="123247" y="13063"/>
                </a:lnTo>
                <a:lnTo>
                  <a:pt x="131298" y="11566"/>
                </a:lnTo>
                <a:lnTo>
                  <a:pt x="140474" y="10568"/>
                </a:lnTo>
                <a:lnTo>
                  <a:pt x="150403" y="9903"/>
                </a:lnTo>
                <a:lnTo>
                  <a:pt x="166514" y="9164"/>
                </a:lnTo>
                <a:lnTo>
                  <a:pt x="173477" y="8966"/>
                </a:lnTo>
                <a:lnTo>
                  <a:pt x="180976" y="7882"/>
                </a:lnTo>
                <a:lnTo>
                  <a:pt x="188834" y="6207"/>
                </a:lnTo>
                <a:lnTo>
                  <a:pt x="196929" y="4138"/>
                </a:lnTo>
                <a:lnTo>
                  <a:pt x="204231" y="2759"/>
                </a:lnTo>
                <a:lnTo>
                  <a:pt x="211005" y="1839"/>
                </a:lnTo>
                <a:lnTo>
                  <a:pt x="217424" y="1226"/>
                </a:lnTo>
                <a:lnTo>
                  <a:pt x="222658" y="817"/>
                </a:lnTo>
                <a:lnTo>
                  <a:pt x="227099" y="545"/>
                </a:lnTo>
                <a:lnTo>
                  <a:pt x="2388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86"/>
          <p:cNvSpPr/>
          <p:nvPr/>
        </p:nvSpPr>
        <p:spPr>
          <a:xfrm>
            <a:off x="8112442" y="3746182"/>
            <a:ext cx="248603" cy="359887"/>
          </a:xfrm>
          <a:custGeom>
            <a:avLst/>
            <a:gdLst/>
            <a:ahLst/>
            <a:cxnLst/>
            <a:rect l="0" t="0" r="0" b="0"/>
            <a:pathLst>
              <a:path w="248603" h="359887">
                <a:moveTo>
                  <a:pt x="0" y="0"/>
                </a:moveTo>
                <a:lnTo>
                  <a:pt x="0" y="78466"/>
                </a:lnTo>
                <a:lnTo>
                  <a:pt x="2540" y="87579"/>
                </a:lnTo>
                <a:lnTo>
                  <a:pt x="5891" y="97026"/>
                </a:lnTo>
                <a:lnTo>
                  <a:pt x="7382" y="104401"/>
                </a:lnTo>
                <a:lnTo>
                  <a:pt x="8731" y="106748"/>
                </a:lnTo>
                <a:lnTo>
                  <a:pt x="10583" y="108312"/>
                </a:lnTo>
                <a:lnTo>
                  <a:pt x="12771" y="109356"/>
                </a:lnTo>
                <a:lnTo>
                  <a:pt x="20401" y="115375"/>
                </a:lnTo>
                <a:lnTo>
                  <a:pt x="24141" y="118640"/>
                </a:lnTo>
                <a:lnTo>
                  <a:pt x="30097" y="119404"/>
                </a:lnTo>
                <a:lnTo>
                  <a:pt x="34352" y="119608"/>
                </a:lnTo>
                <a:lnTo>
                  <a:pt x="38142" y="118791"/>
                </a:lnTo>
                <a:lnTo>
                  <a:pt x="48026" y="114043"/>
                </a:lnTo>
                <a:lnTo>
                  <a:pt x="54048" y="112598"/>
                </a:lnTo>
                <a:lnTo>
                  <a:pt x="59899" y="109416"/>
                </a:lnTo>
                <a:lnTo>
                  <a:pt x="66626" y="103875"/>
                </a:lnTo>
                <a:lnTo>
                  <a:pt x="71088" y="99730"/>
                </a:lnTo>
                <a:lnTo>
                  <a:pt x="87385" y="83941"/>
                </a:lnTo>
                <a:lnTo>
                  <a:pt x="93765" y="75090"/>
                </a:lnTo>
                <a:lnTo>
                  <a:pt x="99776" y="64805"/>
                </a:lnTo>
                <a:lnTo>
                  <a:pt x="105623" y="53885"/>
                </a:lnTo>
                <a:lnTo>
                  <a:pt x="111397" y="45221"/>
                </a:lnTo>
                <a:lnTo>
                  <a:pt x="114269" y="41578"/>
                </a:lnTo>
                <a:lnTo>
                  <a:pt x="117461" y="34989"/>
                </a:lnTo>
                <a:lnTo>
                  <a:pt x="119833" y="27933"/>
                </a:lnTo>
                <a:lnTo>
                  <a:pt x="124062" y="18447"/>
                </a:lnTo>
                <a:lnTo>
                  <a:pt x="127246" y="11499"/>
                </a:lnTo>
                <a:lnTo>
                  <a:pt x="128190" y="4889"/>
                </a:lnTo>
                <a:lnTo>
                  <a:pt x="129275" y="3259"/>
                </a:lnTo>
                <a:lnTo>
                  <a:pt x="130951" y="2173"/>
                </a:lnTo>
                <a:lnTo>
                  <a:pt x="135934" y="429"/>
                </a:lnTo>
                <a:lnTo>
                  <a:pt x="136342" y="1239"/>
                </a:lnTo>
                <a:lnTo>
                  <a:pt x="136918" y="6929"/>
                </a:lnTo>
                <a:lnTo>
                  <a:pt x="137052" y="11970"/>
                </a:lnTo>
                <a:lnTo>
                  <a:pt x="138041" y="14647"/>
                </a:lnTo>
                <a:lnTo>
                  <a:pt x="141678" y="20162"/>
                </a:lnTo>
                <a:lnTo>
                  <a:pt x="143930" y="28329"/>
                </a:lnTo>
                <a:lnTo>
                  <a:pt x="144932" y="38308"/>
                </a:lnTo>
                <a:lnTo>
                  <a:pt x="145377" y="49093"/>
                </a:lnTo>
                <a:lnTo>
                  <a:pt x="145627" y="70426"/>
                </a:lnTo>
                <a:lnTo>
                  <a:pt x="146615" y="78383"/>
                </a:lnTo>
                <a:lnTo>
                  <a:pt x="148226" y="86546"/>
                </a:lnTo>
                <a:lnTo>
                  <a:pt x="150252" y="94845"/>
                </a:lnTo>
                <a:lnTo>
                  <a:pt x="151603" y="103235"/>
                </a:lnTo>
                <a:lnTo>
                  <a:pt x="152504" y="111686"/>
                </a:lnTo>
                <a:lnTo>
                  <a:pt x="153103" y="120177"/>
                </a:lnTo>
                <a:lnTo>
                  <a:pt x="153504" y="129648"/>
                </a:lnTo>
                <a:lnTo>
                  <a:pt x="153949" y="150332"/>
                </a:lnTo>
                <a:lnTo>
                  <a:pt x="155021" y="160229"/>
                </a:lnTo>
                <a:lnTo>
                  <a:pt x="156687" y="169684"/>
                </a:lnTo>
                <a:lnTo>
                  <a:pt x="158750" y="178845"/>
                </a:lnTo>
                <a:lnTo>
                  <a:pt x="160126" y="188763"/>
                </a:lnTo>
                <a:lnTo>
                  <a:pt x="161043" y="199184"/>
                </a:lnTo>
                <a:lnTo>
                  <a:pt x="161654" y="209942"/>
                </a:lnTo>
                <a:lnTo>
                  <a:pt x="162335" y="229515"/>
                </a:lnTo>
                <a:lnTo>
                  <a:pt x="162515" y="238735"/>
                </a:lnTo>
                <a:lnTo>
                  <a:pt x="161683" y="246787"/>
                </a:lnTo>
                <a:lnTo>
                  <a:pt x="160177" y="254059"/>
                </a:lnTo>
                <a:lnTo>
                  <a:pt x="158220" y="260813"/>
                </a:lnTo>
                <a:lnTo>
                  <a:pt x="156915" y="268173"/>
                </a:lnTo>
                <a:lnTo>
                  <a:pt x="156045" y="275937"/>
                </a:lnTo>
                <a:lnTo>
                  <a:pt x="155464" y="283971"/>
                </a:lnTo>
                <a:lnTo>
                  <a:pt x="155078" y="291231"/>
                </a:lnTo>
                <a:lnTo>
                  <a:pt x="154648" y="304379"/>
                </a:lnTo>
                <a:lnTo>
                  <a:pt x="153582" y="309599"/>
                </a:lnTo>
                <a:lnTo>
                  <a:pt x="149856" y="317940"/>
                </a:lnTo>
                <a:lnTo>
                  <a:pt x="142404" y="332541"/>
                </a:lnTo>
                <a:lnTo>
                  <a:pt x="139490" y="340836"/>
                </a:lnTo>
                <a:lnTo>
                  <a:pt x="138714" y="344382"/>
                </a:lnTo>
                <a:lnTo>
                  <a:pt x="135311" y="350861"/>
                </a:lnTo>
                <a:lnTo>
                  <a:pt x="133070" y="353922"/>
                </a:lnTo>
                <a:lnTo>
                  <a:pt x="130623" y="355963"/>
                </a:lnTo>
                <a:lnTo>
                  <a:pt x="128041" y="357324"/>
                </a:lnTo>
                <a:lnTo>
                  <a:pt x="122629" y="358836"/>
                </a:lnTo>
                <a:lnTo>
                  <a:pt x="117050" y="359508"/>
                </a:lnTo>
                <a:lnTo>
                  <a:pt x="111394" y="359806"/>
                </a:lnTo>
                <a:lnTo>
                  <a:pt x="108553" y="359886"/>
                </a:lnTo>
                <a:lnTo>
                  <a:pt x="105707" y="358986"/>
                </a:lnTo>
                <a:lnTo>
                  <a:pt x="100004" y="355447"/>
                </a:lnTo>
                <a:lnTo>
                  <a:pt x="96197" y="353170"/>
                </a:lnTo>
                <a:lnTo>
                  <a:pt x="91754" y="350699"/>
                </a:lnTo>
                <a:lnTo>
                  <a:pt x="86886" y="348099"/>
                </a:lnTo>
                <a:lnTo>
                  <a:pt x="82689" y="344461"/>
                </a:lnTo>
                <a:lnTo>
                  <a:pt x="75486" y="335339"/>
                </a:lnTo>
                <a:lnTo>
                  <a:pt x="69109" y="324935"/>
                </a:lnTo>
                <a:lnTo>
                  <a:pt x="66076" y="319493"/>
                </a:lnTo>
                <a:lnTo>
                  <a:pt x="62704" y="308367"/>
                </a:lnTo>
                <a:lnTo>
                  <a:pt x="61805" y="302733"/>
                </a:lnTo>
                <a:lnTo>
                  <a:pt x="61206" y="296120"/>
                </a:lnTo>
                <a:lnTo>
                  <a:pt x="60807" y="288853"/>
                </a:lnTo>
                <a:lnTo>
                  <a:pt x="60540" y="281151"/>
                </a:lnTo>
                <a:lnTo>
                  <a:pt x="61316" y="274112"/>
                </a:lnTo>
                <a:lnTo>
                  <a:pt x="62785" y="267514"/>
                </a:lnTo>
                <a:lnTo>
                  <a:pt x="64717" y="261210"/>
                </a:lnTo>
                <a:lnTo>
                  <a:pt x="67909" y="254150"/>
                </a:lnTo>
                <a:lnTo>
                  <a:pt x="71943" y="246586"/>
                </a:lnTo>
                <a:lnTo>
                  <a:pt x="76537" y="238686"/>
                </a:lnTo>
                <a:lnTo>
                  <a:pt x="86721" y="222288"/>
                </a:lnTo>
                <a:lnTo>
                  <a:pt x="92104" y="213914"/>
                </a:lnTo>
                <a:lnTo>
                  <a:pt x="97598" y="206427"/>
                </a:lnTo>
                <a:lnTo>
                  <a:pt x="103165" y="199531"/>
                </a:lnTo>
                <a:lnTo>
                  <a:pt x="108781" y="193028"/>
                </a:lnTo>
                <a:lnTo>
                  <a:pt x="115383" y="186788"/>
                </a:lnTo>
                <a:lnTo>
                  <a:pt x="122642" y="180723"/>
                </a:lnTo>
                <a:lnTo>
                  <a:pt x="130340" y="174775"/>
                </a:lnTo>
                <a:lnTo>
                  <a:pt x="137376" y="169856"/>
                </a:lnTo>
                <a:lnTo>
                  <a:pt x="143971" y="165625"/>
                </a:lnTo>
                <a:lnTo>
                  <a:pt x="150273" y="161852"/>
                </a:lnTo>
                <a:lnTo>
                  <a:pt x="164896" y="152579"/>
                </a:lnTo>
                <a:lnTo>
                  <a:pt x="172796" y="147440"/>
                </a:lnTo>
                <a:lnTo>
                  <a:pt x="180919" y="144013"/>
                </a:lnTo>
                <a:lnTo>
                  <a:pt x="189193" y="141729"/>
                </a:lnTo>
                <a:lnTo>
                  <a:pt x="197567" y="140206"/>
                </a:lnTo>
                <a:lnTo>
                  <a:pt x="205054" y="138238"/>
                </a:lnTo>
                <a:lnTo>
                  <a:pt x="211949" y="135974"/>
                </a:lnTo>
                <a:lnTo>
                  <a:pt x="218452" y="133512"/>
                </a:lnTo>
                <a:lnTo>
                  <a:pt x="224692" y="131870"/>
                </a:lnTo>
                <a:lnTo>
                  <a:pt x="230758" y="130776"/>
                </a:lnTo>
                <a:lnTo>
                  <a:pt x="248602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asymptotes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horizontal and vertical asymptotes for: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616200"/>
            <a:ext cx="22860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384"/>
          <p:cNvSpPr/>
          <p:nvPr/>
        </p:nvSpPr>
        <p:spPr>
          <a:xfrm>
            <a:off x="6740842" y="396049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0"/>
                </a:moveTo>
                <a:lnTo>
                  <a:pt x="8573" y="8468"/>
                </a:lnTo>
                <a:lnTo>
                  <a:pt x="7620" y="8503"/>
                </a:lnTo>
                <a:lnTo>
                  <a:pt x="47" y="857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5"/>
          <p:cNvSpPr/>
          <p:nvPr/>
        </p:nvSpPr>
        <p:spPr>
          <a:xfrm>
            <a:off x="6740842" y="3960495"/>
            <a:ext cx="214314" cy="214277"/>
          </a:xfrm>
          <a:custGeom>
            <a:avLst/>
            <a:gdLst/>
            <a:ahLst/>
            <a:cxnLst/>
            <a:rect l="0" t="0" r="0" b="0"/>
            <a:pathLst>
              <a:path w="214314" h="214277">
                <a:moveTo>
                  <a:pt x="0" y="8572"/>
                </a:moveTo>
                <a:lnTo>
                  <a:pt x="0" y="0"/>
                </a:lnTo>
                <a:lnTo>
                  <a:pt x="4551" y="4550"/>
                </a:lnTo>
                <a:lnTo>
                  <a:pt x="5891" y="6843"/>
                </a:lnTo>
                <a:lnTo>
                  <a:pt x="7381" y="11931"/>
                </a:lnTo>
                <a:lnTo>
                  <a:pt x="10583" y="17368"/>
                </a:lnTo>
                <a:lnTo>
                  <a:pt x="15182" y="22959"/>
                </a:lnTo>
                <a:lnTo>
                  <a:pt x="20400" y="28619"/>
                </a:lnTo>
                <a:lnTo>
                  <a:pt x="23125" y="32414"/>
                </a:lnTo>
                <a:lnTo>
                  <a:pt x="25894" y="36849"/>
                </a:lnTo>
                <a:lnTo>
                  <a:pt x="28693" y="41711"/>
                </a:lnTo>
                <a:lnTo>
                  <a:pt x="30558" y="46857"/>
                </a:lnTo>
                <a:lnTo>
                  <a:pt x="31802" y="52193"/>
                </a:lnTo>
                <a:lnTo>
                  <a:pt x="32632" y="57655"/>
                </a:lnTo>
                <a:lnTo>
                  <a:pt x="34137" y="62249"/>
                </a:lnTo>
                <a:lnTo>
                  <a:pt x="36093" y="66264"/>
                </a:lnTo>
                <a:lnTo>
                  <a:pt x="38350" y="69894"/>
                </a:lnTo>
                <a:lnTo>
                  <a:pt x="40806" y="74218"/>
                </a:lnTo>
                <a:lnTo>
                  <a:pt x="46076" y="84103"/>
                </a:lnTo>
                <a:lnTo>
                  <a:pt x="62896" y="117266"/>
                </a:lnTo>
                <a:lnTo>
                  <a:pt x="65744" y="121992"/>
                </a:lnTo>
                <a:lnTo>
                  <a:pt x="68594" y="126095"/>
                </a:lnTo>
                <a:lnTo>
                  <a:pt x="71447" y="129784"/>
                </a:lnTo>
                <a:lnTo>
                  <a:pt x="73349" y="134147"/>
                </a:lnTo>
                <a:lnTo>
                  <a:pt x="74617" y="138961"/>
                </a:lnTo>
                <a:lnTo>
                  <a:pt x="75462" y="144076"/>
                </a:lnTo>
                <a:lnTo>
                  <a:pt x="76979" y="149390"/>
                </a:lnTo>
                <a:lnTo>
                  <a:pt x="78941" y="154839"/>
                </a:lnTo>
                <a:lnTo>
                  <a:pt x="81203" y="160375"/>
                </a:lnTo>
                <a:lnTo>
                  <a:pt x="83663" y="165019"/>
                </a:lnTo>
                <a:lnTo>
                  <a:pt x="86255" y="169068"/>
                </a:lnTo>
                <a:lnTo>
                  <a:pt x="88936" y="172719"/>
                </a:lnTo>
                <a:lnTo>
                  <a:pt x="90723" y="177059"/>
                </a:lnTo>
                <a:lnTo>
                  <a:pt x="91915" y="181856"/>
                </a:lnTo>
                <a:lnTo>
                  <a:pt x="92709" y="186960"/>
                </a:lnTo>
                <a:lnTo>
                  <a:pt x="94191" y="191315"/>
                </a:lnTo>
                <a:lnTo>
                  <a:pt x="96132" y="195171"/>
                </a:lnTo>
                <a:lnTo>
                  <a:pt x="98378" y="198694"/>
                </a:lnTo>
                <a:lnTo>
                  <a:pt x="100827" y="201042"/>
                </a:lnTo>
                <a:lnTo>
                  <a:pt x="103413" y="202608"/>
                </a:lnTo>
                <a:lnTo>
                  <a:pt x="106090" y="203652"/>
                </a:lnTo>
                <a:lnTo>
                  <a:pt x="111604" y="207352"/>
                </a:lnTo>
                <a:lnTo>
                  <a:pt x="118354" y="212937"/>
                </a:lnTo>
                <a:lnTo>
                  <a:pt x="121816" y="213701"/>
                </a:lnTo>
                <a:lnTo>
                  <a:pt x="128192" y="214276"/>
                </a:lnTo>
                <a:lnTo>
                  <a:pt x="134401" y="208414"/>
                </a:lnTo>
                <a:lnTo>
                  <a:pt x="135934" y="206928"/>
                </a:lnTo>
                <a:lnTo>
                  <a:pt x="136615" y="201188"/>
                </a:lnTo>
                <a:lnTo>
                  <a:pt x="136797" y="196990"/>
                </a:lnTo>
                <a:lnTo>
                  <a:pt x="137870" y="192287"/>
                </a:lnTo>
                <a:lnTo>
                  <a:pt x="139538" y="187246"/>
                </a:lnTo>
                <a:lnTo>
                  <a:pt x="141603" y="181980"/>
                </a:lnTo>
                <a:lnTo>
                  <a:pt x="142980" y="176565"/>
                </a:lnTo>
                <a:lnTo>
                  <a:pt x="143898" y="171050"/>
                </a:lnTo>
                <a:lnTo>
                  <a:pt x="144509" y="165468"/>
                </a:lnTo>
                <a:lnTo>
                  <a:pt x="144917" y="158889"/>
                </a:lnTo>
                <a:lnTo>
                  <a:pt x="145370" y="143960"/>
                </a:lnTo>
                <a:lnTo>
                  <a:pt x="146443" y="136931"/>
                </a:lnTo>
                <a:lnTo>
                  <a:pt x="148111" y="130339"/>
                </a:lnTo>
                <a:lnTo>
                  <a:pt x="150176" y="124040"/>
                </a:lnTo>
                <a:lnTo>
                  <a:pt x="153458" y="116984"/>
                </a:lnTo>
                <a:lnTo>
                  <a:pt x="157550" y="109421"/>
                </a:lnTo>
                <a:lnTo>
                  <a:pt x="162183" y="101522"/>
                </a:lnTo>
                <a:lnTo>
                  <a:pt x="169872" y="87666"/>
                </a:lnTo>
                <a:lnTo>
                  <a:pt x="173255" y="81304"/>
                </a:lnTo>
                <a:lnTo>
                  <a:pt x="176463" y="74205"/>
                </a:lnTo>
                <a:lnTo>
                  <a:pt x="179554" y="66615"/>
                </a:lnTo>
                <a:lnTo>
                  <a:pt x="182568" y="58697"/>
                </a:lnTo>
                <a:lnTo>
                  <a:pt x="185529" y="52467"/>
                </a:lnTo>
                <a:lnTo>
                  <a:pt x="188456" y="47360"/>
                </a:lnTo>
                <a:lnTo>
                  <a:pt x="191360" y="43003"/>
                </a:lnTo>
                <a:lnTo>
                  <a:pt x="194248" y="38194"/>
                </a:lnTo>
                <a:lnTo>
                  <a:pt x="197127" y="33082"/>
                </a:lnTo>
                <a:lnTo>
                  <a:pt x="199997" y="27770"/>
                </a:lnTo>
                <a:lnTo>
                  <a:pt x="202865" y="23275"/>
                </a:lnTo>
                <a:lnTo>
                  <a:pt x="205728" y="19327"/>
                </a:lnTo>
                <a:lnTo>
                  <a:pt x="208589" y="15742"/>
                </a:lnTo>
                <a:lnTo>
                  <a:pt x="211769" y="921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6"/>
          <p:cNvSpPr/>
          <p:nvPr/>
        </p:nvSpPr>
        <p:spPr>
          <a:xfrm>
            <a:off x="6980872" y="3952074"/>
            <a:ext cx="265748" cy="239469"/>
          </a:xfrm>
          <a:custGeom>
            <a:avLst/>
            <a:gdLst/>
            <a:ahLst/>
            <a:cxnLst/>
            <a:rect l="0" t="0" r="0" b="0"/>
            <a:pathLst>
              <a:path w="265748" h="239469">
                <a:moveTo>
                  <a:pt x="0" y="77001"/>
                </a:moveTo>
                <a:lnTo>
                  <a:pt x="0" y="81551"/>
                </a:lnTo>
                <a:lnTo>
                  <a:pt x="953" y="82892"/>
                </a:lnTo>
                <a:lnTo>
                  <a:pt x="2540" y="83786"/>
                </a:lnTo>
                <a:lnTo>
                  <a:pt x="4551" y="84381"/>
                </a:lnTo>
                <a:lnTo>
                  <a:pt x="5892" y="85731"/>
                </a:lnTo>
                <a:lnTo>
                  <a:pt x="6785" y="87584"/>
                </a:lnTo>
                <a:lnTo>
                  <a:pt x="7381" y="89771"/>
                </a:lnTo>
                <a:lnTo>
                  <a:pt x="10583" y="94741"/>
                </a:lnTo>
                <a:lnTo>
                  <a:pt x="15181" y="100125"/>
                </a:lnTo>
                <a:lnTo>
                  <a:pt x="20400" y="105693"/>
                </a:lnTo>
                <a:lnTo>
                  <a:pt x="28693" y="114183"/>
                </a:lnTo>
                <a:lnTo>
                  <a:pt x="31511" y="116076"/>
                </a:lnTo>
                <a:lnTo>
                  <a:pt x="37182" y="118180"/>
                </a:lnTo>
                <a:lnTo>
                  <a:pt x="42878" y="119115"/>
                </a:lnTo>
                <a:lnTo>
                  <a:pt x="45731" y="119365"/>
                </a:lnTo>
                <a:lnTo>
                  <a:pt x="53980" y="122181"/>
                </a:lnTo>
                <a:lnTo>
                  <a:pt x="58847" y="124266"/>
                </a:lnTo>
                <a:lnTo>
                  <a:pt x="66794" y="126583"/>
                </a:lnTo>
                <a:lnTo>
                  <a:pt x="70247" y="127200"/>
                </a:lnTo>
                <a:lnTo>
                  <a:pt x="73502" y="126659"/>
                </a:lnTo>
                <a:lnTo>
                  <a:pt x="79657" y="123519"/>
                </a:lnTo>
                <a:lnTo>
                  <a:pt x="83585" y="122300"/>
                </a:lnTo>
                <a:lnTo>
                  <a:pt x="88108" y="121488"/>
                </a:lnTo>
                <a:lnTo>
                  <a:pt x="93029" y="120946"/>
                </a:lnTo>
                <a:lnTo>
                  <a:pt x="98214" y="120585"/>
                </a:lnTo>
                <a:lnTo>
                  <a:pt x="103576" y="120344"/>
                </a:lnTo>
                <a:lnTo>
                  <a:pt x="109055" y="120184"/>
                </a:lnTo>
                <a:lnTo>
                  <a:pt x="113661" y="119125"/>
                </a:lnTo>
                <a:lnTo>
                  <a:pt x="121318" y="115407"/>
                </a:lnTo>
                <a:lnTo>
                  <a:pt x="130437" y="110580"/>
                </a:lnTo>
                <a:lnTo>
                  <a:pt x="135536" y="107960"/>
                </a:lnTo>
                <a:lnTo>
                  <a:pt x="143741" y="102508"/>
                </a:lnTo>
                <a:lnTo>
                  <a:pt x="147262" y="99720"/>
                </a:lnTo>
                <a:lnTo>
                  <a:pt x="150562" y="95957"/>
                </a:lnTo>
                <a:lnTo>
                  <a:pt x="153714" y="91543"/>
                </a:lnTo>
                <a:lnTo>
                  <a:pt x="156769" y="86696"/>
                </a:lnTo>
                <a:lnTo>
                  <a:pt x="158805" y="82512"/>
                </a:lnTo>
                <a:lnTo>
                  <a:pt x="162623" y="71119"/>
                </a:lnTo>
                <a:lnTo>
                  <a:pt x="164613" y="66412"/>
                </a:lnTo>
                <a:lnTo>
                  <a:pt x="166892" y="61369"/>
                </a:lnTo>
                <a:lnTo>
                  <a:pt x="168411" y="57055"/>
                </a:lnTo>
                <a:lnTo>
                  <a:pt x="170100" y="49721"/>
                </a:lnTo>
                <a:lnTo>
                  <a:pt x="171503" y="45479"/>
                </a:lnTo>
                <a:lnTo>
                  <a:pt x="173389" y="40746"/>
                </a:lnTo>
                <a:lnTo>
                  <a:pt x="175601" y="35686"/>
                </a:lnTo>
                <a:lnTo>
                  <a:pt x="176122" y="31360"/>
                </a:lnTo>
                <a:lnTo>
                  <a:pt x="175517" y="27523"/>
                </a:lnTo>
                <a:lnTo>
                  <a:pt x="173257" y="20721"/>
                </a:lnTo>
                <a:lnTo>
                  <a:pt x="172254" y="14522"/>
                </a:lnTo>
                <a:lnTo>
                  <a:pt x="171034" y="11536"/>
                </a:lnTo>
                <a:lnTo>
                  <a:pt x="167137" y="5678"/>
                </a:lnTo>
                <a:lnTo>
                  <a:pt x="164765" y="3734"/>
                </a:lnTo>
                <a:lnTo>
                  <a:pt x="162231" y="2439"/>
                </a:lnTo>
                <a:lnTo>
                  <a:pt x="156875" y="1000"/>
                </a:lnTo>
                <a:lnTo>
                  <a:pt x="151320" y="360"/>
                </a:lnTo>
                <a:lnTo>
                  <a:pt x="145676" y="76"/>
                </a:lnTo>
                <a:lnTo>
                  <a:pt x="142837" y="0"/>
                </a:lnTo>
                <a:lnTo>
                  <a:pt x="139992" y="902"/>
                </a:lnTo>
                <a:lnTo>
                  <a:pt x="134291" y="4444"/>
                </a:lnTo>
                <a:lnTo>
                  <a:pt x="126043" y="9193"/>
                </a:lnTo>
                <a:lnTo>
                  <a:pt x="121176" y="11793"/>
                </a:lnTo>
                <a:lnTo>
                  <a:pt x="116026" y="15431"/>
                </a:lnTo>
                <a:lnTo>
                  <a:pt x="110688" y="19762"/>
                </a:lnTo>
                <a:lnTo>
                  <a:pt x="105224" y="24554"/>
                </a:lnTo>
                <a:lnTo>
                  <a:pt x="100629" y="29654"/>
                </a:lnTo>
                <a:lnTo>
                  <a:pt x="96614" y="34958"/>
                </a:lnTo>
                <a:lnTo>
                  <a:pt x="92984" y="40400"/>
                </a:lnTo>
                <a:lnTo>
                  <a:pt x="89612" y="45933"/>
                </a:lnTo>
                <a:lnTo>
                  <a:pt x="86412" y="51526"/>
                </a:lnTo>
                <a:lnTo>
                  <a:pt x="80315" y="62821"/>
                </a:lnTo>
                <a:lnTo>
                  <a:pt x="74431" y="74191"/>
                </a:lnTo>
                <a:lnTo>
                  <a:pt x="71528" y="80843"/>
                </a:lnTo>
                <a:lnTo>
                  <a:pt x="68641" y="88135"/>
                </a:lnTo>
                <a:lnTo>
                  <a:pt x="65763" y="95853"/>
                </a:lnTo>
                <a:lnTo>
                  <a:pt x="63844" y="102904"/>
                </a:lnTo>
                <a:lnTo>
                  <a:pt x="62566" y="109509"/>
                </a:lnTo>
                <a:lnTo>
                  <a:pt x="61712" y="115818"/>
                </a:lnTo>
                <a:lnTo>
                  <a:pt x="61144" y="121929"/>
                </a:lnTo>
                <a:lnTo>
                  <a:pt x="60766" y="127908"/>
                </a:lnTo>
                <a:lnTo>
                  <a:pt x="60513" y="133799"/>
                </a:lnTo>
                <a:lnTo>
                  <a:pt x="60233" y="147964"/>
                </a:lnTo>
                <a:lnTo>
                  <a:pt x="60157" y="155742"/>
                </a:lnTo>
                <a:lnTo>
                  <a:pt x="61060" y="162832"/>
                </a:lnTo>
                <a:lnTo>
                  <a:pt x="62614" y="169465"/>
                </a:lnTo>
                <a:lnTo>
                  <a:pt x="64602" y="175791"/>
                </a:lnTo>
                <a:lnTo>
                  <a:pt x="66881" y="181913"/>
                </a:lnTo>
                <a:lnTo>
                  <a:pt x="69352" y="187900"/>
                </a:lnTo>
                <a:lnTo>
                  <a:pt x="71952" y="193796"/>
                </a:lnTo>
                <a:lnTo>
                  <a:pt x="77381" y="205427"/>
                </a:lnTo>
                <a:lnTo>
                  <a:pt x="80162" y="211196"/>
                </a:lnTo>
                <a:lnTo>
                  <a:pt x="83922" y="215994"/>
                </a:lnTo>
                <a:lnTo>
                  <a:pt x="88332" y="220146"/>
                </a:lnTo>
                <a:lnTo>
                  <a:pt x="93179" y="223865"/>
                </a:lnTo>
                <a:lnTo>
                  <a:pt x="101103" y="227999"/>
                </a:lnTo>
                <a:lnTo>
                  <a:pt x="104549" y="229101"/>
                </a:lnTo>
                <a:lnTo>
                  <a:pt x="110919" y="232866"/>
                </a:lnTo>
                <a:lnTo>
                  <a:pt x="113951" y="235203"/>
                </a:lnTo>
                <a:lnTo>
                  <a:pt x="117877" y="236762"/>
                </a:lnTo>
                <a:lnTo>
                  <a:pt x="122400" y="237800"/>
                </a:lnTo>
                <a:lnTo>
                  <a:pt x="127320" y="238493"/>
                </a:lnTo>
                <a:lnTo>
                  <a:pt x="132505" y="238955"/>
                </a:lnTo>
                <a:lnTo>
                  <a:pt x="137867" y="239263"/>
                </a:lnTo>
                <a:lnTo>
                  <a:pt x="143347" y="239468"/>
                </a:lnTo>
                <a:lnTo>
                  <a:pt x="148904" y="238652"/>
                </a:lnTo>
                <a:lnTo>
                  <a:pt x="154514" y="237156"/>
                </a:lnTo>
                <a:lnTo>
                  <a:pt x="160159" y="235206"/>
                </a:lnTo>
                <a:lnTo>
                  <a:pt x="165828" y="233906"/>
                </a:lnTo>
                <a:lnTo>
                  <a:pt x="171513" y="233039"/>
                </a:lnTo>
                <a:lnTo>
                  <a:pt x="177207" y="232461"/>
                </a:lnTo>
                <a:lnTo>
                  <a:pt x="182907" y="231124"/>
                </a:lnTo>
                <a:lnTo>
                  <a:pt x="188614" y="229279"/>
                </a:lnTo>
                <a:lnTo>
                  <a:pt x="194322" y="227097"/>
                </a:lnTo>
                <a:lnTo>
                  <a:pt x="200033" y="223737"/>
                </a:lnTo>
                <a:lnTo>
                  <a:pt x="205745" y="219593"/>
                </a:lnTo>
                <a:lnTo>
                  <a:pt x="211459" y="214925"/>
                </a:lnTo>
                <a:lnTo>
                  <a:pt x="217173" y="210860"/>
                </a:lnTo>
                <a:lnTo>
                  <a:pt x="222886" y="207198"/>
                </a:lnTo>
                <a:lnTo>
                  <a:pt x="228601" y="203804"/>
                </a:lnTo>
                <a:lnTo>
                  <a:pt x="233364" y="200588"/>
                </a:lnTo>
                <a:lnTo>
                  <a:pt x="241194" y="194476"/>
                </a:lnTo>
                <a:lnTo>
                  <a:pt x="247850" y="188585"/>
                </a:lnTo>
                <a:lnTo>
                  <a:pt x="253984" y="182791"/>
                </a:lnTo>
                <a:lnTo>
                  <a:pt x="265747" y="171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7"/>
          <p:cNvSpPr/>
          <p:nvPr/>
        </p:nvSpPr>
        <p:spPr>
          <a:xfrm>
            <a:off x="7272337" y="3874815"/>
            <a:ext cx="291466" cy="334283"/>
          </a:xfrm>
          <a:custGeom>
            <a:avLst/>
            <a:gdLst/>
            <a:ahLst/>
            <a:cxnLst/>
            <a:rect l="0" t="0" r="0" b="0"/>
            <a:pathLst>
              <a:path w="291466" h="334283">
                <a:moveTo>
                  <a:pt x="0" y="119970"/>
                </a:moveTo>
                <a:lnTo>
                  <a:pt x="4551" y="119970"/>
                </a:lnTo>
                <a:lnTo>
                  <a:pt x="5892" y="120922"/>
                </a:lnTo>
                <a:lnTo>
                  <a:pt x="6785" y="122510"/>
                </a:lnTo>
                <a:lnTo>
                  <a:pt x="7381" y="124520"/>
                </a:lnTo>
                <a:lnTo>
                  <a:pt x="10583" y="129295"/>
                </a:lnTo>
                <a:lnTo>
                  <a:pt x="17741" y="137338"/>
                </a:lnTo>
                <a:lnTo>
                  <a:pt x="20400" y="140120"/>
                </a:lnTo>
                <a:lnTo>
                  <a:pt x="23125" y="144834"/>
                </a:lnTo>
                <a:lnTo>
                  <a:pt x="25895" y="150833"/>
                </a:lnTo>
                <a:lnTo>
                  <a:pt x="28693" y="157690"/>
                </a:lnTo>
                <a:lnTo>
                  <a:pt x="31511" y="164167"/>
                </a:lnTo>
                <a:lnTo>
                  <a:pt x="37182" y="176443"/>
                </a:lnTo>
                <a:lnTo>
                  <a:pt x="39076" y="182383"/>
                </a:lnTo>
                <a:lnTo>
                  <a:pt x="40338" y="188249"/>
                </a:lnTo>
                <a:lnTo>
                  <a:pt x="41180" y="194064"/>
                </a:lnTo>
                <a:lnTo>
                  <a:pt x="42693" y="200798"/>
                </a:lnTo>
                <a:lnTo>
                  <a:pt x="44655" y="208145"/>
                </a:lnTo>
                <a:lnTo>
                  <a:pt x="46915" y="215901"/>
                </a:lnTo>
                <a:lnTo>
                  <a:pt x="49374" y="222976"/>
                </a:lnTo>
                <a:lnTo>
                  <a:pt x="51966" y="229598"/>
                </a:lnTo>
                <a:lnTo>
                  <a:pt x="54646" y="235918"/>
                </a:lnTo>
                <a:lnTo>
                  <a:pt x="56434" y="242036"/>
                </a:lnTo>
                <a:lnTo>
                  <a:pt x="57624" y="248020"/>
                </a:lnTo>
                <a:lnTo>
                  <a:pt x="58420" y="253914"/>
                </a:lnTo>
                <a:lnTo>
                  <a:pt x="59901" y="259748"/>
                </a:lnTo>
                <a:lnTo>
                  <a:pt x="61842" y="265543"/>
                </a:lnTo>
                <a:lnTo>
                  <a:pt x="64088" y="271311"/>
                </a:lnTo>
                <a:lnTo>
                  <a:pt x="66584" y="280260"/>
                </a:lnTo>
                <a:lnTo>
                  <a:pt x="67989" y="290653"/>
                </a:lnTo>
                <a:lnTo>
                  <a:pt x="68405" y="299765"/>
                </a:lnTo>
                <a:lnTo>
                  <a:pt x="68580" y="308551"/>
                </a:lnTo>
                <a:lnTo>
                  <a:pt x="56648" y="296632"/>
                </a:lnTo>
                <a:lnTo>
                  <a:pt x="54911" y="293942"/>
                </a:lnTo>
                <a:lnTo>
                  <a:pt x="52980" y="288413"/>
                </a:lnTo>
                <a:lnTo>
                  <a:pt x="52122" y="280241"/>
                </a:lnTo>
                <a:lnTo>
                  <a:pt x="51740" y="271211"/>
                </a:lnTo>
                <a:lnTo>
                  <a:pt x="51571" y="264023"/>
                </a:lnTo>
                <a:lnTo>
                  <a:pt x="54035" y="255113"/>
                </a:lnTo>
                <a:lnTo>
                  <a:pt x="57354" y="244804"/>
                </a:lnTo>
                <a:lnTo>
                  <a:pt x="58238" y="239387"/>
                </a:lnTo>
                <a:lnTo>
                  <a:pt x="58828" y="233871"/>
                </a:lnTo>
                <a:lnTo>
                  <a:pt x="60174" y="228289"/>
                </a:lnTo>
                <a:lnTo>
                  <a:pt x="62023" y="222663"/>
                </a:lnTo>
                <a:lnTo>
                  <a:pt x="64209" y="217007"/>
                </a:lnTo>
                <a:lnTo>
                  <a:pt x="67571" y="211331"/>
                </a:lnTo>
                <a:lnTo>
                  <a:pt x="71717" y="205642"/>
                </a:lnTo>
                <a:lnTo>
                  <a:pt x="76387" y="199945"/>
                </a:lnTo>
                <a:lnTo>
                  <a:pt x="80452" y="194241"/>
                </a:lnTo>
                <a:lnTo>
                  <a:pt x="84114" y="188534"/>
                </a:lnTo>
                <a:lnTo>
                  <a:pt x="87509" y="182824"/>
                </a:lnTo>
                <a:lnTo>
                  <a:pt x="91677" y="177113"/>
                </a:lnTo>
                <a:lnTo>
                  <a:pt x="96361" y="171400"/>
                </a:lnTo>
                <a:lnTo>
                  <a:pt x="101388" y="165687"/>
                </a:lnTo>
                <a:lnTo>
                  <a:pt x="106645" y="159973"/>
                </a:lnTo>
                <a:lnTo>
                  <a:pt x="117565" y="148544"/>
                </a:lnTo>
                <a:lnTo>
                  <a:pt x="134424" y="131399"/>
                </a:lnTo>
                <a:lnTo>
                  <a:pt x="141051" y="125685"/>
                </a:lnTo>
                <a:lnTo>
                  <a:pt x="148326" y="119970"/>
                </a:lnTo>
                <a:lnTo>
                  <a:pt x="156035" y="114255"/>
                </a:lnTo>
                <a:lnTo>
                  <a:pt x="162126" y="108539"/>
                </a:lnTo>
                <a:lnTo>
                  <a:pt x="167139" y="102825"/>
                </a:lnTo>
                <a:lnTo>
                  <a:pt x="171433" y="97110"/>
                </a:lnTo>
                <a:lnTo>
                  <a:pt x="176202" y="91394"/>
                </a:lnTo>
                <a:lnTo>
                  <a:pt x="181285" y="85680"/>
                </a:lnTo>
                <a:lnTo>
                  <a:pt x="192014" y="74250"/>
                </a:lnTo>
                <a:lnTo>
                  <a:pt x="203132" y="62820"/>
                </a:lnTo>
                <a:lnTo>
                  <a:pt x="208764" y="58057"/>
                </a:lnTo>
                <a:lnTo>
                  <a:pt x="214423" y="53930"/>
                </a:lnTo>
                <a:lnTo>
                  <a:pt x="220101" y="50226"/>
                </a:lnTo>
                <a:lnTo>
                  <a:pt x="228950" y="41030"/>
                </a:lnTo>
                <a:lnTo>
                  <a:pt x="236058" y="31545"/>
                </a:lnTo>
                <a:lnTo>
                  <a:pt x="242393" y="24155"/>
                </a:lnTo>
                <a:lnTo>
                  <a:pt x="244463" y="20851"/>
                </a:lnTo>
                <a:lnTo>
                  <a:pt x="248328" y="11650"/>
                </a:lnTo>
                <a:lnTo>
                  <a:pt x="255822" y="1683"/>
                </a:lnTo>
                <a:lnTo>
                  <a:pt x="257056" y="106"/>
                </a:lnTo>
                <a:lnTo>
                  <a:pt x="261691" y="0"/>
                </a:lnTo>
                <a:lnTo>
                  <a:pt x="263043" y="937"/>
                </a:lnTo>
                <a:lnTo>
                  <a:pt x="263944" y="2515"/>
                </a:lnTo>
                <a:lnTo>
                  <a:pt x="264947" y="6808"/>
                </a:lnTo>
                <a:lnTo>
                  <a:pt x="265510" y="15532"/>
                </a:lnTo>
                <a:lnTo>
                  <a:pt x="265643" y="24658"/>
                </a:lnTo>
                <a:lnTo>
                  <a:pt x="268241" y="35064"/>
                </a:lnTo>
                <a:lnTo>
                  <a:pt x="270267" y="40506"/>
                </a:lnTo>
                <a:lnTo>
                  <a:pt x="271618" y="46039"/>
                </a:lnTo>
                <a:lnTo>
                  <a:pt x="272518" y="51632"/>
                </a:lnTo>
                <a:lnTo>
                  <a:pt x="273119" y="57267"/>
                </a:lnTo>
                <a:lnTo>
                  <a:pt x="273520" y="63880"/>
                </a:lnTo>
                <a:lnTo>
                  <a:pt x="273964" y="78848"/>
                </a:lnTo>
                <a:lnTo>
                  <a:pt x="274307" y="145755"/>
                </a:lnTo>
                <a:lnTo>
                  <a:pt x="274320" y="231413"/>
                </a:lnTo>
                <a:lnTo>
                  <a:pt x="275273" y="239033"/>
                </a:lnTo>
                <a:lnTo>
                  <a:pt x="276861" y="246017"/>
                </a:lnTo>
                <a:lnTo>
                  <a:pt x="278871" y="252579"/>
                </a:lnTo>
                <a:lnTo>
                  <a:pt x="280212" y="258859"/>
                </a:lnTo>
                <a:lnTo>
                  <a:pt x="281105" y="264950"/>
                </a:lnTo>
                <a:lnTo>
                  <a:pt x="281701" y="270916"/>
                </a:lnTo>
                <a:lnTo>
                  <a:pt x="282098" y="276797"/>
                </a:lnTo>
                <a:lnTo>
                  <a:pt x="282363" y="282624"/>
                </a:lnTo>
                <a:lnTo>
                  <a:pt x="282540" y="288414"/>
                </a:lnTo>
                <a:lnTo>
                  <a:pt x="283610" y="294178"/>
                </a:lnTo>
                <a:lnTo>
                  <a:pt x="285276" y="299926"/>
                </a:lnTo>
                <a:lnTo>
                  <a:pt x="287339" y="305663"/>
                </a:lnTo>
                <a:lnTo>
                  <a:pt x="289631" y="314578"/>
                </a:lnTo>
                <a:lnTo>
                  <a:pt x="290922" y="324951"/>
                </a:lnTo>
                <a:lnTo>
                  <a:pt x="291465" y="3342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8"/>
          <p:cNvSpPr/>
          <p:nvPr/>
        </p:nvSpPr>
        <p:spPr>
          <a:xfrm>
            <a:off x="7460932" y="4029576"/>
            <a:ext cx="265749" cy="196667"/>
          </a:xfrm>
          <a:custGeom>
            <a:avLst/>
            <a:gdLst/>
            <a:ahLst/>
            <a:cxnLst/>
            <a:rect l="0" t="0" r="0" b="0"/>
            <a:pathLst>
              <a:path w="265749" h="196667">
                <a:moveTo>
                  <a:pt x="0" y="42361"/>
                </a:moveTo>
                <a:lnTo>
                  <a:pt x="4551" y="46912"/>
                </a:lnTo>
                <a:lnTo>
                  <a:pt x="6844" y="48253"/>
                </a:lnTo>
                <a:lnTo>
                  <a:pt x="11932" y="49742"/>
                </a:lnTo>
                <a:lnTo>
                  <a:pt x="20151" y="50580"/>
                </a:lnTo>
                <a:lnTo>
                  <a:pt x="28324" y="50777"/>
                </a:lnTo>
                <a:lnTo>
                  <a:pt x="73256" y="50924"/>
                </a:lnTo>
                <a:lnTo>
                  <a:pt x="79317" y="49975"/>
                </a:lnTo>
                <a:lnTo>
                  <a:pt x="85263" y="48389"/>
                </a:lnTo>
                <a:lnTo>
                  <a:pt x="137635" y="30782"/>
                </a:lnTo>
                <a:lnTo>
                  <a:pt x="145097" y="27975"/>
                </a:lnTo>
                <a:lnTo>
                  <a:pt x="151976" y="25150"/>
                </a:lnTo>
                <a:lnTo>
                  <a:pt x="158468" y="22315"/>
                </a:lnTo>
                <a:lnTo>
                  <a:pt x="170760" y="16624"/>
                </a:lnTo>
                <a:lnTo>
                  <a:pt x="194174" y="5210"/>
                </a:lnTo>
                <a:lnTo>
                  <a:pt x="198981" y="3306"/>
                </a:lnTo>
                <a:lnTo>
                  <a:pt x="206864" y="1191"/>
                </a:lnTo>
                <a:lnTo>
                  <a:pt x="213542" y="251"/>
                </a:lnTo>
                <a:lnTo>
                  <a:pt x="216656" y="0"/>
                </a:lnTo>
                <a:lnTo>
                  <a:pt x="219686" y="786"/>
                </a:lnTo>
                <a:lnTo>
                  <a:pt x="225591" y="4198"/>
                </a:lnTo>
                <a:lnTo>
                  <a:pt x="231390" y="8890"/>
                </a:lnTo>
                <a:lnTo>
                  <a:pt x="234270" y="11475"/>
                </a:lnTo>
                <a:lnTo>
                  <a:pt x="236190" y="14150"/>
                </a:lnTo>
                <a:lnTo>
                  <a:pt x="238323" y="19663"/>
                </a:lnTo>
                <a:lnTo>
                  <a:pt x="238893" y="23419"/>
                </a:lnTo>
                <a:lnTo>
                  <a:pt x="239272" y="27828"/>
                </a:lnTo>
                <a:lnTo>
                  <a:pt x="239525" y="32672"/>
                </a:lnTo>
                <a:lnTo>
                  <a:pt x="239805" y="43135"/>
                </a:lnTo>
                <a:lnTo>
                  <a:pt x="240017" y="89792"/>
                </a:lnTo>
                <a:lnTo>
                  <a:pt x="240974" y="96842"/>
                </a:lnTo>
                <a:lnTo>
                  <a:pt x="242565" y="104399"/>
                </a:lnTo>
                <a:lnTo>
                  <a:pt x="244577" y="112295"/>
                </a:lnTo>
                <a:lnTo>
                  <a:pt x="245919" y="119464"/>
                </a:lnTo>
                <a:lnTo>
                  <a:pt x="246813" y="126148"/>
                </a:lnTo>
                <a:lnTo>
                  <a:pt x="247410" y="132509"/>
                </a:lnTo>
                <a:lnTo>
                  <a:pt x="248760" y="138655"/>
                </a:lnTo>
                <a:lnTo>
                  <a:pt x="250613" y="144657"/>
                </a:lnTo>
                <a:lnTo>
                  <a:pt x="252801" y="150563"/>
                </a:lnTo>
                <a:lnTo>
                  <a:pt x="254259" y="156406"/>
                </a:lnTo>
                <a:lnTo>
                  <a:pt x="255231" y="162206"/>
                </a:lnTo>
                <a:lnTo>
                  <a:pt x="255879" y="167978"/>
                </a:lnTo>
                <a:lnTo>
                  <a:pt x="256311" y="172778"/>
                </a:lnTo>
                <a:lnTo>
                  <a:pt x="256599" y="176931"/>
                </a:lnTo>
                <a:lnTo>
                  <a:pt x="256791" y="180651"/>
                </a:lnTo>
                <a:lnTo>
                  <a:pt x="257872" y="184085"/>
                </a:lnTo>
                <a:lnTo>
                  <a:pt x="259545" y="187326"/>
                </a:lnTo>
                <a:lnTo>
                  <a:pt x="265748" y="1966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9"/>
          <p:cNvSpPr/>
          <p:nvPr/>
        </p:nvSpPr>
        <p:spPr>
          <a:xfrm>
            <a:off x="7649527" y="3977640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0"/>
          <p:cNvSpPr/>
          <p:nvPr/>
        </p:nvSpPr>
        <p:spPr>
          <a:xfrm>
            <a:off x="7812816" y="3961686"/>
            <a:ext cx="188185" cy="246037"/>
          </a:xfrm>
          <a:custGeom>
            <a:avLst/>
            <a:gdLst/>
            <a:ahLst/>
            <a:cxnLst/>
            <a:rect l="0" t="0" r="0" b="0"/>
            <a:pathLst>
              <a:path w="188185" h="246037">
                <a:moveTo>
                  <a:pt x="188184" y="7381"/>
                </a:moveTo>
                <a:lnTo>
                  <a:pt x="183633" y="7381"/>
                </a:lnTo>
                <a:lnTo>
                  <a:pt x="182292" y="6429"/>
                </a:lnTo>
                <a:lnTo>
                  <a:pt x="181399" y="4841"/>
                </a:lnTo>
                <a:lnTo>
                  <a:pt x="180803" y="2830"/>
                </a:lnTo>
                <a:lnTo>
                  <a:pt x="179453" y="1490"/>
                </a:lnTo>
                <a:lnTo>
                  <a:pt x="177600" y="596"/>
                </a:lnTo>
                <a:lnTo>
                  <a:pt x="175414" y="0"/>
                </a:lnTo>
                <a:lnTo>
                  <a:pt x="173955" y="555"/>
                </a:lnTo>
                <a:lnTo>
                  <a:pt x="172983" y="1878"/>
                </a:lnTo>
                <a:lnTo>
                  <a:pt x="172335" y="3713"/>
                </a:lnTo>
                <a:lnTo>
                  <a:pt x="170950" y="4935"/>
                </a:lnTo>
                <a:lnTo>
                  <a:pt x="169075" y="5751"/>
                </a:lnTo>
                <a:lnTo>
                  <a:pt x="163499" y="7609"/>
                </a:lnTo>
                <a:lnTo>
                  <a:pt x="159344" y="9438"/>
                </a:lnTo>
                <a:lnTo>
                  <a:pt x="149649" y="14010"/>
                </a:lnTo>
                <a:lnTo>
                  <a:pt x="138990" y="19218"/>
                </a:lnTo>
                <a:lnTo>
                  <a:pt x="132527" y="22892"/>
                </a:lnTo>
                <a:lnTo>
                  <a:pt x="125362" y="27247"/>
                </a:lnTo>
                <a:lnTo>
                  <a:pt x="117727" y="32055"/>
                </a:lnTo>
                <a:lnTo>
                  <a:pt x="110732" y="36213"/>
                </a:lnTo>
                <a:lnTo>
                  <a:pt x="104165" y="39937"/>
                </a:lnTo>
                <a:lnTo>
                  <a:pt x="97881" y="43373"/>
                </a:lnTo>
                <a:lnTo>
                  <a:pt x="91787" y="47568"/>
                </a:lnTo>
                <a:lnTo>
                  <a:pt x="85819" y="52270"/>
                </a:lnTo>
                <a:lnTo>
                  <a:pt x="79936" y="57309"/>
                </a:lnTo>
                <a:lnTo>
                  <a:pt x="74108" y="62574"/>
                </a:lnTo>
                <a:lnTo>
                  <a:pt x="62553" y="73504"/>
                </a:lnTo>
                <a:lnTo>
                  <a:pt x="45338" y="90367"/>
                </a:lnTo>
                <a:lnTo>
                  <a:pt x="39613" y="95090"/>
                </a:lnTo>
                <a:lnTo>
                  <a:pt x="33892" y="99192"/>
                </a:lnTo>
                <a:lnTo>
                  <a:pt x="28172" y="102878"/>
                </a:lnTo>
                <a:lnTo>
                  <a:pt x="23407" y="108193"/>
                </a:lnTo>
                <a:lnTo>
                  <a:pt x="19278" y="114594"/>
                </a:lnTo>
                <a:lnTo>
                  <a:pt x="15572" y="121719"/>
                </a:lnTo>
                <a:lnTo>
                  <a:pt x="13102" y="128374"/>
                </a:lnTo>
                <a:lnTo>
                  <a:pt x="11455" y="134715"/>
                </a:lnTo>
                <a:lnTo>
                  <a:pt x="10357" y="140848"/>
                </a:lnTo>
                <a:lnTo>
                  <a:pt x="8673" y="146842"/>
                </a:lnTo>
                <a:lnTo>
                  <a:pt x="6597" y="152742"/>
                </a:lnTo>
                <a:lnTo>
                  <a:pt x="4261" y="158581"/>
                </a:lnTo>
                <a:lnTo>
                  <a:pt x="2704" y="164379"/>
                </a:lnTo>
                <a:lnTo>
                  <a:pt x="1665" y="170149"/>
                </a:lnTo>
                <a:lnTo>
                  <a:pt x="973" y="175900"/>
                </a:lnTo>
                <a:lnTo>
                  <a:pt x="511" y="181640"/>
                </a:lnTo>
                <a:lnTo>
                  <a:pt x="204" y="187371"/>
                </a:lnTo>
                <a:lnTo>
                  <a:pt x="0" y="193097"/>
                </a:lnTo>
                <a:lnTo>
                  <a:pt x="815" y="197867"/>
                </a:lnTo>
                <a:lnTo>
                  <a:pt x="2311" y="201999"/>
                </a:lnTo>
                <a:lnTo>
                  <a:pt x="8968" y="214906"/>
                </a:lnTo>
                <a:lnTo>
                  <a:pt x="11556" y="220026"/>
                </a:lnTo>
                <a:lnTo>
                  <a:pt x="14234" y="224392"/>
                </a:lnTo>
                <a:lnTo>
                  <a:pt x="19750" y="231783"/>
                </a:lnTo>
                <a:lnTo>
                  <a:pt x="23508" y="234135"/>
                </a:lnTo>
                <a:lnTo>
                  <a:pt x="27917" y="235703"/>
                </a:lnTo>
                <a:lnTo>
                  <a:pt x="32762" y="236748"/>
                </a:lnTo>
                <a:lnTo>
                  <a:pt x="36944" y="238397"/>
                </a:lnTo>
                <a:lnTo>
                  <a:pt x="40685" y="240450"/>
                </a:lnTo>
                <a:lnTo>
                  <a:pt x="44131" y="242770"/>
                </a:lnTo>
                <a:lnTo>
                  <a:pt x="48334" y="244317"/>
                </a:lnTo>
                <a:lnTo>
                  <a:pt x="53040" y="245349"/>
                </a:lnTo>
                <a:lnTo>
                  <a:pt x="58083" y="246036"/>
                </a:lnTo>
                <a:lnTo>
                  <a:pt x="63349" y="245542"/>
                </a:lnTo>
                <a:lnTo>
                  <a:pt x="68766" y="244260"/>
                </a:lnTo>
                <a:lnTo>
                  <a:pt x="120140" y="227224"/>
                </a:lnTo>
                <a:lnTo>
                  <a:pt x="126629" y="224428"/>
                </a:lnTo>
                <a:lnTo>
                  <a:pt x="131908" y="221612"/>
                </a:lnTo>
                <a:lnTo>
                  <a:pt x="136378" y="218782"/>
                </a:lnTo>
                <a:lnTo>
                  <a:pt x="141264" y="215942"/>
                </a:lnTo>
                <a:lnTo>
                  <a:pt x="162466" y="204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1"/>
          <p:cNvSpPr/>
          <p:nvPr/>
        </p:nvSpPr>
        <p:spPr>
          <a:xfrm>
            <a:off x="7983898" y="3832466"/>
            <a:ext cx="409700" cy="385166"/>
          </a:xfrm>
          <a:custGeom>
            <a:avLst/>
            <a:gdLst/>
            <a:ahLst/>
            <a:cxnLst/>
            <a:rect l="0" t="0" r="0" b="0"/>
            <a:pathLst>
              <a:path w="409700" h="385166">
                <a:moveTo>
                  <a:pt x="68536" y="273761"/>
                </a:moveTo>
                <a:lnTo>
                  <a:pt x="97478" y="244820"/>
                </a:lnTo>
                <a:lnTo>
                  <a:pt x="99262" y="242084"/>
                </a:lnTo>
                <a:lnTo>
                  <a:pt x="101242" y="236505"/>
                </a:lnTo>
                <a:lnTo>
                  <a:pt x="102122" y="228310"/>
                </a:lnTo>
                <a:lnTo>
                  <a:pt x="102687" y="216629"/>
                </a:lnTo>
                <a:lnTo>
                  <a:pt x="102809" y="204807"/>
                </a:lnTo>
                <a:lnTo>
                  <a:pt x="102823" y="198228"/>
                </a:lnTo>
                <a:lnTo>
                  <a:pt x="101871" y="197688"/>
                </a:lnTo>
                <a:lnTo>
                  <a:pt x="98275" y="197089"/>
                </a:lnTo>
                <a:lnTo>
                  <a:pt x="95982" y="197881"/>
                </a:lnTo>
                <a:lnTo>
                  <a:pt x="90895" y="201302"/>
                </a:lnTo>
                <a:lnTo>
                  <a:pt x="78916" y="211259"/>
                </a:lnTo>
                <a:lnTo>
                  <a:pt x="69656" y="216772"/>
                </a:lnTo>
                <a:lnTo>
                  <a:pt x="61731" y="224938"/>
                </a:lnTo>
                <a:lnTo>
                  <a:pt x="58286" y="229782"/>
                </a:lnTo>
                <a:lnTo>
                  <a:pt x="49376" y="237705"/>
                </a:lnTo>
                <a:lnTo>
                  <a:pt x="44333" y="241151"/>
                </a:lnTo>
                <a:lnTo>
                  <a:pt x="40019" y="246306"/>
                </a:lnTo>
                <a:lnTo>
                  <a:pt x="36189" y="252600"/>
                </a:lnTo>
                <a:lnTo>
                  <a:pt x="14357" y="296386"/>
                </a:lnTo>
                <a:lnTo>
                  <a:pt x="11462" y="303132"/>
                </a:lnTo>
                <a:lnTo>
                  <a:pt x="8580" y="310487"/>
                </a:lnTo>
                <a:lnTo>
                  <a:pt x="5705" y="318248"/>
                </a:lnTo>
                <a:lnTo>
                  <a:pt x="3788" y="325326"/>
                </a:lnTo>
                <a:lnTo>
                  <a:pt x="2512" y="331950"/>
                </a:lnTo>
                <a:lnTo>
                  <a:pt x="1092" y="343438"/>
                </a:lnTo>
                <a:lnTo>
                  <a:pt x="461" y="351718"/>
                </a:lnTo>
                <a:lnTo>
                  <a:pt x="182" y="361114"/>
                </a:lnTo>
                <a:lnTo>
                  <a:pt x="0" y="373566"/>
                </a:lnTo>
                <a:lnTo>
                  <a:pt x="938" y="375540"/>
                </a:lnTo>
                <a:lnTo>
                  <a:pt x="7342" y="383743"/>
                </a:lnTo>
                <a:lnTo>
                  <a:pt x="8690" y="384230"/>
                </a:lnTo>
                <a:lnTo>
                  <a:pt x="17191" y="385118"/>
                </a:lnTo>
                <a:lnTo>
                  <a:pt x="21269" y="385165"/>
                </a:lnTo>
                <a:lnTo>
                  <a:pt x="23689" y="384226"/>
                </a:lnTo>
                <a:lnTo>
                  <a:pt x="31648" y="378352"/>
                </a:lnTo>
                <a:lnTo>
                  <a:pt x="37220" y="373269"/>
                </a:lnTo>
                <a:lnTo>
                  <a:pt x="39086" y="369627"/>
                </a:lnTo>
                <a:lnTo>
                  <a:pt x="42665" y="355400"/>
                </a:lnTo>
                <a:lnTo>
                  <a:pt x="46878" y="344653"/>
                </a:lnTo>
                <a:lnTo>
                  <a:pt x="54466" y="333526"/>
                </a:lnTo>
                <a:lnTo>
                  <a:pt x="59156" y="327892"/>
                </a:lnTo>
                <a:lnTo>
                  <a:pt x="63235" y="321278"/>
                </a:lnTo>
                <a:lnTo>
                  <a:pt x="66907" y="314012"/>
                </a:lnTo>
                <a:lnTo>
                  <a:pt x="70308" y="306310"/>
                </a:lnTo>
                <a:lnTo>
                  <a:pt x="74480" y="299270"/>
                </a:lnTo>
                <a:lnTo>
                  <a:pt x="79167" y="292672"/>
                </a:lnTo>
                <a:lnTo>
                  <a:pt x="84196" y="286369"/>
                </a:lnTo>
                <a:lnTo>
                  <a:pt x="87548" y="280261"/>
                </a:lnTo>
                <a:lnTo>
                  <a:pt x="91274" y="268395"/>
                </a:lnTo>
                <a:lnTo>
                  <a:pt x="95470" y="256771"/>
                </a:lnTo>
                <a:lnTo>
                  <a:pt x="99558" y="246207"/>
                </a:lnTo>
                <a:lnTo>
                  <a:pt x="102181" y="234205"/>
                </a:lnTo>
                <a:lnTo>
                  <a:pt x="102823" y="230916"/>
                </a:lnTo>
                <a:lnTo>
                  <a:pt x="102827" y="323535"/>
                </a:lnTo>
                <a:lnTo>
                  <a:pt x="103779" y="327899"/>
                </a:lnTo>
                <a:lnTo>
                  <a:pt x="107377" y="335287"/>
                </a:lnTo>
                <a:lnTo>
                  <a:pt x="114692" y="341746"/>
                </a:lnTo>
                <a:lnTo>
                  <a:pt x="126979" y="350737"/>
                </a:lnTo>
                <a:lnTo>
                  <a:pt x="139665" y="362309"/>
                </a:lnTo>
                <a:lnTo>
                  <a:pt x="143578" y="364225"/>
                </a:lnTo>
                <a:lnTo>
                  <a:pt x="153006" y="366355"/>
                </a:lnTo>
                <a:lnTo>
                  <a:pt x="161006" y="369841"/>
                </a:lnTo>
                <a:lnTo>
                  <a:pt x="164473" y="372105"/>
                </a:lnTo>
                <a:lnTo>
                  <a:pt x="173405" y="374620"/>
                </a:lnTo>
                <a:lnTo>
                  <a:pt x="178454" y="375290"/>
                </a:lnTo>
                <a:lnTo>
                  <a:pt x="182772" y="374784"/>
                </a:lnTo>
                <a:lnTo>
                  <a:pt x="186604" y="373495"/>
                </a:lnTo>
                <a:lnTo>
                  <a:pt x="190111" y="371683"/>
                </a:lnTo>
                <a:lnTo>
                  <a:pt x="199087" y="369669"/>
                </a:lnTo>
                <a:lnTo>
                  <a:pt x="204147" y="369132"/>
                </a:lnTo>
                <a:lnTo>
                  <a:pt x="209426" y="366869"/>
                </a:lnTo>
                <a:lnTo>
                  <a:pt x="220372" y="359275"/>
                </a:lnTo>
                <a:lnTo>
                  <a:pt x="231587" y="352090"/>
                </a:lnTo>
                <a:lnTo>
                  <a:pt x="242921" y="344769"/>
                </a:lnTo>
                <a:lnTo>
                  <a:pt x="254308" y="335165"/>
                </a:lnTo>
                <a:lnTo>
                  <a:pt x="263179" y="324547"/>
                </a:lnTo>
                <a:lnTo>
                  <a:pt x="272202" y="312525"/>
                </a:lnTo>
                <a:lnTo>
                  <a:pt x="278609" y="305319"/>
                </a:lnTo>
                <a:lnTo>
                  <a:pt x="285737" y="297657"/>
                </a:lnTo>
                <a:lnTo>
                  <a:pt x="292395" y="289692"/>
                </a:lnTo>
                <a:lnTo>
                  <a:pt x="298737" y="281524"/>
                </a:lnTo>
                <a:lnTo>
                  <a:pt x="304872" y="273221"/>
                </a:lnTo>
                <a:lnTo>
                  <a:pt x="316766" y="256376"/>
                </a:lnTo>
                <a:lnTo>
                  <a:pt x="322605" y="247884"/>
                </a:lnTo>
                <a:lnTo>
                  <a:pt x="328404" y="238412"/>
                </a:lnTo>
                <a:lnTo>
                  <a:pt x="334174" y="228288"/>
                </a:lnTo>
                <a:lnTo>
                  <a:pt x="345665" y="206878"/>
                </a:lnTo>
                <a:lnTo>
                  <a:pt x="357123" y="184663"/>
                </a:lnTo>
                <a:lnTo>
                  <a:pt x="362845" y="174358"/>
                </a:lnTo>
                <a:lnTo>
                  <a:pt x="368565" y="164629"/>
                </a:lnTo>
                <a:lnTo>
                  <a:pt x="374282" y="155287"/>
                </a:lnTo>
                <a:lnTo>
                  <a:pt x="379048" y="146201"/>
                </a:lnTo>
                <a:lnTo>
                  <a:pt x="383176" y="137286"/>
                </a:lnTo>
                <a:lnTo>
                  <a:pt x="386882" y="128485"/>
                </a:lnTo>
                <a:lnTo>
                  <a:pt x="390304" y="119760"/>
                </a:lnTo>
                <a:lnTo>
                  <a:pt x="396647" y="102446"/>
                </a:lnTo>
                <a:lnTo>
                  <a:pt x="405573" y="76634"/>
                </a:lnTo>
                <a:lnTo>
                  <a:pt x="407527" y="68048"/>
                </a:lnTo>
                <a:lnTo>
                  <a:pt x="408831" y="59466"/>
                </a:lnTo>
                <a:lnTo>
                  <a:pt x="409699" y="50888"/>
                </a:lnTo>
                <a:lnTo>
                  <a:pt x="409326" y="43264"/>
                </a:lnTo>
                <a:lnTo>
                  <a:pt x="408125" y="36276"/>
                </a:lnTo>
                <a:lnTo>
                  <a:pt x="404249" y="24385"/>
                </a:lnTo>
                <a:lnTo>
                  <a:pt x="399352" y="15925"/>
                </a:lnTo>
                <a:lnTo>
                  <a:pt x="391240" y="5807"/>
                </a:lnTo>
                <a:lnTo>
                  <a:pt x="388447" y="3685"/>
                </a:lnTo>
                <a:lnTo>
                  <a:pt x="382804" y="1327"/>
                </a:lnTo>
                <a:lnTo>
                  <a:pt x="374580" y="279"/>
                </a:lnTo>
                <a:lnTo>
                  <a:pt x="369721" y="0"/>
                </a:lnTo>
                <a:lnTo>
                  <a:pt x="364576" y="1719"/>
                </a:lnTo>
                <a:lnTo>
                  <a:pt x="353780" y="8708"/>
                </a:lnTo>
                <a:lnTo>
                  <a:pt x="342631" y="18165"/>
                </a:lnTo>
                <a:lnTo>
                  <a:pt x="331327" y="29670"/>
                </a:lnTo>
                <a:lnTo>
                  <a:pt x="325645" y="36739"/>
                </a:lnTo>
                <a:lnTo>
                  <a:pt x="319952" y="44309"/>
                </a:lnTo>
                <a:lnTo>
                  <a:pt x="308547" y="60340"/>
                </a:lnTo>
                <a:lnTo>
                  <a:pt x="285703" y="93915"/>
                </a:lnTo>
                <a:lnTo>
                  <a:pt x="279989" y="104334"/>
                </a:lnTo>
                <a:lnTo>
                  <a:pt x="274276" y="116042"/>
                </a:lnTo>
                <a:lnTo>
                  <a:pt x="268561" y="128610"/>
                </a:lnTo>
                <a:lnTo>
                  <a:pt x="263798" y="140799"/>
                </a:lnTo>
                <a:lnTo>
                  <a:pt x="259671" y="152734"/>
                </a:lnTo>
                <a:lnTo>
                  <a:pt x="255967" y="164502"/>
                </a:lnTo>
                <a:lnTo>
                  <a:pt x="249311" y="187737"/>
                </a:lnTo>
                <a:lnTo>
                  <a:pt x="237278" y="233697"/>
                </a:lnTo>
                <a:lnTo>
                  <a:pt x="235324" y="244194"/>
                </a:lnTo>
                <a:lnTo>
                  <a:pt x="234021" y="254050"/>
                </a:lnTo>
                <a:lnTo>
                  <a:pt x="233152" y="263478"/>
                </a:lnTo>
                <a:lnTo>
                  <a:pt x="233525" y="272621"/>
                </a:lnTo>
                <a:lnTo>
                  <a:pt x="234726" y="281573"/>
                </a:lnTo>
                <a:lnTo>
                  <a:pt x="236480" y="290399"/>
                </a:lnTo>
                <a:lnTo>
                  <a:pt x="238601" y="298188"/>
                </a:lnTo>
                <a:lnTo>
                  <a:pt x="240968" y="305286"/>
                </a:lnTo>
                <a:lnTo>
                  <a:pt x="243499" y="311922"/>
                </a:lnTo>
                <a:lnTo>
                  <a:pt x="247090" y="318252"/>
                </a:lnTo>
                <a:lnTo>
                  <a:pt x="251390" y="324377"/>
                </a:lnTo>
                <a:lnTo>
                  <a:pt x="260295" y="336262"/>
                </a:lnTo>
                <a:lnTo>
                  <a:pt x="267427" y="347894"/>
                </a:lnTo>
                <a:lnTo>
                  <a:pt x="273772" y="356874"/>
                </a:lnTo>
                <a:lnTo>
                  <a:pt x="276799" y="360602"/>
                </a:lnTo>
                <a:lnTo>
                  <a:pt x="280720" y="363088"/>
                </a:lnTo>
                <a:lnTo>
                  <a:pt x="290158" y="365849"/>
                </a:lnTo>
                <a:lnTo>
                  <a:pt x="300703" y="369617"/>
                </a:lnTo>
                <a:lnTo>
                  <a:pt x="310787" y="373514"/>
                </a:lnTo>
                <a:lnTo>
                  <a:pt x="322771" y="375707"/>
                </a:lnTo>
                <a:lnTo>
                  <a:pt x="332660" y="376221"/>
                </a:lnTo>
                <a:lnTo>
                  <a:pt x="343405" y="373909"/>
                </a:lnTo>
                <a:lnTo>
                  <a:pt x="353577" y="370658"/>
                </a:lnTo>
                <a:lnTo>
                  <a:pt x="364660" y="368829"/>
                </a:lnTo>
                <a:lnTo>
                  <a:pt x="376938" y="368211"/>
                </a:lnTo>
                <a:lnTo>
                  <a:pt x="385719" y="368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2"/>
          <p:cNvSpPr/>
          <p:nvPr/>
        </p:nvSpPr>
        <p:spPr>
          <a:xfrm>
            <a:off x="7315200" y="4337685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0" y="0"/>
                </a:moveTo>
                <a:lnTo>
                  <a:pt x="12770" y="12770"/>
                </a:lnTo>
                <a:lnTo>
                  <a:pt x="17740" y="20280"/>
                </a:lnTo>
                <a:lnTo>
                  <a:pt x="20400" y="24950"/>
                </a:lnTo>
                <a:lnTo>
                  <a:pt x="25894" y="32679"/>
                </a:lnTo>
                <a:lnTo>
                  <a:pt x="31511" y="40241"/>
                </a:lnTo>
                <a:lnTo>
                  <a:pt x="34342" y="44925"/>
                </a:lnTo>
                <a:lnTo>
                  <a:pt x="37182" y="49952"/>
                </a:lnTo>
                <a:lnTo>
                  <a:pt x="42878" y="60618"/>
                </a:lnTo>
                <a:lnTo>
                  <a:pt x="45730" y="66129"/>
                </a:lnTo>
                <a:lnTo>
                  <a:pt x="49537" y="71709"/>
                </a:lnTo>
                <a:lnTo>
                  <a:pt x="53979" y="77333"/>
                </a:lnTo>
                <a:lnTo>
                  <a:pt x="58846" y="82988"/>
                </a:lnTo>
                <a:lnTo>
                  <a:pt x="63043" y="88663"/>
                </a:lnTo>
                <a:lnTo>
                  <a:pt x="66794" y="94351"/>
                </a:lnTo>
                <a:lnTo>
                  <a:pt x="70246" y="100048"/>
                </a:lnTo>
                <a:lnTo>
                  <a:pt x="74453" y="105751"/>
                </a:lnTo>
                <a:lnTo>
                  <a:pt x="79163" y="111458"/>
                </a:lnTo>
                <a:lnTo>
                  <a:pt x="84208" y="117168"/>
                </a:lnTo>
                <a:lnTo>
                  <a:pt x="88524" y="122879"/>
                </a:lnTo>
                <a:lnTo>
                  <a:pt x="92354" y="128592"/>
                </a:lnTo>
                <a:lnTo>
                  <a:pt x="95858" y="134305"/>
                </a:lnTo>
                <a:lnTo>
                  <a:pt x="100100" y="140019"/>
                </a:lnTo>
                <a:lnTo>
                  <a:pt x="104833" y="145733"/>
                </a:lnTo>
                <a:lnTo>
                  <a:pt x="109894" y="151448"/>
                </a:lnTo>
                <a:lnTo>
                  <a:pt x="114220" y="157163"/>
                </a:lnTo>
                <a:lnTo>
                  <a:pt x="118057" y="162878"/>
                </a:lnTo>
                <a:lnTo>
                  <a:pt x="121567" y="168592"/>
                </a:lnTo>
                <a:lnTo>
                  <a:pt x="124859" y="174307"/>
                </a:lnTo>
                <a:lnTo>
                  <a:pt x="131057" y="185737"/>
                </a:lnTo>
                <a:lnTo>
                  <a:pt x="134997" y="191452"/>
                </a:lnTo>
                <a:lnTo>
                  <a:pt x="139527" y="197167"/>
                </a:lnTo>
                <a:lnTo>
                  <a:pt x="144453" y="202882"/>
                </a:lnTo>
                <a:lnTo>
                  <a:pt x="152466" y="211772"/>
                </a:lnTo>
                <a:lnTo>
                  <a:pt x="159203" y="218898"/>
                </a:lnTo>
                <a:lnTo>
                  <a:pt x="165372" y="225241"/>
                </a:lnTo>
                <a:lnTo>
                  <a:pt x="167398" y="228265"/>
                </a:lnTo>
                <a:lnTo>
                  <a:pt x="169649" y="234166"/>
                </a:lnTo>
                <a:lnTo>
                  <a:pt x="171201" y="238026"/>
                </a:lnTo>
                <a:lnTo>
                  <a:pt x="173189" y="242504"/>
                </a:lnTo>
                <a:lnTo>
                  <a:pt x="18002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3"/>
          <p:cNvSpPr/>
          <p:nvPr/>
        </p:nvSpPr>
        <p:spPr>
          <a:xfrm>
            <a:off x="7332344" y="4329465"/>
            <a:ext cx="180024" cy="265396"/>
          </a:xfrm>
          <a:custGeom>
            <a:avLst/>
            <a:gdLst/>
            <a:ahLst/>
            <a:cxnLst/>
            <a:rect l="0" t="0" r="0" b="0"/>
            <a:pathLst>
              <a:path w="180024" h="265396">
                <a:moveTo>
                  <a:pt x="180023" y="8220"/>
                </a:moveTo>
                <a:lnTo>
                  <a:pt x="175472" y="8220"/>
                </a:lnTo>
                <a:lnTo>
                  <a:pt x="174131" y="7267"/>
                </a:lnTo>
                <a:lnTo>
                  <a:pt x="173238" y="5680"/>
                </a:lnTo>
                <a:lnTo>
                  <a:pt x="171804" y="839"/>
                </a:lnTo>
                <a:lnTo>
                  <a:pt x="170734" y="442"/>
                </a:lnTo>
                <a:lnTo>
                  <a:pt x="167004" y="0"/>
                </a:lnTo>
                <a:lnTo>
                  <a:pt x="165629" y="835"/>
                </a:lnTo>
                <a:lnTo>
                  <a:pt x="164712" y="2344"/>
                </a:lnTo>
                <a:lnTo>
                  <a:pt x="163693" y="6561"/>
                </a:lnTo>
                <a:lnTo>
                  <a:pt x="163240" y="11610"/>
                </a:lnTo>
                <a:lnTo>
                  <a:pt x="162167" y="14290"/>
                </a:lnTo>
                <a:lnTo>
                  <a:pt x="156105" y="23565"/>
                </a:lnTo>
                <a:lnTo>
                  <a:pt x="153601" y="27975"/>
                </a:lnTo>
                <a:lnTo>
                  <a:pt x="148277" y="37955"/>
                </a:lnTo>
                <a:lnTo>
                  <a:pt x="142736" y="48740"/>
                </a:lnTo>
                <a:lnTo>
                  <a:pt x="138972" y="55236"/>
                </a:lnTo>
                <a:lnTo>
                  <a:pt x="134559" y="62424"/>
                </a:lnTo>
                <a:lnTo>
                  <a:pt x="119245" y="86192"/>
                </a:lnTo>
                <a:lnTo>
                  <a:pt x="97003" y="119824"/>
                </a:lnTo>
                <a:lnTo>
                  <a:pt x="91339" y="127390"/>
                </a:lnTo>
                <a:lnTo>
                  <a:pt x="85658" y="134339"/>
                </a:lnTo>
                <a:lnTo>
                  <a:pt x="79965" y="140877"/>
                </a:lnTo>
                <a:lnTo>
                  <a:pt x="74265" y="148093"/>
                </a:lnTo>
                <a:lnTo>
                  <a:pt x="68560" y="155761"/>
                </a:lnTo>
                <a:lnTo>
                  <a:pt x="62851" y="163731"/>
                </a:lnTo>
                <a:lnTo>
                  <a:pt x="58094" y="170949"/>
                </a:lnTo>
                <a:lnTo>
                  <a:pt x="53970" y="177666"/>
                </a:lnTo>
                <a:lnTo>
                  <a:pt x="50267" y="184049"/>
                </a:lnTo>
                <a:lnTo>
                  <a:pt x="45894" y="190209"/>
                </a:lnTo>
                <a:lnTo>
                  <a:pt x="41074" y="196221"/>
                </a:lnTo>
                <a:lnTo>
                  <a:pt x="35955" y="202134"/>
                </a:lnTo>
                <a:lnTo>
                  <a:pt x="31591" y="207981"/>
                </a:lnTo>
                <a:lnTo>
                  <a:pt x="27728" y="213784"/>
                </a:lnTo>
                <a:lnTo>
                  <a:pt x="24201" y="219558"/>
                </a:lnTo>
                <a:lnTo>
                  <a:pt x="20897" y="224359"/>
                </a:lnTo>
                <a:lnTo>
                  <a:pt x="17742" y="228512"/>
                </a:lnTo>
                <a:lnTo>
                  <a:pt x="14685" y="232234"/>
                </a:lnTo>
                <a:lnTo>
                  <a:pt x="11695" y="235667"/>
                </a:lnTo>
                <a:lnTo>
                  <a:pt x="8749" y="238909"/>
                </a:lnTo>
                <a:lnTo>
                  <a:pt x="5833" y="242023"/>
                </a:lnTo>
                <a:lnTo>
                  <a:pt x="3889" y="245051"/>
                </a:lnTo>
                <a:lnTo>
                  <a:pt x="1153" y="252911"/>
                </a:lnTo>
                <a:lnTo>
                  <a:pt x="513" y="255084"/>
                </a:lnTo>
                <a:lnTo>
                  <a:pt x="228" y="258590"/>
                </a:lnTo>
                <a:lnTo>
                  <a:pt x="0" y="2653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4"/>
          <p:cNvSpPr/>
          <p:nvPr/>
        </p:nvSpPr>
        <p:spPr>
          <a:xfrm>
            <a:off x="7589519" y="4389120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0" y="29739"/>
                </a:lnTo>
                <a:lnTo>
                  <a:pt x="954" y="28398"/>
                </a:lnTo>
                <a:lnTo>
                  <a:pt x="2541" y="27504"/>
                </a:lnTo>
                <a:lnTo>
                  <a:pt x="7382" y="26070"/>
                </a:lnTo>
                <a:lnTo>
                  <a:pt x="9684" y="25000"/>
                </a:lnTo>
                <a:lnTo>
                  <a:pt x="17322" y="21271"/>
                </a:lnTo>
                <a:lnTo>
                  <a:pt x="21073" y="19896"/>
                </a:lnTo>
                <a:lnTo>
                  <a:pt x="24527" y="18979"/>
                </a:lnTo>
                <a:lnTo>
                  <a:pt x="27781" y="18367"/>
                </a:lnTo>
                <a:lnTo>
                  <a:pt x="31856" y="17960"/>
                </a:lnTo>
                <a:lnTo>
                  <a:pt x="36478" y="17688"/>
                </a:lnTo>
                <a:lnTo>
                  <a:pt x="41464" y="17507"/>
                </a:lnTo>
                <a:lnTo>
                  <a:pt x="46693" y="16433"/>
                </a:lnTo>
                <a:lnTo>
                  <a:pt x="52084" y="14765"/>
                </a:lnTo>
                <a:lnTo>
                  <a:pt x="57583" y="12702"/>
                </a:lnTo>
                <a:lnTo>
                  <a:pt x="63154" y="11325"/>
                </a:lnTo>
                <a:lnTo>
                  <a:pt x="68773" y="10407"/>
                </a:lnTo>
                <a:lnTo>
                  <a:pt x="74424" y="9795"/>
                </a:lnTo>
                <a:lnTo>
                  <a:pt x="81049" y="9388"/>
                </a:lnTo>
                <a:lnTo>
                  <a:pt x="96029" y="8935"/>
                </a:lnTo>
                <a:lnTo>
                  <a:pt x="103072" y="7861"/>
                </a:lnTo>
                <a:lnTo>
                  <a:pt x="109673" y="6193"/>
                </a:lnTo>
                <a:lnTo>
                  <a:pt x="115978" y="4129"/>
                </a:lnTo>
                <a:lnTo>
                  <a:pt x="122087" y="2752"/>
                </a:lnTo>
                <a:lnTo>
                  <a:pt x="128064" y="1834"/>
                </a:lnTo>
                <a:lnTo>
                  <a:pt x="133953" y="1223"/>
                </a:lnTo>
                <a:lnTo>
                  <a:pt x="139785" y="815"/>
                </a:lnTo>
                <a:lnTo>
                  <a:pt x="145577" y="543"/>
                </a:lnTo>
                <a:lnTo>
                  <a:pt x="157094" y="24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5"/>
          <p:cNvSpPr/>
          <p:nvPr/>
        </p:nvSpPr>
        <p:spPr>
          <a:xfrm>
            <a:off x="7812405" y="43891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6"/>
          <p:cNvSpPr/>
          <p:nvPr/>
        </p:nvSpPr>
        <p:spPr>
          <a:xfrm>
            <a:off x="7607856" y="4474845"/>
            <a:ext cx="221695" cy="17146"/>
          </a:xfrm>
          <a:custGeom>
            <a:avLst/>
            <a:gdLst/>
            <a:ahLst/>
            <a:cxnLst/>
            <a:rect l="0" t="0" r="0" b="0"/>
            <a:pathLst>
              <a:path w="221695" h="17146">
                <a:moveTo>
                  <a:pt x="7381" y="0"/>
                </a:moveTo>
                <a:lnTo>
                  <a:pt x="0" y="0"/>
                </a:lnTo>
                <a:lnTo>
                  <a:pt x="556" y="952"/>
                </a:lnTo>
                <a:lnTo>
                  <a:pt x="1878" y="2540"/>
                </a:lnTo>
                <a:lnTo>
                  <a:pt x="7059" y="8219"/>
                </a:lnTo>
                <a:lnTo>
                  <a:pt x="11837" y="8467"/>
                </a:lnTo>
                <a:lnTo>
                  <a:pt x="15114" y="7550"/>
                </a:lnTo>
                <a:lnTo>
                  <a:pt x="19204" y="5986"/>
                </a:lnTo>
                <a:lnTo>
                  <a:pt x="23835" y="3990"/>
                </a:lnTo>
                <a:lnTo>
                  <a:pt x="28828" y="2660"/>
                </a:lnTo>
                <a:lnTo>
                  <a:pt x="34062" y="1774"/>
                </a:lnTo>
                <a:lnTo>
                  <a:pt x="39455" y="1182"/>
                </a:lnTo>
                <a:lnTo>
                  <a:pt x="44004" y="788"/>
                </a:lnTo>
                <a:lnTo>
                  <a:pt x="47989" y="526"/>
                </a:lnTo>
                <a:lnTo>
                  <a:pt x="51598" y="350"/>
                </a:lnTo>
                <a:lnTo>
                  <a:pt x="60688" y="155"/>
                </a:lnTo>
                <a:lnTo>
                  <a:pt x="133121" y="1"/>
                </a:lnTo>
                <a:lnTo>
                  <a:pt x="138833" y="953"/>
                </a:lnTo>
                <a:lnTo>
                  <a:pt x="144545" y="2540"/>
                </a:lnTo>
                <a:lnTo>
                  <a:pt x="150259" y="4550"/>
                </a:lnTo>
                <a:lnTo>
                  <a:pt x="155973" y="5891"/>
                </a:lnTo>
                <a:lnTo>
                  <a:pt x="161688" y="6785"/>
                </a:lnTo>
                <a:lnTo>
                  <a:pt x="167402" y="7381"/>
                </a:lnTo>
                <a:lnTo>
                  <a:pt x="173117" y="7778"/>
                </a:lnTo>
                <a:lnTo>
                  <a:pt x="178832" y="8042"/>
                </a:lnTo>
                <a:lnTo>
                  <a:pt x="184547" y="8219"/>
                </a:lnTo>
                <a:lnTo>
                  <a:pt x="190261" y="9289"/>
                </a:lnTo>
                <a:lnTo>
                  <a:pt x="195976" y="10955"/>
                </a:lnTo>
                <a:lnTo>
                  <a:pt x="201691" y="13019"/>
                </a:lnTo>
                <a:lnTo>
                  <a:pt x="206453" y="14394"/>
                </a:lnTo>
                <a:lnTo>
                  <a:pt x="210581" y="15311"/>
                </a:lnTo>
                <a:lnTo>
                  <a:pt x="22169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7"/>
          <p:cNvSpPr/>
          <p:nvPr/>
        </p:nvSpPr>
        <p:spPr>
          <a:xfrm>
            <a:off x="7966709" y="4277677"/>
            <a:ext cx="24742" cy="265749"/>
          </a:xfrm>
          <a:custGeom>
            <a:avLst/>
            <a:gdLst/>
            <a:ahLst/>
            <a:cxnLst/>
            <a:rect l="0" t="0" r="0" b="0"/>
            <a:pathLst>
              <a:path w="24742" h="26574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6" y="25784"/>
                </a:lnTo>
                <a:lnTo>
                  <a:pt x="7382" y="28619"/>
                </a:lnTo>
                <a:lnTo>
                  <a:pt x="8731" y="31462"/>
                </a:lnTo>
                <a:lnTo>
                  <a:pt x="10583" y="34310"/>
                </a:lnTo>
                <a:lnTo>
                  <a:pt x="12772" y="37161"/>
                </a:lnTo>
                <a:lnTo>
                  <a:pt x="15182" y="40966"/>
                </a:lnTo>
                <a:lnTo>
                  <a:pt x="17742" y="45408"/>
                </a:lnTo>
                <a:lnTo>
                  <a:pt x="20401" y="50275"/>
                </a:lnTo>
                <a:lnTo>
                  <a:pt x="21221" y="55424"/>
                </a:lnTo>
                <a:lnTo>
                  <a:pt x="20815" y="60762"/>
                </a:lnTo>
                <a:lnTo>
                  <a:pt x="19592" y="66226"/>
                </a:lnTo>
                <a:lnTo>
                  <a:pt x="19729" y="71773"/>
                </a:lnTo>
                <a:lnTo>
                  <a:pt x="20773" y="77376"/>
                </a:lnTo>
                <a:lnTo>
                  <a:pt x="22421" y="83017"/>
                </a:lnTo>
                <a:lnTo>
                  <a:pt x="23521" y="88682"/>
                </a:lnTo>
                <a:lnTo>
                  <a:pt x="24253" y="94364"/>
                </a:lnTo>
                <a:lnTo>
                  <a:pt x="24741" y="100057"/>
                </a:lnTo>
                <a:lnTo>
                  <a:pt x="24115" y="105757"/>
                </a:lnTo>
                <a:lnTo>
                  <a:pt x="22744" y="111462"/>
                </a:lnTo>
                <a:lnTo>
                  <a:pt x="20878" y="117171"/>
                </a:lnTo>
                <a:lnTo>
                  <a:pt x="19634" y="122881"/>
                </a:lnTo>
                <a:lnTo>
                  <a:pt x="18804" y="128593"/>
                </a:lnTo>
                <a:lnTo>
                  <a:pt x="18252" y="134306"/>
                </a:lnTo>
                <a:lnTo>
                  <a:pt x="17882" y="140973"/>
                </a:lnTo>
                <a:lnTo>
                  <a:pt x="17473" y="156000"/>
                </a:lnTo>
                <a:lnTo>
                  <a:pt x="17154" y="206800"/>
                </a:lnTo>
                <a:lnTo>
                  <a:pt x="17146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8"/>
          <p:cNvSpPr/>
          <p:nvPr/>
        </p:nvSpPr>
        <p:spPr>
          <a:xfrm>
            <a:off x="6749415" y="4723447"/>
            <a:ext cx="205741" cy="377031"/>
          </a:xfrm>
          <a:custGeom>
            <a:avLst/>
            <a:gdLst/>
            <a:ahLst/>
            <a:cxnLst/>
            <a:rect l="0" t="0" r="0" b="0"/>
            <a:pathLst>
              <a:path w="205741" h="37703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1" y="20151"/>
                </a:lnTo>
                <a:lnTo>
                  <a:pt x="6785" y="28324"/>
                </a:lnTo>
                <a:lnTo>
                  <a:pt x="7777" y="38306"/>
                </a:lnTo>
                <a:lnTo>
                  <a:pt x="8219" y="49092"/>
                </a:lnTo>
                <a:lnTo>
                  <a:pt x="10956" y="60236"/>
                </a:lnTo>
                <a:lnTo>
                  <a:pt x="13018" y="65875"/>
                </a:lnTo>
                <a:lnTo>
                  <a:pt x="14394" y="72492"/>
                </a:lnTo>
                <a:lnTo>
                  <a:pt x="15310" y="79760"/>
                </a:lnTo>
                <a:lnTo>
                  <a:pt x="15922" y="87464"/>
                </a:lnTo>
                <a:lnTo>
                  <a:pt x="16330" y="94504"/>
                </a:lnTo>
                <a:lnTo>
                  <a:pt x="16782" y="107407"/>
                </a:lnTo>
                <a:lnTo>
                  <a:pt x="17856" y="114467"/>
                </a:lnTo>
                <a:lnTo>
                  <a:pt x="19523" y="122032"/>
                </a:lnTo>
                <a:lnTo>
                  <a:pt x="21588" y="129932"/>
                </a:lnTo>
                <a:lnTo>
                  <a:pt x="22964" y="138057"/>
                </a:lnTo>
                <a:lnTo>
                  <a:pt x="23882" y="146330"/>
                </a:lnTo>
                <a:lnTo>
                  <a:pt x="24494" y="154704"/>
                </a:lnTo>
                <a:lnTo>
                  <a:pt x="24901" y="163143"/>
                </a:lnTo>
                <a:lnTo>
                  <a:pt x="25355" y="180141"/>
                </a:lnTo>
                <a:lnTo>
                  <a:pt x="26428" y="188674"/>
                </a:lnTo>
                <a:lnTo>
                  <a:pt x="28096" y="197220"/>
                </a:lnTo>
                <a:lnTo>
                  <a:pt x="30161" y="205775"/>
                </a:lnTo>
                <a:lnTo>
                  <a:pt x="31536" y="215288"/>
                </a:lnTo>
                <a:lnTo>
                  <a:pt x="32454" y="225440"/>
                </a:lnTo>
                <a:lnTo>
                  <a:pt x="33066" y="236019"/>
                </a:lnTo>
                <a:lnTo>
                  <a:pt x="33746" y="255392"/>
                </a:lnTo>
                <a:lnTo>
                  <a:pt x="33927" y="264559"/>
                </a:lnTo>
                <a:lnTo>
                  <a:pt x="35001" y="273528"/>
                </a:lnTo>
                <a:lnTo>
                  <a:pt x="36669" y="282365"/>
                </a:lnTo>
                <a:lnTo>
                  <a:pt x="38733" y="291113"/>
                </a:lnTo>
                <a:lnTo>
                  <a:pt x="40110" y="299802"/>
                </a:lnTo>
                <a:lnTo>
                  <a:pt x="41027" y="308453"/>
                </a:lnTo>
                <a:lnTo>
                  <a:pt x="42046" y="323780"/>
                </a:lnTo>
                <a:lnTo>
                  <a:pt x="42499" y="333768"/>
                </a:lnTo>
                <a:lnTo>
                  <a:pt x="42701" y="343921"/>
                </a:lnTo>
                <a:lnTo>
                  <a:pt x="42862" y="377030"/>
                </a:lnTo>
                <a:lnTo>
                  <a:pt x="42862" y="290915"/>
                </a:lnTo>
                <a:lnTo>
                  <a:pt x="43815" y="282526"/>
                </a:lnTo>
                <a:lnTo>
                  <a:pt x="45402" y="274076"/>
                </a:lnTo>
                <a:lnTo>
                  <a:pt x="47413" y="265585"/>
                </a:lnTo>
                <a:lnTo>
                  <a:pt x="49706" y="257067"/>
                </a:lnTo>
                <a:lnTo>
                  <a:pt x="54794" y="239982"/>
                </a:lnTo>
                <a:lnTo>
                  <a:pt x="63014" y="214298"/>
                </a:lnTo>
                <a:lnTo>
                  <a:pt x="66774" y="206683"/>
                </a:lnTo>
                <a:lnTo>
                  <a:pt x="71186" y="199702"/>
                </a:lnTo>
                <a:lnTo>
                  <a:pt x="76032" y="193142"/>
                </a:lnTo>
                <a:lnTo>
                  <a:pt x="80216" y="186864"/>
                </a:lnTo>
                <a:lnTo>
                  <a:pt x="83957" y="180773"/>
                </a:lnTo>
                <a:lnTo>
                  <a:pt x="87404" y="174808"/>
                </a:lnTo>
                <a:lnTo>
                  <a:pt x="91606" y="169879"/>
                </a:lnTo>
                <a:lnTo>
                  <a:pt x="96313" y="165640"/>
                </a:lnTo>
                <a:lnTo>
                  <a:pt x="101356" y="161862"/>
                </a:lnTo>
                <a:lnTo>
                  <a:pt x="106623" y="159343"/>
                </a:lnTo>
                <a:lnTo>
                  <a:pt x="112039" y="157663"/>
                </a:lnTo>
                <a:lnTo>
                  <a:pt x="117555" y="156544"/>
                </a:lnTo>
                <a:lnTo>
                  <a:pt x="123138" y="155798"/>
                </a:lnTo>
                <a:lnTo>
                  <a:pt x="128765" y="155300"/>
                </a:lnTo>
                <a:lnTo>
                  <a:pt x="139144" y="154748"/>
                </a:lnTo>
                <a:lnTo>
                  <a:pt x="146931" y="154502"/>
                </a:lnTo>
                <a:lnTo>
                  <a:pt x="150342" y="155389"/>
                </a:lnTo>
                <a:lnTo>
                  <a:pt x="156671" y="158914"/>
                </a:lnTo>
                <a:lnTo>
                  <a:pt x="162659" y="163656"/>
                </a:lnTo>
                <a:lnTo>
                  <a:pt x="165589" y="166254"/>
                </a:lnTo>
                <a:lnTo>
                  <a:pt x="171385" y="176761"/>
                </a:lnTo>
                <a:lnTo>
                  <a:pt x="174263" y="183563"/>
                </a:lnTo>
                <a:lnTo>
                  <a:pt x="180003" y="196201"/>
                </a:lnTo>
                <a:lnTo>
                  <a:pt x="182867" y="202238"/>
                </a:lnTo>
                <a:lnTo>
                  <a:pt x="184776" y="209121"/>
                </a:lnTo>
                <a:lnTo>
                  <a:pt x="186049" y="216566"/>
                </a:lnTo>
                <a:lnTo>
                  <a:pt x="186898" y="224388"/>
                </a:lnTo>
                <a:lnTo>
                  <a:pt x="188415" y="231507"/>
                </a:lnTo>
                <a:lnTo>
                  <a:pt x="190380" y="238158"/>
                </a:lnTo>
                <a:lnTo>
                  <a:pt x="192643" y="244497"/>
                </a:lnTo>
                <a:lnTo>
                  <a:pt x="194151" y="250628"/>
                </a:lnTo>
                <a:lnTo>
                  <a:pt x="195156" y="256621"/>
                </a:lnTo>
                <a:lnTo>
                  <a:pt x="195826" y="262520"/>
                </a:lnTo>
                <a:lnTo>
                  <a:pt x="196274" y="269311"/>
                </a:lnTo>
                <a:lnTo>
                  <a:pt x="196571" y="276695"/>
                </a:lnTo>
                <a:lnTo>
                  <a:pt x="196769" y="284476"/>
                </a:lnTo>
                <a:lnTo>
                  <a:pt x="199530" y="295661"/>
                </a:lnTo>
                <a:lnTo>
                  <a:pt x="201601" y="299978"/>
                </a:lnTo>
                <a:lnTo>
                  <a:pt x="203900" y="309854"/>
                </a:lnTo>
                <a:lnTo>
                  <a:pt x="204922" y="319640"/>
                </a:lnTo>
                <a:lnTo>
                  <a:pt x="205497" y="330505"/>
                </a:lnTo>
                <a:lnTo>
                  <a:pt x="20574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9"/>
          <p:cNvSpPr/>
          <p:nvPr/>
        </p:nvSpPr>
        <p:spPr>
          <a:xfrm>
            <a:off x="7040914" y="4843472"/>
            <a:ext cx="128300" cy="196997"/>
          </a:xfrm>
          <a:custGeom>
            <a:avLst/>
            <a:gdLst/>
            <a:ahLst/>
            <a:cxnLst/>
            <a:rect l="0" t="0" r="0" b="0"/>
            <a:pathLst>
              <a:path w="128300" h="196997">
                <a:moveTo>
                  <a:pt x="34255" y="8563"/>
                </a:moveTo>
                <a:lnTo>
                  <a:pt x="29704" y="8563"/>
                </a:lnTo>
                <a:lnTo>
                  <a:pt x="28364" y="9515"/>
                </a:lnTo>
                <a:lnTo>
                  <a:pt x="27470" y="11103"/>
                </a:lnTo>
                <a:lnTo>
                  <a:pt x="26478" y="15407"/>
                </a:lnTo>
                <a:lnTo>
                  <a:pt x="26037" y="20494"/>
                </a:lnTo>
                <a:lnTo>
                  <a:pt x="24966" y="23185"/>
                </a:lnTo>
                <a:lnTo>
                  <a:pt x="18909" y="32474"/>
                </a:lnTo>
                <a:lnTo>
                  <a:pt x="16404" y="36886"/>
                </a:lnTo>
                <a:lnTo>
                  <a:pt x="13782" y="41732"/>
                </a:lnTo>
                <a:lnTo>
                  <a:pt x="12034" y="47820"/>
                </a:lnTo>
                <a:lnTo>
                  <a:pt x="10869" y="54737"/>
                </a:lnTo>
                <a:lnTo>
                  <a:pt x="10092" y="62206"/>
                </a:lnTo>
                <a:lnTo>
                  <a:pt x="8622" y="69090"/>
                </a:lnTo>
                <a:lnTo>
                  <a:pt x="6689" y="75584"/>
                </a:lnTo>
                <a:lnTo>
                  <a:pt x="4448" y="81819"/>
                </a:lnTo>
                <a:lnTo>
                  <a:pt x="2954" y="87880"/>
                </a:lnTo>
                <a:lnTo>
                  <a:pt x="1958" y="93826"/>
                </a:lnTo>
                <a:lnTo>
                  <a:pt x="1294" y="99695"/>
                </a:lnTo>
                <a:lnTo>
                  <a:pt x="851" y="105512"/>
                </a:lnTo>
                <a:lnTo>
                  <a:pt x="556" y="111296"/>
                </a:lnTo>
                <a:lnTo>
                  <a:pt x="228" y="122802"/>
                </a:lnTo>
                <a:lnTo>
                  <a:pt x="0" y="151429"/>
                </a:lnTo>
                <a:lnTo>
                  <a:pt x="941" y="157147"/>
                </a:lnTo>
                <a:lnTo>
                  <a:pt x="2521" y="162864"/>
                </a:lnTo>
                <a:lnTo>
                  <a:pt x="4527" y="168580"/>
                </a:lnTo>
                <a:lnTo>
                  <a:pt x="6816" y="173344"/>
                </a:lnTo>
                <a:lnTo>
                  <a:pt x="9295" y="177472"/>
                </a:lnTo>
                <a:lnTo>
                  <a:pt x="11900" y="181176"/>
                </a:lnTo>
                <a:lnTo>
                  <a:pt x="13637" y="184598"/>
                </a:lnTo>
                <a:lnTo>
                  <a:pt x="14794" y="187832"/>
                </a:lnTo>
                <a:lnTo>
                  <a:pt x="15567" y="190941"/>
                </a:lnTo>
                <a:lnTo>
                  <a:pt x="17986" y="193013"/>
                </a:lnTo>
                <a:lnTo>
                  <a:pt x="21505" y="194394"/>
                </a:lnTo>
                <a:lnTo>
                  <a:pt x="25755" y="195315"/>
                </a:lnTo>
                <a:lnTo>
                  <a:pt x="29542" y="195930"/>
                </a:lnTo>
                <a:lnTo>
                  <a:pt x="33017" y="196339"/>
                </a:lnTo>
                <a:lnTo>
                  <a:pt x="36288" y="196612"/>
                </a:lnTo>
                <a:lnTo>
                  <a:pt x="40373" y="196794"/>
                </a:lnTo>
                <a:lnTo>
                  <a:pt x="49991" y="196996"/>
                </a:lnTo>
                <a:lnTo>
                  <a:pt x="54272" y="196097"/>
                </a:lnTo>
                <a:lnTo>
                  <a:pt x="58077" y="194546"/>
                </a:lnTo>
                <a:lnTo>
                  <a:pt x="61567" y="192559"/>
                </a:lnTo>
                <a:lnTo>
                  <a:pt x="65798" y="189329"/>
                </a:lnTo>
                <a:lnTo>
                  <a:pt x="70524" y="185271"/>
                </a:lnTo>
                <a:lnTo>
                  <a:pt x="79903" y="176635"/>
                </a:lnTo>
                <a:lnTo>
                  <a:pt x="87246" y="169622"/>
                </a:lnTo>
                <a:lnTo>
                  <a:pt x="90538" y="165465"/>
                </a:lnTo>
                <a:lnTo>
                  <a:pt x="93684" y="160789"/>
                </a:lnTo>
                <a:lnTo>
                  <a:pt x="96735" y="155767"/>
                </a:lnTo>
                <a:lnTo>
                  <a:pt x="99721" y="150514"/>
                </a:lnTo>
                <a:lnTo>
                  <a:pt x="105579" y="139597"/>
                </a:lnTo>
                <a:lnTo>
                  <a:pt x="109427" y="133066"/>
                </a:lnTo>
                <a:lnTo>
                  <a:pt x="118783" y="118190"/>
                </a:lnTo>
                <a:lnTo>
                  <a:pt x="122040" y="111175"/>
                </a:lnTo>
                <a:lnTo>
                  <a:pt x="124211" y="104594"/>
                </a:lnTo>
                <a:lnTo>
                  <a:pt x="125659" y="98301"/>
                </a:lnTo>
                <a:lnTo>
                  <a:pt x="126623" y="92200"/>
                </a:lnTo>
                <a:lnTo>
                  <a:pt x="127267" y="86229"/>
                </a:lnTo>
                <a:lnTo>
                  <a:pt x="127695" y="80342"/>
                </a:lnTo>
                <a:lnTo>
                  <a:pt x="127981" y="74513"/>
                </a:lnTo>
                <a:lnTo>
                  <a:pt x="128299" y="62956"/>
                </a:lnTo>
                <a:lnTo>
                  <a:pt x="127431" y="57208"/>
                </a:lnTo>
                <a:lnTo>
                  <a:pt x="125900" y="51470"/>
                </a:lnTo>
                <a:lnTo>
                  <a:pt x="123927" y="45740"/>
                </a:lnTo>
                <a:lnTo>
                  <a:pt x="121659" y="40015"/>
                </a:lnTo>
                <a:lnTo>
                  <a:pt x="119195" y="34294"/>
                </a:lnTo>
                <a:lnTo>
                  <a:pt x="116599" y="28574"/>
                </a:lnTo>
                <a:lnTo>
                  <a:pt x="113916" y="23809"/>
                </a:lnTo>
                <a:lnTo>
                  <a:pt x="111175" y="19679"/>
                </a:lnTo>
                <a:lnTo>
                  <a:pt x="108396" y="15974"/>
                </a:lnTo>
                <a:lnTo>
                  <a:pt x="105590" y="13504"/>
                </a:lnTo>
                <a:lnTo>
                  <a:pt x="102767" y="11856"/>
                </a:lnTo>
                <a:lnTo>
                  <a:pt x="99932" y="10759"/>
                </a:lnTo>
                <a:lnTo>
                  <a:pt x="96137" y="9074"/>
                </a:lnTo>
                <a:lnTo>
                  <a:pt x="86841" y="4663"/>
                </a:lnTo>
                <a:lnTo>
                  <a:pt x="82648" y="3105"/>
                </a:lnTo>
                <a:lnTo>
                  <a:pt x="78900" y="2067"/>
                </a:lnTo>
                <a:lnTo>
                  <a:pt x="75448" y="1374"/>
                </a:lnTo>
                <a:lnTo>
                  <a:pt x="72195" y="913"/>
                </a:lnTo>
                <a:lnTo>
                  <a:pt x="69073" y="605"/>
                </a:lnTo>
                <a:lnTo>
                  <a:pt x="66040" y="400"/>
                </a:lnTo>
                <a:lnTo>
                  <a:pt x="63065" y="264"/>
                </a:lnTo>
                <a:lnTo>
                  <a:pt x="57220" y="111"/>
                </a:lnTo>
                <a:lnTo>
                  <a:pt x="44531" y="0"/>
                </a:lnTo>
                <a:lnTo>
                  <a:pt x="43963" y="950"/>
                </a:lnTo>
                <a:lnTo>
                  <a:pt x="43585" y="2535"/>
                </a:lnTo>
                <a:lnTo>
                  <a:pt x="42828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0"/>
          <p:cNvSpPr/>
          <p:nvPr/>
        </p:nvSpPr>
        <p:spPr>
          <a:xfrm>
            <a:off x="7220902" y="4809172"/>
            <a:ext cx="162879" cy="214193"/>
          </a:xfrm>
          <a:custGeom>
            <a:avLst/>
            <a:gdLst/>
            <a:ahLst/>
            <a:cxnLst/>
            <a:rect l="0" t="0" r="0" b="0"/>
            <a:pathLst>
              <a:path w="162879" h="214193">
                <a:moveTo>
                  <a:pt x="0" y="8573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8"/>
                </a:lnTo>
                <a:lnTo>
                  <a:pt x="7381" y="16792"/>
                </a:lnTo>
                <a:lnTo>
                  <a:pt x="10583" y="19528"/>
                </a:lnTo>
                <a:lnTo>
                  <a:pt x="15181" y="23919"/>
                </a:lnTo>
                <a:lnTo>
                  <a:pt x="20400" y="29046"/>
                </a:lnTo>
                <a:lnTo>
                  <a:pt x="23125" y="32699"/>
                </a:lnTo>
                <a:lnTo>
                  <a:pt x="25895" y="37039"/>
                </a:lnTo>
                <a:lnTo>
                  <a:pt x="28693" y="41838"/>
                </a:lnTo>
                <a:lnTo>
                  <a:pt x="32463" y="45989"/>
                </a:lnTo>
                <a:lnTo>
                  <a:pt x="36882" y="49710"/>
                </a:lnTo>
                <a:lnTo>
                  <a:pt x="41733" y="53142"/>
                </a:lnTo>
                <a:lnTo>
                  <a:pt x="44967" y="58288"/>
                </a:lnTo>
                <a:lnTo>
                  <a:pt x="47123" y="64577"/>
                </a:lnTo>
                <a:lnTo>
                  <a:pt x="48561" y="71626"/>
                </a:lnTo>
                <a:lnTo>
                  <a:pt x="50471" y="78230"/>
                </a:lnTo>
                <a:lnTo>
                  <a:pt x="52698" y="84539"/>
                </a:lnTo>
                <a:lnTo>
                  <a:pt x="55134" y="90649"/>
                </a:lnTo>
                <a:lnTo>
                  <a:pt x="56759" y="96628"/>
                </a:lnTo>
                <a:lnTo>
                  <a:pt x="57842" y="102518"/>
                </a:lnTo>
                <a:lnTo>
                  <a:pt x="58563" y="108351"/>
                </a:lnTo>
                <a:lnTo>
                  <a:pt x="59997" y="114144"/>
                </a:lnTo>
                <a:lnTo>
                  <a:pt x="61906" y="119911"/>
                </a:lnTo>
                <a:lnTo>
                  <a:pt x="64130" y="125661"/>
                </a:lnTo>
                <a:lnTo>
                  <a:pt x="65614" y="131399"/>
                </a:lnTo>
                <a:lnTo>
                  <a:pt x="66603" y="137129"/>
                </a:lnTo>
                <a:lnTo>
                  <a:pt x="67261" y="142855"/>
                </a:lnTo>
                <a:lnTo>
                  <a:pt x="67701" y="148576"/>
                </a:lnTo>
                <a:lnTo>
                  <a:pt x="67994" y="154296"/>
                </a:lnTo>
                <a:lnTo>
                  <a:pt x="68406" y="168908"/>
                </a:lnTo>
                <a:lnTo>
                  <a:pt x="68570" y="198685"/>
                </a:lnTo>
                <a:lnTo>
                  <a:pt x="68580" y="214192"/>
                </a:lnTo>
                <a:lnTo>
                  <a:pt x="64029" y="209726"/>
                </a:lnTo>
                <a:lnTo>
                  <a:pt x="62689" y="207445"/>
                </a:lnTo>
                <a:lnTo>
                  <a:pt x="61200" y="202370"/>
                </a:lnTo>
                <a:lnTo>
                  <a:pt x="57997" y="196940"/>
                </a:lnTo>
                <a:lnTo>
                  <a:pt x="55810" y="194159"/>
                </a:lnTo>
                <a:lnTo>
                  <a:pt x="54351" y="190399"/>
                </a:lnTo>
                <a:lnTo>
                  <a:pt x="53379" y="185988"/>
                </a:lnTo>
                <a:lnTo>
                  <a:pt x="52731" y="181142"/>
                </a:lnTo>
                <a:lnTo>
                  <a:pt x="52299" y="176006"/>
                </a:lnTo>
                <a:lnTo>
                  <a:pt x="52011" y="170678"/>
                </a:lnTo>
                <a:lnTo>
                  <a:pt x="51691" y="159677"/>
                </a:lnTo>
                <a:lnTo>
                  <a:pt x="51468" y="131400"/>
                </a:lnTo>
                <a:lnTo>
                  <a:pt x="52410" y="125700"/>
                </a:lnTo>
                <a:lnTo>
                  <a:pt x="53990" y="119995"/>
                </a:lnTo>
                <a:lnTo>
                  <a:pt x="55996" y="114287"/>
                </a:lnTo>
                <a:lnTo>
                  <a:pt x="58286" y="108577"/>
                </a:lnTo>
                <a:lnTo>
                  <a:pt x="60765" y="102864"/>
                </a:lnTo>
                <a:lnTo>
                  <a:pt x="66059" y="91438"/>
                </a:lnTo>
                <a:lnTo>
                  <a:pt x="71587" y="80009"/>
                </a:lnTo>
                <a:lnTo>
                  <a:pt x="75347" y="74294"/>
                </a:lnTo>
                <a:lnTo>
                  <a:pt x="79759" y="68579"/>
                </a:lnTo>
                <a:lnTo>
                  <a:pt x="84605" y="62865"/>
                </a:lnTo>
                <a:lnTo>
                  <a:pt x="88789" y="57150"/>
                </a:lnTo>
                <a:lnTo>
                  <a:pt x="92530" y="51435"/>
                </a:lnTo>
                <a:lnTo>
                  <a:pt x="95977" y="45720"/>
                </a:lnTo>
                <a:lnTo>
                  <a:pt x="100179" y="40957"/>
                </a:lnTo>
                <a:lnTo>
                  <a:pt x="104887" y="36830"/>
                </a:lnTo>
                <a:lnTo>
                  <a:pt x="109929" y="33126"/>
                </a:lnTo>
                <a:lnTo>
                  <a:pt x="114244" y="29704"/>
                </a:lnTo>
                <a:lnTo>
                  <a:pt x="118073" y="26470"/>
                </a:lnTo>
                <a:lnTo>
                  <a:pt x="121578" y="23362"/>
                </a:lnTo>
                <a:lnTo>
                  <a:pt x="125819" y="20337"/>
                </a:lnTo>
                <a:lnTo>
                  <a:pt x="130552" y="17368"/>
                </a:lnTo>
                <a:lnTo>
                  <a:pt x="135612" y="14436"/>
                </a:lnTo>
                <a:lnTo>
                  <a:pt x="139938" y="12482"/>
                </a:lnTo>
                <a:lnTo>
                  <a:pt x="143774" y="11179"/>
                </a:lnTo>
                <a:lnTo>
                  <a:pt x="147285" y="10310"/>
                </a:lnTo>
                <a:lnTo>
                  <a:pt x="150578" y="8778"/>
                </a:lnTo>
                <a:lnTo>
                  <a:pt x="153725" y="680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1"/>
          <p:cNvSpPr/>
          <p:nvPr/>
        </p:nvSpPr>
        <p:spPr>
          <a:xfrm>
            <a:off x="7469505" y="4809172"/>
            <a:ext cx="8573" cy="239868"/>
          </a:xfrm>
          <a:custGeom>
            <a:avLst/>
            <a:gdLst/>
            <a:ahLst/>
            <a:cxnLst/>
            <a:rect l="0" t="0" r="0" b="0"/>
            <a:pathLst>
              <a:path w="8573" h="239868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5891" y="22025"/>
                </a:lnTo>
                <a:lnTo>
                  <a:pt x="6785" y="27066"/>
                </a:lnTo>
                <a:lnTo>
                  <a:pt x="7381" y="32332"/>
                </a:lnTo>
                <a:lnTo>
                  <a:pt x="7778" y="37747"/>
                </a:lnTo>
                <a:lnTo>
                  <a:pt x="8043" y="43262"/>
                </a:lnTo>
                <a:lnTo>
                  <a:pt x="8337" y="55422"/>
                </a:lnTo>
                <a:lnTo>
                  <a:pt x="8541" y="94823"/>
                </a:lnTo>
                <a:lnTo>
                  <a:pt x="7599" y="103220"/>
                </a:lnTo>
                <a:lnTo>
                  <a:pt x="6018" y="111676"/>
                </a:lnTo>
                <a:lnTo>
                  <a:pt x="4012" y="120171"/>
                </a:lnTo>
                <a:lnTo>
                  <a:pt x="2675" y="128691"/>
                </a:lnTo>
                <a:lnTo>
                  <a:pt x="1783" y="137229"/>
                </a:lnTo>
                <a:lnTo>
                  <a:pt x="1188" y="145779"/>
                </a:lnTo>
                <a:lnTo>
                  <a:pt x="792" y="154336"/>
                </a:lnTo>
                <a:lnTo>
                  <a:pt x="352" y="171464"/>
                </a:lnTo>
                <a:lnTo>
                  <a:pt x="9" y="223901"/>
                </a:lnTo>
                <a:lnTo>
                  <a:pt x="3" y="233769"/>
                </a:lnTo>
                <a:lnTo>
                  <a:pt x="955" y="235856"/>
                </a:lnTo>
                <a:lnTo>
                  <a:pt x="2541" y="237248"/>
                </a:lnTo>
                <a:lnTo>
                  <a:pt x="8219" y="239867"/>
                </a:lnTo>
                <a:lnTo>
                  <a:pt x="8416" y="237418"/>
                </a:lnTo>
                <a:lnTo>
                  <a:pt x="8572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2"/>
          <p:cNvSpPr/>
          <p:nvPr/>
        </p:nvSpPr>
        <p:spPr>
          <a:xfrm>
            <a:off x="7418069" y="4749165"/>
            <a:ext cx="17147" cy="8573"/>
          </a:xfrm>
          <a:custGeom>
            <a:avLst/>
            <a:gdLst/>
            <a:ahLst/>
            <a:cxnLst/>
            <a:rect l="0" t="0" r="0" b="0"/>
            <a:pathLst>
              <a:path w="17147" h="8573">
                <a:moveTo>
                  <a:pt x="17146" y="8572"/>
                </a:moveTo>
                <a:lnTo>
                  <a:pt x="12595" y="8572"/>
                </a:lnTo>
                <a:lnTo>
                  <a:pt x="10302" y="7620"/>
                </a:lnTo>
                <a:lnTo>
                  <a:pt x="7821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3"/>
          <p:cNvSpPr/>
          <p:nvPr/>
        </p:nvSpPr>
        <p:spPr>
          <a:xfrm>
            <a:off x="7598092" y="4774891"/>
            <a:ext cx="257176" cy="204506"/>
          </a:xfrm>
          <a:custGeom>
            <a:avLst/>
            <a:gdLst/>
            <a:ahLst/>
            <a:cxnLst/>
            <a:rect l="0" t="0" r="0" b="0"/>
            <a:pathLst>
              <a:path w="257176" h="204506">
                <a:moveTo>
                  <a:pt x="0" y="8563"/>
                </a:moveTo>
                <a:lnTo>
                  <a:pt x="61675" y="8563"/>
                </a:lnTo>
                <a:lnTo>
                  <a:pt x="65882" y="7611"/>
                </a:lnTo>
                <a:lnTo>
                  <a:pt x="70591" y="6024"/>
                </a:lnTo>
                <a:lnTo>
                  <a:pt x="75636" y="4013"/>
                </a:lnTo>
                <a:lnTo>
                  <a:pt x="80904" y="2672"/>
                </a:lnTo>
                <a:lnTo>
                  <a:pt x="86321" y="1779"/>
                </a:lnTo>
                <a:lnTo>
                  <a:pt x="99601" y="344"/>
                </a:lnTo>
                <a:lnTo>
                  <a:pt x="106453" y="96"/>
                </a:lnTo>
                <a:lnTo>
                  <a:pt x="122937" y="0"/>
                </a:lnTo>
                <a:lnTo>
                  <a:pt x="124821" y="950"/>
                </a:lnTo>
                <a:lnTo>
                  <a:pt x="126076" y="2535"/>
                </a:lnTo>
                <a:lnTo>
                  <a:pt x="126913" y="4545"/>
                </a:lnTo>
                <a:lnTo>
                  <a:pt x="128423" y="5884"/>
                </a:lnTo>
                <a:lnTo>
                  <a:pt x="130384" y="6777"/>
                </a:lnTo>
                <a:lnTo>
                  <a:pt x="135821" y="8211"/>
                </a:lnTo>
                <a:lnTo>
                  <a:pt x="136268" y="9281"/>
                </a:lnTo>
                <a:lnTo>
                  <a:pt x="136764" y="13010"/>
                </a:lnTo>
                <a:lnTo>
                  <a:pt x="135943" y="15338"/>
                </a:lnTo>
                <a:lnTo>
                  <a:pt x="132491" y="20464"/>
                </a:lnTo>
                <a:lnTo>
                  <a:pt x="127782" y="25918"/>
                </a:lnTo>
                <a:lnTo>
                  <a:pt x="122515" y="31517"/>
                </a:lnTo>
                <a:lnTo>
                  <a:pt x="108538" y="45724"/>
                </a:lnTo>
                <a:lnTo>
                  <a:pt x="84055" y="70238"/>
                </a:lnTo>
                <a:lnTo>
                  <a:pt x="80802" y="74445"/>
                </a:lnTo>
                <a:lnTo>
                  <a:pt x="77681" y="79154"/>
                </a:lnTo>
                <a:lnTo>
                  <a:pt x="74647" y="84199"/>
                </a:lnTo>
                <a:lnTo>
                  <a:pt x="71672" y="88515"/>
                </a:lnTo>
                <a:lnTo>
                  <a:pt x="68736" y="92344"/>
                </a:lnTo>
                <a:lnTo>
                  <a:pt x="65827" y="95850"/>
                </a:lnTo>
                <a:lnTo>
                  <a:pt x="62934" y="100092"/>
                </a:lnTo>
                <a:lnTo>
                  <a:pt x="60054" y="104825"/>
                </a:lnTo>
                <a:lnTo>
                  <a:pt x="57181" y="109886"/>
                </a:lnTo>
                <a:lnTo>
                  <a:pt x="54313" y="114211"/>
                </a:lnTo>
                <a:lnTo>
                  <a:pt x="51449" y="118048"/>
                </a:lnTo>
                <a:lnTo>
                  <a:pt x="48587" y="121558"/>
                </a:lnTo>
                <a:lnTo>
                  <a:pt x="45726" y="124851"/>
                </a:lnTo>
                <a:lnTo>
                  <a:pt x="40009" y="131049"/>
                </a:lnTo>
                <a:lnTo>
                  <a:pt x="37149" y="134989"/>
                </a:lnTo>
                <a:lnTo>
                  <a:pt x="34291" y="139519"/>
                </a:lnTo>
                <a:lnTo>
                  <a:pt x="31434" y="144445"/>
                </a:lnTo>
                <a:lnTo>
                  <a:pt x="29528" y="148681"/>
                </a:lnTo>
                <a:lnTo>
                  <a:pt x="28258" y="152458"/>
                </a:lnTo>
                <a:lnTo>
                  <a:pt x="27411" y="155928"/>
                </a:lnTo>
                <a:lnTo>
                  <a:pt x="25894" y="159194"/>
                </a:lnTo>
                <a:lnTo>
                  <a:pt x="21669" y="165363"/>
                </a:lnTo>
                <a:lnTo>
                  <a:pt x="18485" y="169640"/>
                </a:lnTo>
                <a:lnTo>
                  <a:pt x="17741" y="173181"/>
                </a:lnTo>
                <a:lnTo>
                  <a:pt x="17410" y="177929"/>
                </a:lnTo>
                <a:lnTo>
                  <a:pt x="17263" y="183215"/>
                </a:lnTo>
                <a:lnTo>
                  <a:pt x="18176" y="185005"/>
                </a:lnTo>
                <a:lnTo>
                  <a:pt x="19738" y="186199"/>
                </a:lnTo>
                <a:lnTo>
                  <a:pt x="21731" y="186994"/>
                </a:lnTo>
                <a:lnTo>
                  <a:pt x="23059" y="188478"/>
                </a:lnTo>
                <a:lnTo>
                  <a:pt x="23946" y="190419"/>
                </a:lnTo>
                <a:lnTo>
                  <a:pt x="25368" y="195827"/>
                </a:lnTo>
                <a:lnTo>
                  <a:pt x="26437" y="196271"/>
                </a:lnTo>
                <a:lnTo>
                  <a:pt x="30165" y="196764"/>
                </a:lnTo>
                <a:lnTo>
                  <a:pt x="32493" y="197848"/>
                </a:lnTo>
                <a:lnTo>
                  <a:pt x="40319" y="202972"/>
                </a:lnTo>
                <a:lnTo>
                  <a:pt x="45860" y="204505"/>
                </a:lnTo>
                <a:lnTo>
                  <a:pt x="48671" y="203961"/>
                </a:lnTo>
                <a:lnTo>
                  <a:pt x="54334" y="200817"/>
                </a:lnTo>
                <a:lnTo>
                  <a:pt x="58130" y="199597"/>
                </a:lnTo>
                <a:lnTo>
                  <a:pt x="62566" y="198785"/>
                </a:lnTo>
                <a:lnTo>
                  <a:pt x="67429" y="198243"/>
                </a:lnTo>
                <a:lnTo>
                  <a:pt x="72575" y="197881"/>
                </a:lnTo>
                <a:lnTo>
                  <a:pt x="77911" y="197641"/>
                </a:lnTo>
                <a:lnTo>
                  <a:pt x="83374" y="197480"/>
                </a:lnTo>
                <a:lnTo>
                  <a:pt x="88920" y="196420"/>
                </a:lnTo>
                <a:lnTo>
                  <a:pt x="94522" y="194761"/>
                </a:lnTo>
                <a:lnTo>
                  <a:pt x="100163" y="192703"/>
                </a:lnTo>
                <a:lnTo>
                  <a:pt x="105828" y="191331"/>
                </a:lnTo>
                <a:lnTo>
                  <a:pt x="111510" y="190416"/>
                </a:lnTo>
                <a:lnTo>
                  <a:pt x="117202" y="189806"/>
                </a:lnTo>
                <a:lnTo>
                  <a:pt x="122902" y="189399"/>
                </a:lnTo>
                <a:lnTo>
                  <a:pt x="128607" y="189128"/>
                </a:lnTo>
                <a:lnTo>
                  <a:pt x="140026" y="188827"/>
                </a:lnTo>
                <a:lnTo>
                  <a:pt x="220028" y="188587"/>
                </a:lnTo>
                <a:lnTo>
                  <a:pt x="224790" y="189540"/>
                </a:lnTo>
                <a:lnTo>
                  <a:pt x="236043" y="194478"/>
                </a:lnTo>
                <a:lnTo>
                  <a:pt x="242386" y="195967"/>
                </a:lnTo>
                <a:lnTo>
                  <a:pt x="248380" y="196629"/>
                </a:lnTo>
                <a:lnTo>
                  <a:pt x="257175" y="19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4"/>
          <p:cNvSpPr/>
          <p:nvPr/>
        </p:nvSpPr>
        <p:spPr>
          <a:xfrm>
            <a:off x="7066597" y="5220802"/>
            <a:ext cx="178802" cy="401418"/>
          </a:xfrm>
          <a:custGeom>
            <a:avLst/>
            <a:gdLst/>
            <a:ahLst/>
            <a:cxnLst/>
            <a:rect l="0" t="0" r="0" b="0"/>
            <a:pathLst>
              <a:path w="178802" h="401418">
                <a:moveTo>
                  <a:pt x="8572" y="25568"/>
                </a:moveTo>
                <a:lnTo>
                  <a:pt x="9" y="25568"/>
                </a:lnTo>
                <a:lnTo>
                  <a:pt x="1" y="50270"/>
                </a:lnTo>
                <a:lnTo>
                  <a:pt x="953" y="54418"/>
                </a:lnTo>
                <a:lnTo>
                  <a:pt x="5892" y="65760"/>
                </a:lnTo>
                <a:lnTo>
                  <a:pt x="7381" y="75498"/>
                </a:lnTo>
                <a:lnTo>
                  <a:pt x="8043" y="86177"/>
                </a:lnTo>
                <a:lnTo>
                  <a:pt x="8219" y="91691"/>
                </a:lnTo>
                <a:lnTo>
                  <a:pt x="10956" y="102899"/>
                </a:lnTo>
                <a:lnTo>
                  <a:pt x="15347" y="114230"/>
                </a:lnTo>
                <a:lnTo>
                  <a:pt x="20473" y="125615"/>
                </a:lnTo>
                <a:lnTo>
                  <a:pt x="25927" y="134486"/>
                </a:lnTo>
                <a:lnTo>
                  <a:pt x="28714" y="138185"/>
                </a:lnTo>
                <a:lnTo>
                  <a:pt x="31526" y="142556"/>
                </a:lnTo>
                <a:lnTo>
                  <a:pt x="34352" y="147374"/>
                </a:lnTo>
                <a:lnTo>
                  <a:pt x="37189" y="152492"/>
                </a:lnTo>
                <a:lnTo>
                  <a:pt x="40033" y="156856"/>
                </a:lnTo>
                <a:lnTo>
                  <a:pt x="42882" y="160718"/>
                </a:lnTo>
                <a:lnTo>
                  <a:pt x="45733" y="164246"/>
                </a:lnTo>
                <a:lnTo>
                  <a:pt x="48586" y="167550"/>
                </a:lnTo>
                <a:lnTo>
                  <a:pt x="51441" y="170705"/>
                </a:lnTo>
                <a:lnTo>
                  <a:pt x="54297" y="173761"/>
                </a:lnTo>
                <a:lnTo>
                  <a:pt x="57153" y="175798"/>
                </a:lnTo>
                <a:lnTo>
                  <a:pt x="60009" y="177156"/>
                </a:lnTo>
                <a:lnTo>
                  <a:pt x="62867" y="178062"/>
                </a:lnTo>
                <a:lnTo>
                  <a:pt x="65723" y="178666"/>
                </a:lnTo>
                <a:lnTo>
                  <a:pt x="68580" y="179068"/>
                </a:lnTo>
                <a:lnTo>
                  <a:pt x="71438" y="179336"/>
                </a:lnTo>
                <a:lnTo>
                  <a:pt x="74296" y="179515"/>
                </a:lnTo>
                <a:lnTo>
                  <a:pt x="80010" y="179714"/>
                </a:lnTo>
                <a:lnTo>
                  <a:pt x="91440" y="179841"/>
                </a:lnTo>
                <a:lnTo>
                  <a:pt x="97155" y="179859"/>
                </a:lnTo>
                <a:lnTo>
                  <a:pt x="100012" y="178911"/>
                </a:lnTo>
                <a:lnTo>
                  <a:pt x="102870" y="177327"/>
                </a:lnTo>
                <a:lnTo>
                  <a:pt x="105728" y="175317"/>
                </a:lnTo>
                <a:lnTo>
                  <a:pt x="107632" y="173026"/>
                </a:lnTo>
                <a:lnTo>
                  <a:pt x="108903" y="170546"/>
                </a:lnTo>
                <a:lnTo>
                  <a:pt x="109749" y="167940"/>
                </a:lnTo>
                <a:lnTo>
                  <a:pt x="113230" y="162504"/>
                </a:lnTo>
                <a:lnTo>
                  <a:pt x="115492" y="159721"/>
                </a:lnTo>
                <a:lnTo>
                  <a:pt x="117000" y="156913"/>
                </a:lnTo>
                <a:lnTo>
                  <a:pt x="118675" y="151254"/>
                </a:lnTo>
                <a:lnTo>
                  <a:pt x="119750" y="139859"/>
                </a:lnTo>
                <a:lnTo>
                  <a:pt x="119897" y="134149"/>
                </a:lnTo>
                <a:lnTo>
                  <a:pt x="122503" y="125896"/>
                </a:lnTo>
                <a:lnTo>
                  <a:pt x="125883" y="115878"/>
                </a:lnTo>
                <a:lnTo>
                  <a:pt x="127386" y="105076"/>
                </a:lnTo>
                <a:lnTo>
                  <a:pt x="130593" y="93925"/>
                </a:lnTo>
                <a:lnTo>
                  <a:pt x="134242" y="82618"/>
                </a:lnTo>
                <a:lnTo>
                  <a:pt x="135864" y="71243"/>
                </a:lnTo>
                <a:lnTo>
                  <a:pt x="136584" y="62378"/>
                </a:lnTo>
                <a:lnTo>
                  <a:pt x="136904" y="54310"/>
                </a:lnTo>
                <a:lnTo>
                  <a:pt x="137047" y="44374"/>
                </a:lnTo>
                <a:lnTo>
                  <a:pt x="138037" y="40010"/>
                </a:lnTo>
                <a:lnTo>
                  <a:pt x="143029" y="29318"/>
                </a:lnTo>
                <a:lnTo>
                  <a:pt x="144932" y="20117"/>
                </a:lnTo>
                <a:lnTo>
                  <a:pt x="145575" y="8475"/>
                </a:lnTo>
                <a:lnTo>
                  <a:pt x="145730" y="0"/>
                </a:lnTo>
                <a:lnTo>
                  <a:pt x="145733" y="25640"/>
                </a:lnTo>
                <a:lnTo>
                  <a:pt x="146685" y="29426"/>
                </a:lnTo>
                <a:lnTo>
                  <a:pt x="151624" y="40258"/>
                </a:lnTo>
                <a:lnTo>
                  <a:pt x="153114" y="49877"/>
                </a:lnTo>
                <a:lnTo>
                  <a:pt x="153952" y="61451"/>
                </a:lnTo>
                <a:lnTo>
                  <a:pt x="156688" y="72948"/>
                </a:lnTo>
                <a:lnTo>
                  <a:pt x="158751" y="80015"/>
                </a:lnTo>
                <a:lnTo>
                  <a:pt x="160127" y="86631"/>
                </a:lnTo>
                <a:lnTo>
                  <a:pt x="161655" y="99062"/>
                </a:lnTo>
                <a:lnTo>
                  <a:pt x="162334" y="110937"/>
                </a:lnTo>
                <a:lnTo>
                  <a:pt x="162636" y="123517"/>
                </a:lnTo>
                <a:lnTo>
                  <a:pt x="162846" y="158658"/>
                </a:lnTo>
                <a:lnTo>
                  <a:pt x="165404" y="170761"/>
                </a:lnTo>
                <a:lnTo>
                  <a:pt x="167419" y="176656"/>
                </a:lnTo>
                <a:lnTo>
                  <a:pt x="168762" y="183443"/>
                </a:lnTo>
                <a:lnTo>
                  <a:pt x="169658" y="190826"/>
                </a:lnTo>
                <a:lnTo>
                  <a:pt x="170255" y="198605"/>
                </a:lnTo>
                <a:lnTo>
                  <a:pt x="170654" y="205696"/>
                </a:lnTo>
                <a:lnTo>
                  <a:pt x="171096" y="218655"/>
                </a:lnTo>
                <a:lnTo>
                  <a:pt x="172166" y="225729"/>
                </a:lnTo>
                <a:lnTo>
                  <a:pt x="173833" y="233304"/>
                </a:lnTo>
                <a:lnTo>
                  <a:pt x="175896" y="241211"/>
                </a:lnTo>
                <a:lnTo>
                  <a:pt x="177272" y="249340"/>
                </a:lnTo>
                <a:lnTo>
                  <a:pt x="178189" y="257617"/>
                </a:lnTo>
                <a:lnTo>
                  <a:pt x="178801" y="265992"/>
                </a:lnTo>
                <a:lnTo>
                  <a:pt x="178255" y="273480"/>
                </a:lnTo>
                <a:lnTo>
                  <a:pt x="176939" y="280378"/>
                </a:lnTo>
                <a:lnTo>
                  <a:pt x="175109" y="286881"/>
                </a:lnTo>
                <a:lnTo>
                  <a:pt x="173890" y="294074"/>
                </a:lnTo>
                <a:lnTo>
                  <a:pt x="173077" y="301727"/>
                </a:lnTo>
                <a:lnTo>
                  <a:pt x="172534" y="309687"/>
                </a:lnTo>
                <a:lnTo>
                  <a:pt x="171221" y="316897"/>
                </a:lnTo>
                <a:lnTo>
                  <a:pt x="169392" y="323610"/>
                </a:lnTo>
                <a:lnTo>
                  <a:pt x="165773" y="336149"/>
                </a:lnTo>
                <a:lnTo>
                  <a:pt x="164164" y="348071"/>
                </a:lnTo>
                <a:lnTo>
                  <a:pt x="160909" y="357180"/>
                </a:lnTo>
                <a:lnTo>
                  <a:pt x="156288" y="364403"/>
                </a:lnTo>
                <a:lnTo>
                  <a:pt x="151059" y="370789"/>
                </a:lnTo>
                <a:lnTo>
                  <a:pt x="145560" y="376802"/>
                </a:lnTo>
                <a:lnTo>
                  <a:pt x="137109" y="385542"/>
                </a:lnTo>
                <a:lnTo>
                  <a:pt x="134268" y="388423"/>
                </a:lnTo>
                <a:lnTo>
                  <a:pt x="131422" y="390344"/>
                </a:lnTo>
                <a:lnTo>
                  <a:pt x="128573" y="391624"/>
                </a:lnTo>
                <a:lnTo>
                  <a:pt x="125720" y="392478"/>
                </a:lnTo>
                <a:lnTo>
                  <a:pt x="121913" y="393999"/>
                </a:lnTo>
                <a:lnTo>
                  <a:pt x="117470" y="395967"/>
                </a:lnTo>
                <a:lnTo>
                  <a:pt x="112604" y="398230"/>
                </a:lnTo>
                <a:lnTo>
                  <a:pt x="108406" y="399739"/>
                </a:lnTo>
                <a:lnTo>
                  <a:pt x="104656" y="400745"/>
                </a:lnTo>
                <a:lnTo>
                  <a:pt x="101203" y="401417"/>
                </a:lnTo>
                <a:lnTo>
                  <a:pt x="96996" y="400911"/>
                </a:lnTo>
                <a:lnTo>
                  <a:pt x="92286" y="399621"/>
                </a:lnTo>
                <a:lnTo>
                  <a:pt x="87242" y="397810"/>
                </a:lnTo>
                <a:lnTo>
                  <a:pt x="81974" y="396602"/>
                </a:lnTo>
                <a:lnTo>
                  <a:pt x="76556" y="395796"/>
                </a:lnTo>
                <a:lnTo>
                  <a:pt x="71040" y="395259"/>
                </a:lnTo>
                <a:lnTo>
                  <a:pt x="66411" y="394901"/>
                </a:lnTo>
                <a:lnTo>
                  <a:pt x="62371" y="394662"/>
                </a:lnTo>
                <a:lnTo>
                  <a:pt x="58726" y="394503"/>
                </a:lnTo>
                <a:lnTo>
                  <a:pt x="54390" y="393445"/>
                </a:lnTo>
                <a:lnTo>
                  <a:pt x="49595" y="391787"/>
                </a:lnTo>
                <a:lnTo>
                  <a:pt x="44493" y="389729"/>
                </a:lnTo>
                <a:lnTo>
                  <a:pt x="40140" y="388357"/>
                </a:lnTo>
                <a:lnTo>
                  <a:pt x="36285" y="387442"/>
                </a:lnTo>
                <a:lnTo>
                  <a:pt x="32763" y="386832"/>
                </a:lnTo>
                <a:lnTo>
                  <a:pt x="29462" y="385473"/>
                </a:lnTo>
                <a:lnTo>
                  <a:pt x="26309" y="383614"/>
                </a:lnTo>
                <a:lnTo>
                  <a:pt x="23255" y="381423"/>
                </a:lnTo>
                <a:lnTo>
                  <a:pt x="19313" y="379010"/>
                </a:lnTo>
                <a:lnTo>
                  <a:pt x="14780" y="376448"/>
                </a:lnTo>
                <a:lnTo>
                  <a:pt x="0" y="36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5"/>
          <p:cNvSpPr/>
          <p:nvPr/>
        </p:nvSpPr>
        <p:spPr>
          <a:xfrm>
            <a:off x="7340917" y="5246370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4"/>
                </a:lnTo>
                <a:lnTo>
                  <a:pt x="11931" y="26908"/>
                </a:lnTo>
                <a:lnTo>
                  <a:pt x="14622" y="25559"/>
                </a:lnTo>
                <a:lnTo>
                  <a:pt x="17368" y="23707"/>
                </a:lnTo>
                <a:lnTo>
                  <a:pt x="20152" y="21519"/>
                </a:lnTo>
                <a:lnTo>
                  <a:pt x="23912" y="20061"/>
                </a:lnTo>
                <a:lnTo>
                  <a:pt x="28323" y="19089"/>
                </a:lnTo>
                <a:lnTo>
                  <a:pt x="33170" y="18441"/>
                </a:lnTo>
                <a:lnTo>
                  <a:pt x="38306" y="18009"/>
                </a:lnTo>
                <a:lnTo>
                  <a:pt x="43635" y="17721"/>
                </a:lnTo>
                <a:lnTo>
                  <a:pt x="49092" y="17529"/>
                </a:lnTo>
                <a:lnTo>
                  <a:pt x="54636" y="16448"/>
                </a:lnTo>
                <a:lnTo>
                  <a:pt x="60236" y="14775"/>
                </a:lnTo>
                <a:lnTo>
                  <a:pt x="65875" y="12708"/>
                </a:lnTo>
                <a:lnTo>
                  <a:pt x="71539" y="11329"/>
                </a:lnTo>
                <a:lnTo>
                  <a:pt x="77220" y="10410"/>
                </a:lnTo>
                <a:lnTo>
                  <a:pt x="82913" y="9797"/>
                </a:lnTo>
                <a:lnTo>
                  <a:pt x="88613" y="8437"/>
                </a:lnTo>
                <a:lnTo>
                  <a:pt x="94318" y="6577"/>
                </a:lnTo>
                <a:lnTo>
                  <a:pt x="100026" y="4385"/>
                </a:lnTo>
                <a:lnTo>
                  <a:pt x="105736" y="2923"/>
                </a:lnTo>
                <a:lnTo>
                  <a:pt x="111449" y="1949"/>
                </a:lnTo>
                <a:lnTo>
                  <a:pt x="117162" y="1299"/>
                </a:lnTo>
                <a:lnTo>
                  <a:pt x="122876" y="865"/>
                </a:lnTo>
                <a:lnTo>
                  <a:pt x="128589" y="577"/>
                </a:lnTo>
                <a:lnTo>
                  <a:pt x="140018" y="257"/>
                </a:lnTo>
                <a:lnTo>
                  <a:pt x="184608" y="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6"/>
          <p:cNvSpPr/>
          <p:nvPr/>
        </p:nvSpPr>
        <p:spPr>
          <a:xfrm>
            <a:off x="7366634" y="5349240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33171" y="25717"/>
                </a:lnTo>
                <a:lnTo>
                  <a:pt x="37354" y="24765"/>
                </a:lnTo>
                <a:lnTo>
                  <a:pt x="41096" y="23177"/>
                </a:lnTo>
                <a:lnTo>
                  <a:pt x="44543" y="21167"/>
                </a:lnTo>
                <a:lnTo>
                  <a:pt x="48745" y="19826"/>
                </a:lnTo>
                <a:lnTo>
                  <a:pt x="53452" y="18932"/>
                </a:lnTo>
                <a:lnTo>
                  <a:pt x="58495" y="18336"/>
                </a:lnTo>
                <a:lnTo>
                  <a:pt x="63762" y="16987"/>
                </a:lnTo>
                <a:lnTo>
                  <a:pt x="69178" y="15134"/>
                </a:lnTo>
                <a:lnTo>
                  <a:pt x="74694" y="12947"/>
                </a:lnTo>
                <a:lnTo>
                  <a:pt x="81229" y="11488"/>
                </a:lnTo>
                <a:lnTo>
                  <a:pt x="88443" y="10516"/>
                </a:lnTo>
                <a:lnTo>
                  <a:pt x="96109" y="9869"/>
                </a:lnTo>
                <a:lnTo>
                  <a:pt x="103126" y="8484"/>
                </a:lnTo>
                <a:lnTo>
                  <a:pt x="109708" y="6609"/>
                </a:lnTo>
                <a:lnTo>
                  <a:pt x="116001" y="4406"/>
                </a:lnTo>
                <a:lnTo>
                  <a:pt x="122102" y="2937"/>
                </a:lnTo>
                <a:lnTo>
                  <a:pt x="128074" y="1958"/>
                </a:lnTo>
                <a:lnTo>
                  <a:pt x="133960" y="1305"/>
                </a:lnTo>
                <a:lnTo>
                  <a:pt x="139789" y="870"/>
                </a:lnTo>
                <a:lnTo>
                  <a:pt x="145581" y="580"/>
                </a:lnTo>
                <a:lnTo>
                  <a:pt x="151346" y="386"/>
                </a:lnTo>
                <a:lnTo>
                  <a:pt x="180179" y="7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7"/>
          <p:cNvSpPr/>
          <p:nvPr/>
        </p:nvSpPr>
        <p:spPr>
          <a:xfrm>
            <a:off x="7692399" y="5152082"/>
            <a:ext cx="17136" cy="282884"/>
          </a:xfrm>
          <a:custGeom>
            <a:avLst/>
            <a:gdLst/>
            <a:ahLst/>
            <a:cxnLst/>
            <a:rect l="0" t="0" r="0" b="0"/>
            <a:pathLst>
              <a:path w="17136" h="282884">
                <a:moveTo>
                  <a:pt x="8563" y="8563"/>
                </a:moveTo>
                <a:lnTo>
                  <a:pt x="8563" y="1182"/>
                </a:lnTo>
                <a:lnTo>
                  <a:pt x="7611" y="784"/>
                </a:lnTo>
                <a:lnTo>
                  <a:pt x="6024" y="520"/>
                </a:lnTo>
                <a:lnTo>
                  <a:pt x="95" y="0"/>
                </a:lnTo>
                <a:lnTo>
                  <a:pt x="0" y="7372"/>
                </a:lnTo>
                <a:lnTo>
                  <a:pt x="949" y="8721"/>
                </a:lnTo>
                <a:lnTo>
                  <a:pt x="2535" y="10573"/>
                </a:lnTo>
                <a:lnTo>
                  <a:pt x="4544" y="12760"/>
                </a:lnTo>
                <a:lnTo>
                  <a:pt x="5883" y="15171"/>
                </a:lnTo>
                <a:lnTo>
                  <a:pt x="6777" y="17731"/>
                </a:lnTo>
                <a:lnTo>
                  <a:pt x="7372" y="20390"/>
                </a:lnTo>
                <a:lnTo>
                  <a:pt x="7769" y="24067"/>
                </a:lnTo>
                <a:lnTo>
                  <a:pt x="8034" y="28424"/>
                </a:lnTo>
                <a:lnTo>
                  <a:pt x="8328" y="37393"/>
                </a:lnTo>
                <a:lnTo>
                  <a:pt x="8493" y="48749"/>
                </a:lnTo>
                <a:lnTo>
                  <a:pt x="8554" y="74686"/>
                </a:lnTo>
                <a:lnTo>
                  <a:pt x="9509" y="81219"/>
                </a:lnTo>
                <a:lnTo>
                  <a:pt x="11099" y="88433"/>
                </a:lnTo>
                <a:lnTo>
                  <a:pt x="13111" y="96099"/>
                </a:lnTo>
                <a:lnTo>
                  <a:pt x="14453" y="104068"/>
                </a:lnTo>
                <a:lnTo>
                  <a:pt x="15347" y="112238"/>
                </a:lnTo>
                <a:lnTo>
                  <a:pt x="15943" y="120542"/>
                </a:lnTo>
                <a:lnTo>
                  <a:pt x="16341" y="127983"/>
                </a:lnTo>
                <a:lnTo>
                  <a:pt x="16783" y="141331"/>
                </a:lnTo>
                <a:lnTo>
                  <a:pt x="17089" y="180563"/>
                </a:lnTo>
                <a:lnTo>
                  <a:pt x="17135" y="28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8"/>
          <p:cNvSpPr/>
          <p:nvPr/>
        </p:nvSpPr>
        <p:spPr>
          <a:xfrm>
            <a:off x="603078" y="2580470"/>
            <a:ext cx="205595" cy="514203"/>
          </a:xfrm>
          <a:custGeom>
            <a:avLst/>
            <a:gdLst/>
            <a:ahLst/>
            <a:cxnLst/>
            <a:rect l="0" t="0" r="0" b="0"/>
            <a:pathLst>
              <a:path w="205595" h="514203">
                <a:moveTo>
                  <a:pt x="205594" y="51287"/>
                </a:moveTo>
                <a:lnTo>
                  <a:pt x="198213" y="43906"/>
                </a:lnTo>
                <a:lnTo>
                  <a:pt x="197551" y="40704"/>
                </a:lnTo>
                <a:lnTo>
                  <a:pt x="197374" y="38517"/>
                </a:lnTo>
                <a:lnTo>
                  <a:pt x="196304" y="36106"/>
                </a:lnTo>
                <a:lnTo>
                  <a:pt x="190247" y="28162"/>
                </a:lnTo>
                <a:lnTo>
                  <a:pt x="185121" y="22594"/>
                </a:lnTo>
                <a:lnTo>
                  <a:pt x="176880" y="14105"/>
                </a:lnTo>
                <a:lnTo>
                  <a:pt x="173116" y="11259"/>
                </a:lnTo>
                <a:lnTo>
                  <a:pt x="168702" y="8409"/>
                </a:lnTo>
                <a:lnTo>
                  <a:pt x="163854" y="5557"/>
                </a:lnTo>
                <a:lnTo>
                  <a:pt x="159670" y="3655"/>
                </a:lnTo>
                <a:lnTo>
                  <a:pt x="155928" y="2388"/>
                </a:lnTo>
                <a:lnTo>
                  <a:pt x="152481" y="1542"/>
                </a:lnTo>
                <a:lnTo>
                  <a:pt x="148278" y="979"/>
                </a:lnTo>
                <a:lnTo>
                  <a:pt x="143571" y="603"/>
                </a:lnTo>
                <a:lnTo>
                  <a:pt x="138528" y="353"/>
                </a:lnTo>
                <a:lnTo>
                  <a:pt x="127844" y="75"/>
                </a:lnTo>
                <a:lnTo>
                  <a:pt x="122328" y="0"/>
                </a:lnTo>
                <a:lnTo>
                  <a:pt x="116746" y="904"/>
                </a:lnTo>
                <a:lnTo>
                  <a:pt x="111119" y="2458"/>
                </a:lnTo>
                <a:lnTo>
                  <a:pt x="105463" y="4447"/>
                </a:lnTo>
                <a:lnTo>
                  <a:pt x="99788" y="6725"/>
                </a:lnTo>
                <a:lnTo>
                  <a:pt x="94099" y="9197"/>
                </a:lnTo>
                <a:lnTo>
                  <a:pt x="82698" y="14483"/>
                </a:lnTo>
                <a:lnTo>
                  <a:pt x="71281" y="20007"/>
                </a:lnTo>
                <a:lnTo>
                  <a:pt x="66522" y="22814"/>
                </a:lnTo>
                <a:lnTo>
                  <a:pt x="62397" y="25637"/>
                </a:lnTo>
                <a:lnTo>
                  <a:pt x="58694" y="28472"/>
                </a:lnTo>
                <a:lnTo>
                  <a:pt x="55273" y="32267"/>
                </a:lnTo>
                <a:lnTo>
                  <a:pt x="48932" y="41564"/>
                </a:lnTo>
                <a:lnTo>
                  <a:pt x="42939" y="52046"/>
                </a:lnTo>
                <a:lnTo>
                  <a:pt x="37100" y="63054"/>
                </a:lnTo>
                <a:lnTo>
                  <a:pt x="31330" y="74297"/>
                </a:lnTo>
                <a:lnTo>
                  <a:pt x="28131" y="88184"/>
                </a:lnTo>
                <a:lnTo>
                  <a:pt x="25756" y="103880"/>
                </a:lnTo>
                <a:lnTo>
                  <a:pt x="23790" y="112067"/>
                </a:lnTo>
                <a:lnTo>
                  <a:pt x="21526" y="120382"/>
                </a:lnTo>
                <a:lnTo>
                  <a:pt x="16471" y="137241"/>
                </a:lnTo>
                <a:lnTo>
                  <a:pt x="5465" y="171347"/>
                </a:lnTo>
                <a:lnTo>
                  <a:pt x="3594" y="179905"/>
                </a:lnTo>
                <a:lnTo>
                  <a:pt x="2348" y="188467"/>
                </a:lnTo>
                <a:lnTo>
                  <a:pt x="1516" y="197033"/>
                </a:lnTo>
                <a:lnTo>
                  <a:pt x="962" y="206554"/>
                </a:lnTo>
                <a:lnTo>
                  <a:pt x="347" y="227292"/>
                </a:lnTo>
                <a:lnTo>
                  <a:pt x="0" y="255837"/>
                </a:lnTo>
                <a:lnTo>
                  <a:pt x="904" y="264806"/>
                </a:lnTo>
                <a:lnTo>
                  <a:pt x="2459" y="273643"/>
                </a:lnTo>
                <a:lnTo>
                  <a:pt x="9198" y="302273"/>
                </a:lnTo>
                <a:lnTo>
                  <a:pt x="11798" y="312908"/>
                </a:lnTo>
                <a:lnTo>
                  <a:pt x="14484" y="322857"/>
                </a:lnTo>
                <a:lnTo>
                  <a:pt x="20009" y="341530"/>
                </a:lnTo>
                <a:lnTo>
                  <a:pt x="21863" y="350510"/>
                </a:lnTo>
                <a:lnTo>
                  <a:pt x="23099" y="359354"/>
                </a:lnTo>
                <a:lnTo>
                  <a:pt x="23923" y="368107"/>
                </a:lnTo>
                <a:lnTo>
                  <a:pt x="25425" y="376801"/>
                </a:lnTo>
                <a:lnTo>
                  <a:pt x="27379" y="385454"/>
                </a:lnTo>
                <a:lnTo>
                  <a:pt x="29634" y="394080"/>
                </a:lnTo>
                <a:lnTo>
                  <a:pt x="34680" y="408745"/>
                </a:lnTo>
                <a:lnTo>
                  <a:pt x="40097" y="422564"/>
                </a:lnTo>
                <a:lnTo>
                  <a:pt x="45680" y="438232"/>
                </a:lnTo>
                <a:lnTo>
                  <a:pt x="51336" y="452180"/>
                </a:lnTo>
                <a:lnTo>
                  <a:pt x="57025" y="464729"/>
                </a:lnTo>
                <a:lnTo>
                  <a:pt x="62728" y="476656"/>
                </a:lnTo>
                <a:lnTo>
                  <a:pt x="65898" y="485768"/>
                </a:lnTo>
                <a:lnTo>
                  <a:pt x="66743" y="489531"/>
                </a:lnTo>
                <a:lnTo>
                  <a:pt x="70223" y="496252"/>
                </a:lnTo>
                <a:lnTo>
                  <a:pt x="75666" y="503777"/>
                </a:lnTo>
                <a:lnTo>
                  <a:pt x="76411" y="507346"/>
                </a:lnTo>
                <a:lnTo>
                  <a:pt x="77006" y="5142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9"/>
          <p:cNvSpPr/>
          <p:nvPr/>
        </p:nvSpPr>
        <p:spPr>
          <a:xfrm>
            <a:off x="525779" y="2888932"/>
            <a:ext cx="317184" cy="77154"/>
          </a:xfrm>
          <a:custGeom>
            <a:avLst/>
            <a:gdLst/>
            <a:ahLst/>
            <a:cxnLst/>
            <a:rect l="0" t="0" r="0" b="0"/>
            <a:pathLst>
              <a:path w="317184" h="77154">
                <a:moveTo>
                  <a:pt x="0" y="77153"/>
                </a:moveTo>
                <a:lnTo>
                  <a:pt x="20152" y="77153"/>
                </a:lnTo>
                <a:lnTo>
                  <a:pt x="23912" y="76200"/>
                </a:lnTo>
                <a:lnTo>
                  <a:pt x="28324" y="74613"/>
                </a:lnTo>
                <a:lnTo>
                  <a:pt x="33170" y="72602"/>
                </a:lnTo>
                <a:lnTo>
                  <a:pt x="38306" y="71261"/>
                </a:lnTo>
                <a:lnTo>
                  <a:pt x="43635" y="70367"/>
                </a:lnTo>
                <a:lnTo>
                  <a:pt x="49093" y="69772"/>
                </a:lnTo>
                <a:lnTo>
                  <a:pt x="56541" y="68422"/>
                </a:lnTo>
                <a:lnTo>
                  <a:pt x="65317" y="66570"/>
                </a:lnTo>
                <a:lnTo>
                  <a:pt x="74977" y="64382"/>
                </a:lnTo>
                <a:lnTo>
                  <a:pt x="83322" y="61971"/>
                </a:lnTo>
                <a:lnTo>
                  <a:pt x="90791" y="59412"/>
                </a:lnTo>
                <a:lnTo>
                  <a:pt x="97675" y="56753"/>
                </a:lnTo>
                <a:lnTo>
                  <a:pt x="106074" y="54028"/>
                </a:lnTo>
                <a:lnTo>
                  <a:pt x="115484" y="51259"/>
                </a:lnTo>
                <a:lnTo>
                  <a:pt x="125567" y="48460"/>
                </a:lnTo>
                <a:lnTo>
                  <a:pt x="136099" y="46594"/>
                </a:lnTo>
                <a:lnTo>
                  <a:pt x="146930" y="45350"/>
                </a:lnTo>
                <a:lnTo>
                  <a:pt x="157961" y="44521"/>
                </a:lnTo>
                <a:lnTo>
                  <a:pt x="168173" y="43016"/>
                </a:lnTo>
                <a:lnTo>
                  <a:pt x="177838" y="41060"/>
                </a:lnTo>
                <a:lnTo>
                  <a:pt x="187139" y="38803"/>
                </a:lnTo>
                <a:lnTo>
                  <a:pt x="196197" y="36346"/>
                </a:lnTo>
                <a:lnTo>
                  <a:pt x="213881" y="31076"/>
                </a:lnTo>
                <a:lnTo>
                  <a:pt x="222598" y="29290"/>
                </a:lnTo>
                <a:lnTo>
                  <a:pt x="231266" y="28099"/>
                </a:lnTo>
                <a:lnTo>
                  <a:pt x="239902" y="27305"/>
                </a:lnTo>
                <a:lnTo>
                  <a:pt x="247565" y="25824"/>
                </a:lnTo>
                <a:lnTo>
                  <a:pt x="254579" y="23883"/>
                </a:lnTo>
                <a:lnTo>
                  <a:pt x="284073" y="13925"/>
                </a:lnTo>
                <a:lnTo>
                  <a:pt x="291300" y="11188"/>
                </a:lnTo>
                <a:lnTo>
                  <a:pt x="298023" y="8412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0"/>
          <p:cNvSpPr/>
          <p:nvPr/>
        </p:nvSpPr>
        <p:spPr>
          <a:xfrm>
            <a:off x="886112" y="2623197"/>
            <a:ext cx="171163" cy="368606"/>
          </a:xfrm>
          <a:custGeom>
            <a:avLst/>
            <a:gdLst/>
            <a:ahLst/>
            <a:cxnLst/>
            <a:rect l="0" t="0" r="0" b="0"/>
            <a:pathLst>
              <a:path w="171163" h="368606">
                <a:moveTo>
                  <a:pt x="111155" y="17133"/>
                </a:moveTo>
                <a:lnTo>
                  <a:pt x="111155" y="0"/>
                </a:lnTo>
                <a:lnTo>
                  <a:pt x="111155" y="9093"/>
                </a:lnTo>
                <a:lnTo>
                  <a:pt x="110202" y="12725"/>
                </a:lnTo>
                <a:lnTo>
                  <a:pt x="106604" y="19301"/>
                </a:lnTo>
                <a:lnTo>
                  <a:pt x="94672" y="37460"/>
                </a:lnTo>
                <a:lnTo>
                  <a:pt x="90642" y="44972"/>
                </a:lnTo>
                <a:lnTo>
                  <a:pt x="87002" y="52837"/>
                </a:lnTo>
                <a:lnTo>
                  <a:pt x="83623" y="60938"/>
                </a:lnTo>
                <a:lnTo>
                  <a:pt x="79465" y="68244"/>
                </a:lnTo>
                <a:lnTo>
                  <a:pt x="74789" y="75019"/>
                </a:lnTo>
                <a:lnTo>
                  <a:pt x="69766" y="81441"/>
                </a:lnTo>
                <a:lnTo>
                  <a:pt x="64512" y="88580"/>
                </a:lnTo>
                <a:lnTo>
                  <a:pt x="53595" y="104132"/>
                </a:lnTo>
                <a:lnTo>
                  <a:pt x="48969" y="113232"/>
                </a:lnTo>
                <a:lnTo>
                  <a:pt x="44933" y="123109"/>
                </a:lnTo>
                <a:lnTo>
                  <a:pt x="41289" y="133504"/>
                </a:lnTo>
                <a:lnTo>
                  <a:pt x="36955" y="143291"/>
                </a:lnTo>
                <a:lnTo>
                  <a:pt x="32161" y="152673"/>
                </a:lnTo>
                <a:lnTo>
                  <a:pt x="27060" y="161785"/>
                </a:lnTo>
                <a:lnTo>
                  <a:pt x="21754" y="170718"/>
                </a:lnTo>
                <a:lnTo>
                  <a:pt x="10779" y="188263"/>
                </a:lnTo>
                <a:lnTo>
                  <a:pt x="7090" y="196942"/>
                </a:lnTo>
                <a:lnTo>
                  <a:pt x="4631" y="205585"/>
                </a:lnTo>
                <a:lnTo>
                  <a:pt x="2991" y="214205"/>
                </a:lnTo>
                <a:lnTo>
                  <a:pt x="1898" y="222810"/>
                </a:lnTo>
                <a:lnTo>
                  <a:pt x="1170" y="231403"/>
                </a:lnTo>
                <a:lnTo>
                  <a:pt x="684" y="239990"/>
                </a:lnTo>
                <a:lnTo>
                  <a:pt x="144" y="257150"/>
                </a:lnTo>
                <a:lnTo>
                  <a:pt x="0" y="265727"/>
                </a:lnTo>
                <a:lnTo>
                  <a:pt x="857" y="273350"/>
                </a:lnTo>
                <a:lnTo>
                  <a:pt x="2380" y="280336"/>
                </a:lnTo>
                <a:lnTo>
                  <a:pt x="4349" y="286899"/>
                </a:lnTo>
                <a:lnTo>
                  <a:pt x="5661" y="293180"/>
                </a:lnTo>
                <a:lnTo>
                  <a:pt x="6536" y="299271"/>
                </a:lnTo>
                <a:lnTo>
                  <a:pt x="7119" y="305238"/>
                </a:lnTo>
                <a:lnTo>
                  <a:pt x="9412" y="310167"/>
                </a:lnTo>
                <a:lnTo>
                  <a:pt x="12847" y="314407"/>
                </a:lnTo>
                <a:lnTo>
                  <a:pt x="17041" y="318185"/>
                </a:lnTo>
                <a:lnTo>
                  <a:pt x="20790" y="322610"/>
                </a:lnTo>
                <a:lnTo>
                  <a:pt x="24242" y="327464"/>
                </a:lnTo>
                <a:lnTo>
                  <a:pt x="27495" y="332605"/>
                </a:lnTo>
                <a:lnTo>
                  <a:pt x="31569" y="336985"/>
                </a:lnTo>
                <a:lnTo>
                  <a:pt x="36190" y="340858"/>
                </a:lnTo>
                <a:lnTo>
                  <a:pt x="41176" y="344392"/>
                </a:lnTo>
                <a:lnTo>
                  <a:pt x="47357" y="347700"/>
                </a:lnTo>
                <a:lnTo>
                  <a:pt x="54336" y="350859"/>
                </a:lnTo>
                <a:lnTo>
                  <a:pt x="61846" y="353917"/>
                </a:lnTo>
                <a:lnTo>
                  <a:pt x="67804" y="355955"/>
                </a:lnTo>
                <a:lnTo>
                  <a:pt x="72730" y="357314"/>
                </a:lnTo>
                <a:lnTo>
                  <a:pt x="76966" y="358220"/>
                </a:lnTo>
                <a:lnTo>
                  <a:pt x="82647" y="359777"/>
                </a:lnTo>
                <a:lnTo>
                  <a:pt x="96580" y="364047"/>
                </a:lnTo>
                <a:lnTo>
                  <a:pt x="104296" y="365566"/>
                </a:lnTo>
                <a:lnTo>
                  <a:pt x="112297" y="366579"/>
                </a:lnTo>
                <a:lnTo>
                  <a:pt x="126903" y="367705"/>
                </a:lnTo>
                <a:lnTo>
                  <a:pt x="136569" y="368205"/>
                </a:lnTo>
                <a:lnTo>
                  <a:pt x="149120" y="368427"/>
                </a:lnTo>
                <a:lnTo>
                  <a:pt x="171162" y="3686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1"/>
          <p:cNvSpPr/>
          <p:nvPr/>
        </p:nvSpPr>
        <p:spPr>
          <a:xfrm>
            <a:off x="1125854" y="2777489"/>
            <a:ext cx="231459" cy="214314"/>
          </a:xfrm>
          <a:custGeom>
            <a:avLst/>
            <a:gdLst/>
            <a:ahLst/>
            <a:cxnLst/>
            <a:rect l="0" t="0" r="0" b="0"/>
            <a:pathLst>
              <a:path w="231459" h="214314">
                <a:moveTo>
                  <a:pt x="0" y="0"/>
                </a:moveTo>
                <a:lnTo>
                  <a:pt x="4551" y="4552"/>
                </a:lnTo>
                <a:lnTo>
                  <a:pt x="5892" y="6845"/>
                </a:lnTo>
                <a:lnTo>
                  <a:pt x="8731" y="15575"/>
                </a:lnTo>
                <a:lnTo>
                  <a:pt x="10583" y="19909"/>
                </a:lnTo>
                <a:lnTo>
                  <a:pt x="12771" y="24703"/>
                </a:lnTo>
                <a:lnTo>
                  <a:pt x="16134" y="29804"/>
                </a:lnTo>
                <a:lnTo>
                  <a:pt x="20281" y="35109"/>
                </a:lnTo>
                <a:lnTo>
                  <a:pt x="24951" y="40551"/>
                </a:lnTo>
                <a:lnTo>
                  <a:pt x="29017" y="46084"/>
                </a:lnTo>
                <a:lnTo>
                  <a:pt x="32680" y="51678"/>
                </a:lnTo>
                <a:lnTo>
                  <a:pt x="36074" y="57312"/>
                </a:lnTo>
                <a:lnTo>
                  <a:pt x="40242" y="62973"/>
                </a:lnTo>
                <a:lnTo>
                  <a:pt x="44926" y="68652"/>
                </a:lnTo>
                <a:lnTo>
                  <a:pt x="49953" y="74344"/>
                </a:lnTo>
                <a:lnTo>
                  <a:pt x="56162" y="80042"/>
                </a:lnTo>
                <a:lnTo>
                  <a:pt x="63159" y="85747"/>
                </a:lnTo>
                <a:lnTo>
                  <a:pt x="70681" y="91455"/>
                </a:lnTo>
                <a:lnTo>
                  <a:pt x="76649" y="97165"/>
                </a:lnTo>
                <a:lnTo>
                  <a:pt x="81579" y="102877"/>
                </a:lnTo>
                <a:lnTo>
                  <a:pt x="85819" y="108590"/>
                </a:lnTo>
                <a:lnTo>
                  <a:pt x="90550" y="114303"/>
                </a:lnTo>
                <a:lnTo>
                  <a:pt x="95609" y="120017"/>
                </a:lnTo>
                <a:lnTo>
                  <a:pt x="106311" y="131447"/>
                </a:lnTo>
                <a:lnTo>
                  <a:pt x="117417" y="142876"/>
                </a:lnTo>
                <a:lnTo>
                  <a:pt x="123046" y="147638"/>
                </a:lnTo>
                <a:lnTo>
                  <a:pt x="128703" y="151766"/>
                </a:lnTo>
                <a:lnTo>
                  <a:pt x="134380" y="155470"/>
                </a:lnTo>
                <a:lnTo>
                  <a:pt x="140069" y="159844"/>
                </a:lnTo>
                <a:lnTo>
                  <a:pt x="145767" y="164666"/>
                </a:lnTo>
                <a:lnTo>
                  <a:pt x="156226" y="174150"/>
                </a:lnTo>
                <a:lnTo>
                  <a:pt x="164049" y="181540"/>
                </a:lnTo>
                <a:lnTo>
                  <a:pt x="168421" y="184845"/>
                </a:lnTo>
                <a:lnTo>
                  <a:pt x="173241" y="188000"/>
                </a:lnTo>
                <a:lnTo>
                  <a:pt x="178359" y="191056"/>
                </a:lnTo>
                <a:lnTo>
                  <a:pt x="182724" y="194046"/>
                </a:lnTo>
                <a:lnTo>
                  <a:pt x="186586" y="196992"/>
                </a:lnTo>
                <a:lnTo>
                  <a:pt x="190113" y="199908"/>
                </a:lnTo>
                <a:lnTo>
                  <a:pt x="196573" y="203148"/>
                </a:lnTo>
                <a:lnTo>
                  <a:pt x="203571" y="204588"/>
                </a:lnTo>
                <a:lnTo>
                  <a:pt x="208104" y="204972"/>
                </a:lnTo>
                <a:lnTo>
                  <a:pt x="213031" y="205229"/>
                </a:lnTo>
                <a:lnTo>
                  <a:pt x="217268" y="206352"/>
                </a:lnTo>
                <a:lnTo>
                  <a:pt x="221046" y="208053"/>
                </a:lnTo>
                <a:lnTo>
                  <a:pt x="231458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2"/>
          <p:cNvSpPr/>
          <p:nvPr/>
        </p:nvSpPr>
        <p:spPr>
          <a:xfrm>
            <a:off x="1187206" y="2777489"/>
            <a:ext cx="161534" cy="231459"/>
          </a:xfrm>
          <a:custGeom>
            <a:avLst/>
            <a:gdLst/>
            <a:ahLst/>
            <a:cxnLst/>
            <a:rect l="0" t="0" r="0" b="0"/>
            <a:pathLst>
              <a:path w="161534" h="231459">
                <a:moveTo>
                  <a:pt x="161533" y="0"/>
                </a:moveTo>
                <a:lnTo>
                  <a:pt x="148763" y="12771"/>
                </a:lnTo>
                <a:lnTo>
                  <a:pt x="146352" y="16134"/>
                </a:lnTo>
                <a:lnTo>
                  <a:pt x="143793" y="20281"/>
                </a:lnTo>
                <a:lnTo>
                  <a:pt x="141134" y="24951"/>
                </a:lnTo>
                <a:lnTo>
                  <a:pt x="135640" y="35220"/>
                </a:lnTo>
                <a:lnTo>
                  <a:pt x="132841" y="40625"/>
                </a:lnTo>
                <a:lnTo>
                  <a:pt x="129070" y="47086"/>
                </a:lnTo>
                <a:lnTo>
                  <a:pt x="119800" y="61885"/>
                </a:lnTo>
                <a:lnTo>
                  <a:pt x="113709" y="69832"/>
                </a:lnTo>
                <a:lnTo>
                  <a:pt x="106790" y="77987"/>
                </a:lnTo>
                <a:lnTo>
                  <a:pt x="99320" y="86282"/>
                </a:lnTo>
                <a:lnTo>
                  <a:pt x="92436" y="94669"/>
                </a:lnTo>
                <a:lnTo>
                  <a:pt x="85941" y="103118"/>
                </a:lnTo>
                <a:lnTo>
                  <a:pt x="79706" y="111608"/>
                </a:lnTo>
                <a:lnTo>
                  <a:pt x="73644" y="119173"/>
                </a:lnTo>
                <a:lnTo>
                  <a:pt x="67698" y="126121"/>
                </a:lnTo>
                <a:lnTo>
                  <a:pt x="61829" y="132658"/>
                </a:lnTo>
                <a:lnTo>
                  <a:pt x="50228" y="145002"/>
                </a:lnTo>
                <a:lnTo>
                  <a:pt x="44467" y="150961"/>
                </a:lnTo>
                <a:lnTo>
                  <a:pt x="39674" y="157791"/>
                </a:lnTo>
                <a:lnTo>
                  <a:pt x="35527" y="165201"/>
                </a:lnTo>
                <a:lnTo>
                  <a:pt x="31809" y="173000"/>
                </a:lnTo>
                <a:lnTo>
                  <a:pt x="28378" y="179151"/>
                </a:lnTo>
                <a:lnTo>
                  <a:pt x="25138" y="184204"/>
                </a:lnTo>
                <a:lnTo>
                  <a:pt x="22026" y="188525"/>
                </a:lnTo>
                <a:lnTo>
                  <a:pt x="18998" y="193311"/>
                </a:lnTo>
                <a:lnTo>
                  <a:pt x="16027" y="198407"/>
                </a:lnTo>
                <a:lnTo>
                  <a:pt x="13094" y="203709"/>
                </a:lnTo>
                <a:lnTo>
                  <a:pt x="11139" y="208196"/>
                </a:lnTo>
                <a:lnTo>
                  <a:pt x="9836" y="212140"/>
                </a:lnTo>
                <a:lnTo>
                  <a:pt x="8966" y="215722"/>
                </a:lnTo>
                <a:lnTo>
                  <a:pt x="5461" y="222242"/>
                </a:lnTo>
                <a:lnTo>
                  <a:pt x="0" y="229637"/>
                </a:lnTo>
                <a:lnTo>
                  <a:pt x="505" y="230244"/>
                </a:lnTo>
                <a:lnTo>
                  <a:pt x="1793" y="230649"/>
                </a:lnTo>
                <a:lnTo>
                  <a:pt x="722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3"/>
          <p:cNvSpPr/>
          <p:nvPr/>
        </p:nvSpPr>
        <p:spPr>
          <a:xfrm>
            <a:off x="1357312" y="2648902"/>
            <a:ext cx="196902" cy="385763"/>
          </a:xfrm>
          <a:custGeom>
            <a:avLst/>
            <a:gdLst/>
            <a:ahLst/>
            <a:cxnLst/>
            <a:rect l="0" t="0" r="0" b="0"/>
            <a:pathLst>
              <a:path w="196902" h="385763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1"/>
                </a:lnTo>
                <a:lnTo>
                  <a:pt x="23912" y="5891"/>
                </a:lnTo>
                <a:lnTo>
                  <a:pt x="28324" y="6785"/>
                </a:lnTo>
                <a:lnTo>
                  <a:pt x="33170" y="7381"/>
                </a:lnTo>
                <a:lnTo>
                  <a:pt x="37353" y="9683"/>
                </a:lnTo>
                <a:lnTo>
                  <a:pt x="41095" y="13123"/>
                </a:lnTo>
                <a:lnTo>
                  <a:pt x="44541" y="17321"/>
                </a:lnTo>
                <a:lnTo>
                  <a:pt x="49697" y="22025"/>
                </a:lnTo>
                <a:lnTo>
                  <a:pt x="55991" y="27066"/>
                </a:lnTo>
                <a:lnTo>
                  <a:pt x="63045" y="32331"/>
                </a:lnTo>
                <a:lnTo>
                  <a:pt x="69653" y="37747"/>
                </a:lnTo>
                <a:lnTo>
                  <a:pt x="75962" y="43262"/>
                </a:lnTo>
                <a:lnTo>
                  <a:pt x="82074" y="48844"/>
                </a:lnTo>
                <a:lnTo>
                  <a:pt x="89006" y="54470"/>
                </a:lnTo>
                <a:lnTo>
                  <a:pt x="96485" y="60126"/>
                </a:lnTo>
                <a:lnTo>
                  <a:pt x="104328" y="65801"/>
                </a:lnTo>
                <a:lnTo>
                  <a:pt x="111462" y="71490"/>
                </a:lnTo>
                <a:lnTo>
                  <a:pt x="118123" y="77188"/>
                </a:lnTo>
                <a:lnTo>
                  <a:pt x="124469" y="82891"/>
                </a:lnTo>
                <a:lnTo>
                  <a:pt x="130604" y="89551"/>
                </a:lnTo>
                <a:lnTo>
                  <a:pt x="136600" y="96848"/>
                </a:lnTo>
                <a:lnTo>
                  <a:pt x="142501" y="104570"/>
                </a:lnTo>
                <a:lnTo>
                  <a:pt x="148341" y="111624"/>
                </a:lnTo>
                <a:lnTo>
                  <a:pt x="154139" y="118231"/>
                </a:lnTo>
                <a:lnTo>
                  <a:pt x="159909" y="124540"/>
                </a:lnTo>
                <a:lnTo>
                  <a:pt x="164709" y="131605"/>
                </a:lnTo>
                <a:lnTo>
                  <a:pt x="168861" y="139171"/>
                </a:lnTo>
                <a:lnTo>
                  <a:pt x="172581" y="147073"/>
                </a:lnTo>
                <a:lnTo>
                  <a:pt x="176967" y="155199"/>
                </a:lnTo>
                <a:lnTo>
                  <a:pt x="181795" y="163474"/>
                </a:lnTo>
                <a:lnTo>
                  <a:pt x="186919" y="171847"/>
                </a:lnTo>
                <a:lnTo>
                  <a:pt x="190335" y="180288"/>
                </a:lnTo>
                <a:lnTo>
                  <a:pt x="192613" y="188772"/>
                </a:lnTo>
                <a:lnTo>
                  <a:pt x="194131" y="197285"/>
                </a:lnTo>
                <a:lnTo>
                  <a:pt x="195143" y="205819"/>
                </a:lnTo>
                <a:lnTo>
                  <a:pt x="195818" y="214365"/>
                </a:lnTo>
                <a:lnTo>
                  <a:pt x="196268" y="222920"/>
                </a:lnTo>
                <a:lnTo>
                  <a:pt x="196768" y="240046"/>
                </a:lnTo>
                <a:lnTo>
                  <a:pt x="196901" y="248613"/>
                </a:lnTo>
                <a:lnTo>
                  <a:pt x="196037" y="256230"/>
                </a:lnTo>
                <a:lnTo>
                  <a:pt x="194509" y="263212"/>
                </a:lnTo>
                <a:lnTo>
                  <a:pt x="190271" y="277003"/>
                </a:lnTo>
                <a:lnTo>
                  <a:pt x="185212" y="292657"/>
                </a:lnTo>
                <a:lnTo>
                  <a:pt x="182530" y="299880"/>
                </a:lnTo>
                <a:lnTo>
                  <a:pt x="179789" y="306600"/>
                </a:lnTo>
                <a:lnTo>
                  <a:pt x="177009" y="312985"/>
                </a:lnTo>
                <a:lnTo>
                  <a:pt x="173251" y="319147"/>
                </a:lnTo>
                <a:lnTo>
                  <a:pt x="168841" y="325160"/>
                </a:lnTo>
                <a:lnTo>
                  <a:pt x="163996" y="331073"/>
                </a:lnTo>
                <a:lnTo>
                  <a:pt x="159813" y="335968"/>
                </a:lnTo>
                <a:lnTo>
                  <a:pt x="156072" y="340184"/>
                </a:lnTo>
                <a:lnTo>
                  <a:pt x="152625" y="343947"/>
                </a:lnTo>
                <a:lnTo>
                  <a:pt x="148423" y="347408"/>
                </a:lnTo>
                <a:lnTo>
                  <a:pt x="143716" y="350668"/>
                </a:lnTo>
                <a:lnTo>
                  <a:pt x="138673" y="353793"/>
                </a:lnTo>
                <a:lnTo>
                  <a:pt x="135311" y="356830"/>
                </a:lnTo>
                <a:lnTo>
                  <a:pt x="133070" y="359807"/>
                </a:lnTo>
                <a:lnTo>
                  <a:pt x="129627" y="365654"/>
                </a:lnTo>
                <a:lnTo>
                  <a:pt x="124922" y="371428"/>
                </a:lnTo>
                <a:lnTo>
                  <a:pt x="122334" y="373348"/>
                </a:lnTo>
                <a:lnTo>
                  <a:pt x="116918" y="375483"/>
                </a:lnTo>
                <a:lnTo>
                  <a:pt x="115093" y="377004"/>
                </a:lnTo>
                <a:lnTo>
                  <a:pt x="113876" y="378971"/>
                </a:lnTo>
                <a:lnTo>
                  <a:pt x="111442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4"/>
          <p:cNvSpPr/>
          <p:nvPr/>
        </p:nvSpPr>
        <p:spPr>
          <a:xfrm>
            <a:off x="1683067" y="2760345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0" y="38311"/>
                </a:lnTo>
                <a:lnTo>
                  <a:pt x="952" y="36018"/>
                </a:lnTo>
                <a:lnTo>
                  <a:pt x="2540" y="33537"/>
                </a:lnTo>
                <a:lnTo>
                  <a:pt x="7381" y="27262"/>
                </a:lnTo>
                <a:lnTo>
                  <a:pt x="8731" y="26747"/>
                </a:lnTo>
                <a:lnTo>
                  <a:pt x="12770" y="26175"/>
                </a:lnTo>
                <a:lnTo>
                  <a:pt x="16133" y="26022"/>
                </a:lnTo>
                <a:lnTo>
                  <a:pt x="29016" y="25807"/>
                </a:lnTo>
                <a:lnTo>
                  <a:pt x="36073" y="25757"/>
                </a:lnTo>
                <a:lnTo>
                  <a:pt x="40242" y="24791"/>
                </a:lnTo>
                <a:lnTo>
                  <a:pt x="44925" y="23195"/>
                </a:lnTo>
                <a:lnTo>
                  <a:pt x="49953" y="21178"/>
                </a:lnTo>
                <a:lnTo>
                  <a:pt x="55209" y="19834"/>
                </a:lnTo>
                <a:lnTo>
                  <a:pt x="60619" y="18937"/>
                </a:lnTo>
                <a:lnTo>
                  <a:pt x="66130" y="18340"/>
                </a:lnTo>
                <a:lnTo>
                  <a:pt x="72662" y="16989"/>
                </a:lnTo>
                <a:lnTo>
                  <a:pt x="79874" y="15136"/>
                </a:lnTo>
                <a:lnTo>
                  <a:pt x="87539" y="12948"/>
                </a:lnTo>
                <a:lnTo>
                  <a:pt x="94554" y="11489"/>
                </a:lnTo>
                <a:lnTo>
                  <a:pt x="101136" y="10517"/>
                </a:lnTo>
                <a:lnTo>
                  <a:pt x="107429" y="9869"/>
                </a:lnTo>
                <a:lnTo>
                  <a:pt x="113529" y="8484"/>
                </a:lnTo>
                <a:lnTo>
                  <a:pt x="119501" y="6608"/>
                </a:lnTo>
                <a:lnTo>
                  <a:pt x="125387" y="4405"/>
                </a:lnTo>
                <a:lnTo>
                  <a:pt x="131217" y="2937"/>
                </a:lnTo>
                <a:lnTo>
                  <a:pt x="137008" y="1958"/>
                </a:lnTo>
                <a:lnTo>
                  <a:pt x="142774" y="1305"/>
                </a:lnTo>
                <a:lnTo>
                  <a:pt x="148522" y="870"/>
                </a:lnTo>
                <a:lnTo>
                  <a:pt x="154260" y="580"/>
                </a:lnTo>
                <a:lnTo>
                  <a:pt x="165715" y="25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5"/>
          <p:cNvSpPr/>
          <p:nvPr/>
        </p:nvSpPr>
        <p:spPr>
          <a:xfrm>
            <a:off x="1725929" y="284607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37721" y="34290"/>
                </a:lnTo>
                <a:lnTo>
                  <a:pt x="45150" y="33337"/>
                </a:lnTo>
                <a:lnTo>
                  <a:pt x="52960" y="31750"/>
                </a:lnTo>
                <a:lnTo>
                  <a:pt x="90577" y="22358"/>
                </a:lnTo>
                <a:lnTo>
                  <a:pt x="100390" y="20620"/>
                </a:lnTo>
                <a:lnTo>
                  <a:pt x="109789" y="19462"/>
                </a:lnTo>
                <a:lnTo>
                  <a:pt x="118913" y="18689"/>
                </a:lnTo>
                <a:lnTo>
                  <a:pt x="127853" y="18174"/>
                </a:lnTo>
                <a:lnTo>
                  <a:pt x="145406" y="17602"/>
                </a:lnTo>
                <a:lnTo>
                  <a:pt x="154088" y="16497"/>
                </a:lnTo>
                <a:lnTo>
                  <a:pt x="162733" y="14808"/>
                </a:lnTo>
                <a:lnTo>
                  <a:pt x="171354" y="12729"/>
                </a:lnTo>
                <a:lnTo>
                  <a:pt x="179006" y="11344"/>
                </a:lnTo>
                <a:lnTo>
                  <a:pt x="186013" y="10420"/>
                </a:lnTo>
                <a:lnTo>
                  <a:pt x="192588" y="9804"/>
                </a:lnTo>
                <a:lnTo>
                  <a:pt x="198878" y="8441"/>
                </a:lnTo>
                <a:lnTo>
                  <a:pt x="204975" y="6580"/>
                </a:lnTo>
                <a:lnTo>
                  <a:pt x="210945" y="4386"/>
                </a:lnTo>
                <a:lnTo>
                  <a:pt x="215878" y="2924"/>
                </a:lnTo>
                <a:lnTo>
                  <a:pt x="220119" y="1949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6"/>
          <p:cNvSpPr/>
          <p:nvPr/>
        </p:nvSpPr>
        <p:spPr>
          <a:xfrm>
            <a:off x="2240279" y="2477483"/>
            <a:ext cx="265749" cy="257145"/>
          </a:xfrm>
          <a:custGeom>
            <a:avLst/>
            <a:gdLst/>
            <a:ahLst/>
            <a:cxnLst/>
            <a:rect l="0" t="0" r="0" b="0"/>
            <a:pathLst>
              <a:path w="265749" h="257145">
                <a:moveTo>
                  <a:pt x="0" y="8542"/>
                </a:moveTo>
                <a:lnTo>
                  <a:pt x="0" y="74"/>
                </a:lnTo>
                <a:lnTo>
                  <a:pt x="4552" y="0"/>
                </a:lnTo>
                <a:lnTo>
                  <a:pt x="5892" y="942"/>
                </a:lnTo>
                <a:lnTo>
                  <a:pt x="6786" y="2523"/>
                </a:lnTo>
                <a:lnTo>
                  <a:pt x="7381" y="4529"/>
                </a:lnTo>
                <a:lnTo>
                  <a:pt x="10583" y="9298"/>
                </a:lnTo>
                <a:lnTo>
                  <a:pt x="12771" y="11904"/>
                </a:lnTo>
                <a:lnTo>
                  <a:pt x="14229" y="14593"/>
                </a:lnTo>
                <a:lnTo>
                  <a:pt x="15849" y="20121"/>
                </a:lnTo>
                <a:lnTo>
                  <a:pt x="19109" y="25753"/>
                </a:lnTo>
                <a:lnTo>
                  <a:pt x="23733" y="32383"/>
                </a:lnTo>
                <a:lnTo>
                  <a:pt x="26300" y="36819"/>
                </a:lnTo>
                <a:lnTo>
                  <a:pt x="28963" y="41680"/>
                </a:lnTo>
                <a:lnTo>
                  <a:pt x="32644" y="46827"/>
                </a:lnTo>
                <a:lnTo>
                  <a:pt x="37003" y="52162"/>
                </a:lnTo>
                <a:lnTo>
                  <a:pt x="41814" y="57625"/>
                </a:lnTo>
                <a:lnTo>
                  <a:pt x="45974" y="63171"/>
                </a:lnTo>
                <a:lnTo>
                  <a:pt x="49699" y="68774"/>
                </a:lnTo>
                <a:lnTo>
                  <a:pt x="53135" y="74414"/>
                </a:lnTo>
                <a:lnTo>
                  <a:pt x="57331" y="80079"/>
                </a:lnTo>
                <a:lnTo>
                  <a:pt x="62034" y="85761"/>
                </a:lnTo>
                <a:lnTo>
                  <a:pt x="67073" y="91453"/>
                </a:lnTo>
                <a:lnTo>
                  <a:pt x="77753" y="102859"/>
                </a:lnTo>
                <a:lnTo>
                  <a:pt x="100132" y="125703"/>
                </a:lnTo>
                <a:lnTo>
                  <a:pt x="106760" y="131417"/>
                </a:lnTo>
                <a:lnTo>
                  <a:pt x="114036" y="137131"/>
                </a:lnTo>
                <a:lnTo>
                  <a:pt x="121744" y="142845"/>
                </a:lnTo>
                <a:lnTo>
                  <a:pt x="128788" y="148560"/>
                </a:lnTo>
                <a:lnTo>
                  <a:pt x="135389" y="154275"/>
                </a:lnTo>
                <a:lnTo>
                  <a:pt x="141694" y="159989"/>
                </a:lnTo>
                <a:lnTo>
                  <a:pt x="148756" y="165704"/>
                </a:lnTo>
                <a:lnTo>
                  <a:pt x="156321" y="171419"/>
                </a:lnTo>
                <a:lnTo>
                  <a:pt x="164221" y="177134"/>
                </a:lnTo>
                <a:lnTo>
                  <a:pt x="171393" y="181897"/>
                </a:lnTo>
                <a:lnTo>
                  <a:pt x="178080" y="186024"/>
                </a:lnTo>
                <a:lnTo>
                  <a:pt x="184443" y="189728"/>
                </a:lnTo>
                <a:lnTo>
                  <a:pt x="199132" y="198924"/>
                </a:lnTo>
                <a:lnTo>
                  <a:pt x="207050" y="204043"/>
                </a:lnTo>
                <a:lnTo>
                  <a:pt x="214233" y="208409"/>
                </a:lnTo>
                <a:lnTo>
                  <a:pt x="220927" y="212271"/>
                </a:lnTo>
                <a:lnTo>
                  <a:pt x="227295" y="215799"/>
                </a:lnTo>
                <a:lnTo>
                  <a:pt x="232493" y="219103"/>
                </a:lnTo>
                <a:lnTo>
                  <a:pt x="236910" y="222258"/>
                </a:lnTo>
                <a:lnTo>
                  <a:pt x="240808" y="225315"/>
                </a:lnTo>
                <a:lnTo>
                  <a:pt x="243406" y="228304"/>
                </a:lnTo>
                <a:lnTo>
                  <a:pt x="245138" y="231250"/>
                </a:lnTo>
                <a:lnTo>
                  <a:pt x="246293" y="234166"/>
                </a:lnTo>
                <a:lnTo>
                  <a:pt x="250116" y="239947"/>
                </a:lnTo>
                <a:lnTo>
                  <a:pt x="252470" y="242822"/>
                </a:lnTo>
                <a:lnTo>
                  <a:pt x="254991" y="244738"/>
                </a:lnTo>
                <a:lnTo>
                  <a:pt x="262138" y="247436"/>
                </a:lnTo>
                <a:lnTo>
                  <a:pt x="264143" y="248067"/>
                </a:lnTo>
                <a:lnTo>
                  <a:pt x="264678" y="249188"/>
                </a:lnTo>
                <a:lnTo>
                  <a:pt x="265748" y="25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17"/>
          <p:cNvSpPr/>
          <p:nvPr/>
        </p:nvSpPr>
        <p:spPr>
          <a:xfrm>
            <a:off x="2257425" y="2477452"/>
            <a:ext cx="240030" cy="257176"/>
          </a:xfrm>
          <a:custGeom>
            <a:avLst/>
            <a:gdLst/>
            <a:ahLst/>
            <a:cxnLst/>
            <a:rect l="0" t="0" r="0" b="0"/>
            <a:pathLst>
              <a:path w="240030" h="257176">
                <a:moveTo>
                  <a:pt x="240029" y="0"/>
                </a:moveTo>
                <a:lnTo>
                  <a:pt x="228999" y="0"/>
                </a:lnTo>
                <a:lnTo>
                  <a:pt x="229819" y="0"/>
                </a:lnTo>
                <a:lnTo>
                  <a:pt x="229412" y="953"/>
                </a:lnTo>
                <a:lnTo>
                  <a:pt x="223932" y="7381"/>
                </a:lnTo>
                <a:lnTo>
                  <a:pt x="223350" y="10583"/>
                </a:lnTo>
                <a:lnTo>
                  <a:pt x="223195" y="12770"/>
                </a:lnTo>
                <a:lnTo>
                  <a:pt x="222139" y="15181"/>
                </a:lnTo>
                <a:lnTo>
                  <a:pt x="218426" y="20400"/>
                </a:lnTo>
                <a:lnTo>
                  <a:pt x="211060" y="28434"/>
                </a:lnTo>
                <a:lnTo>
                  <a:pt x="190810" y="49114"/>
                </a:lnTo>
                <a:lnTo>
                  <a:pt x="174117" y="65882"/>
                </a:lnTo>
                <a:lnTo>
                  <a:pt x="167513" y="71544"/>
                </a:lnTo>
                <a:lnTo>
                  <a:pt x="160253" y="77223"/>
                </a:lnTo>
                <a:lnTo>
                  <a:pt x="152555" y="82915"/>
                </a:lnTo>
                <a:lnTo>
                  <a:pt x="145518" y="89567"/>
                </a:lnTo>
                <a:lnTo>
                  <a:pt x="138922" y="96858"/>
                </a:lnTo>
                <a:lnTo>
                  <a:pt x="132620" y="104577"/>
                </a:lnTo>
                <a:lnTo>
                  <a:pt x="126513" y="111628"/>
                </a:lnTo>
                <a:lnTo>
                  <a:pt x="120537" y="118234"/>
                </a:lnTo>
                <a:lnTo>
                  <a:pt x="108817" y="130653"/>
                </a:lnTo>
                <a:lnTo>
                  <a:pt x="74315" y="165666"/>
                </a:lnTo>
                <a:lnTo>
                  <a:pt x="62873" y="177134"/>
                </a:lnTo>
                <a:lnTo>
                  <a:pt x="57155" y="181907"/>
                </a:lnTo>
                <a:lnTo>
                  <a:pt x="51438" y="186042"/>
                </a:lnTo>
                <a:lnTo>
                  <a:pt x="45722" y="189750"/>
                </a:lnTo>
                <a:lnTo>
                  <a:pt x="40959" y="194128"/>
                </a:lnTo>
                <a:lnTo>
                  <a:pt x="36831" y="198951"/>
                </a:lnTo>
                <a:lnTo>
                  <a:pt x="33126" y="204071"/>
                </a:lnTo>
                <a:lnTo>
                  <a:pt x="29704" y="208438"/>
                </a:lnTo>
                <a:lnTo>
                  <a:pt x="23361" y="215829"/>
                </a:lnTo>
                <a:lnTo>
                  <a:pt x="17368" y="222289"/>
                </a:lnTo>
                <a:lnTo>
                  <a:pt x="8638" y="231281"/>
                </a:lnTo>
                <a:lnTo>
                  <a:pt x="5759" y="234197"/>
                </a:lnTo>
                <a:lnTo>
                  <a:pt x="3839" y="237094"/>
                </a:lnTo>
                <a:lnTo>
                  <a:pt x="1137" y="244769"/>
                </a:lnTo>
                <a:lnTo>
                  <a:pt x="505" y="246899"/>
                </a:lnTo>
                <a:lnTo>
                  <a:pt x="224" y="25038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8"/>
          <p:cNvSpPr/>
          <p:nvPr/>
        </p:nvSpPr>
        <p:spPr>
          <a:xfrm>
            <a:off x="2737868" y="2486025"/>
            <a:ext cx="42480" cy="231458"/>
          </a:xfrm>
          <a:custGeom>
            <a:avLst/>
            <a:gdLst/>
            <a:ahLst/>
            <a:cxnLst/>
            <a:rect l="0" t="0" r="0" b="0"/>
            <a:pathLst>
              <a:path w="42480" h="231458">
                <a:moveTo>
                  <a:pt x="25334" y="0"/>
                </a:moveTo>
                <a:lnTo>
                  <a:pt x="16866" y="0"/>
                </a:lnTo>
                <a:lnTo>
                  <a:pt x="16775" y="6785"/>
                </a:lnTo>
                <a:lnTo>
                  <a:pt x="16764" y="12770"/>
                </a:lnTo>
                <a:lnTo>
                  <a:pt x="15811" y="16133"/>
                </a:lnTo>
                <a:lnTo>
                  <a:pt x="14223" y="20280"/>
                </a:lnTo>
                <a:lnTo>
                  <a:pt x="12212" y="24950"/>
                </a:lnTo>
                <a:lnTo>
                  <a:pt x="10871" y="29968"/>
                </a:lnTo>
                <a:lnTo>
                  <a:pt x="9977" y="35218"/>
                </a:lnTo>
                <a:lnTo>
                  <a:pt x="9381" y="40624"/>
                </a:lnTo>
                <a:lnTo>
                  <a:pt x="8031" y="46133"/>
                </a:lnTo>
                <a:lnTo>
                  <a:pt x="6179" y="51710"/>
                </a:lnTo>
                <a:lnTo>
                  <a:pt x="3991" y="57333"/>
                </a:lnTo>
                <a:lnTo>
                  <a:pt x="2533" y="62987"/>
                </a:lnTo>
                <a:lnTo>
                  <a:pt x="1561" y="68661"/>
                </a:lnTo>
                <a:lnTo>
                  <a:pt x="913" y="74349"/>
                </a:lnTo>
                <a:lnTo>
                  <a:pt x="481" y="79094"/>
                </a:lnTo>
                <a:lnTo>
                  <a:pt x="192" y="83209"/>
                </a:lnTo>
                <a:lnTo>
                  <a:pt x="0" y="86905"/>
                </a:lnTo>
                <a:lnTo>
                  <a:pt x="825" y="92226"/>
                </a:lnTo>
                <a:lnTo>
                  <a:pt x="2327" y="98632"/>
                </a:lnTo>
                <a:lnTo>
                  <a:pt x="4281" y="105759"/>
                </a:lnTo>
                <a:lnTo>
                  <a:pt x="6536" y="111463"/>
                </a:lnTo>
                <a:lnTo>
                  <a:pt x="8992" y="116219"/>
                </a:lnTo>
                <a:lnTo>
                  <a:pt x="11582" y="120342"/>
                </a:lnTo>
                <a:lnTo>
                  <a:pt x="13308" y="124995"/>
                </a:lnTo>
                <a:lnTo>
                  <a:pt x="14459" y="130002"/>
                </a:lnTo>
                <a:lnTo>
                  <a:pt x="15227" y="135246"/>
                </a:lnTo>
                <a:lnTo>
                  <a:pt x="15738" y="140646"/>
                </a:lnTo>
                <a:lnTo>
                  <a:pt x="16079" y="146151"/>
                </a:lnTo>
                <a:lnTo>
                  <a:pt x="16458" y="157348"/>
                </a:lnTo>
                <a:lnTo>
                  <a:pt x="16627" y="168675"/>
                </a:lnTo>
                <a:lnTo>
                  <a:pt x="17624" y="173410"/>
                </a:lnTo>
                <a:lnTo>
                  <a:pt x="19242" y="177519"/>
                </a:lnTo>
                <a:lnTo>
                  <a:pt x="21272" y="181211"/>
                </a:lnTo>
                <a:lnTo>
                  <a:pt x="22626" y="184625"/>
                </a:lnTo>
                <a:lnTo>
                  <a:pt x="23529" y="187853"/>
                </a:lnTo>
                <a:lnTo>
                  <a:pt x="24131" y="190958"/>
                </a:lnTo>
                <a:lnTo>
                  <a:pt x="25484" y="193980"/>
                </a:lnTo>
                <a:lnTo>
                  <a:pt x="27339" y="196947"/>
                </a:lnTo>
                <a:lnTo>
                  <a:pt x="29528" y="199878"/>
                </a:lnTo>
                <a:lnTo>
                  <a:pt x="30988" y="202784"/>
                </a:lnTo>
                <a:lnTo>
                  <a:pt x="31960" y="205674"/>
                </a:lnTo>
                <a:lnTo>
                  <a:pt x="33042" y="211426"/>
                </a:lnTo>
                <a:lnTo>
                  <a:pt x="33522" y="217157"/>
                </a:lnTo>
                <a:lnTo>
                  <a:pt x="33831" y="222706"/>
                </a:lnTo>
                <a:lnTo>
                  <a:pt x="33873" y="226933"/>
                </a:lnTo>
                <a:lnTo>
                  <a:pt x="34836" y="228441"/>
                </a:lnTo>
                <a:lnTo>
                  <a:pt x="36432" y="229446"/>
                </a:lnTo>
                <a:lnTo>
                  <a:pt x="42479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19"/>
          <p:cNvSpPr/>
          <p:nvPr/>
        </p:nvSpPr>
        <p:spPr>
          <a:xfrm>
            <a:off x="2651759" y="2606039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70675" y="17146"/>
                </a:lnTo>
                <a:lnTo>
                  <a:pt x="77597" y="16193"/>
                </a:lnTo>
                <a:lnTo>
                  <a:pt x="84116" y="14606"/>
                </a:lnTo>
                <a:lnTo>
                  <a:pt x="90368" y="12595"/>
                </a:lnTo>
                <a:lnTo>
                  <a:pt x="96440" y="11254"/>
                </a:lnTo>
                <a:lnTo>
                  <a:pt x="102394" y="10360"/>
                </a:lnTo>
                <a:lnTo>
                  <a:pt x="108268" y="9765"/>
                </a:lnTo>
                <a:lnTo>
                  <a:pt x="114089" y="9368"/>
                </a:lnTo>
                <a:lnTo>
                  <a:pt x="119874" y="9103"/>
                </a:lnTo>
                <a:lnTo>
                  <a:pt x="131383" y="8808"/>
                </a:lnTo>
                <a:lnTo>
                  <a:pt x="194310" y="8576"/>
                </a:lnTo>
                <a:lnTo>
                  <a:pt x="199072" y="7622"/>
                </a:lnTo>
                <a:lnTo>
                  <a:pt x="203200" y="6034"/>
                </a:lnTo>
                <a:lnTo>
                  <a:pt x="206904" y="4023"/>
                </a:lnTo>
                <a:lnTo>
                  <a:pt x="210326" y="2682"/>
                </a:lnTo>
                <a:lnTo>
                  <a:pt x="213560" y="1788"/>
                </a:lnTo>
                <a:lnTo>
                  <a:pt x="216669" y="1192"/>
                </a:lnTo>
                <a:lnTo>
                  <a:pt x="219694" y="795"/>
                </a:lnTo>
                <a:lnTo>
                  <a:pt x="225594" y="354"/>
                </a:lnTo>
                <a:lnTo>
                  <a:pt x="231392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0"/>
          <p:cNvSpPr/>
          <p:nvPr/>
        </p:nvSpPr>
        <p:spPr>
          <a:xfrm>
            <a:off x="2986087" y="2383623"/>
            <a:ext cx="317184" cy="270140"/>
          </a:xfrm>
          <a:custGeom>
            <a:avLst/>
            <a:gdLst/>
            <a:ahLst/>
            <a:cxnLst/>
            <a:rect l="0" t="0" r="0" b="0"/>
            <a:pathLst>
              <a:path w="317184" h="270140">
                <a:moveTo>
                  <a:pt x="0" y="59539"/>
                </a:moveTo>
                <a:lnTo>
                  <a:pt x="4551" y="54988"/>
                </a:lnTo>
                <a:lnTo>
                  <a:pt x="6844" y="53647"/>
                </a:lnTo>
                <a:lnTo>
                  <a:pt x="15600" y="51320"/>
                </a:lnTo>
                <a:lnTo>
                  <a:pt x="23684" y="44192"/>
                </a:lnTo>
                <a:lnTo>
                  <a:pt x="37256" y="30825"/>
                </a:lnTo>
                <a:lnTo>
                  <a:pt x="40077" y="28966"/>
                </a:lnTo>
                <a:lnTo>
                  <a:pt x="48599" y="25398"/>
                </a:lnTo>
                <a:lnTo>
                  <a:pt x="57156" y="19684"/>
                </a:lnTo>
                <a:lnTo>
                  <a:pt x="66677" y="16615"/>
                </a:lnTo>
                <a:lnTo>
                  <a:pt x="75989" y="12522"/>
                </a:lnTo>
                <a:lnTo>
                  <a:pt x="83938" y="7527"/>
                </a:lnTo>
                <a:lnTo>
                  <a:pt x="87391" y="4862"/>
                </a:lnTo>
                <a:lnTo>
                  <a:pt x="93768" y="1901"/>
                </a:lnTo>
                <a:lnTo>
                  <a:pt x="100730" y="584"/>
                </a:lnTo>
                <a:lnTo>
                  <a:pt x="110174" y="0"/>
                </a:lnTo>
                <a:lnTo>
                  <a:pt x="114407" y="796"/>
                </a:lnTo>
                <a:lnTo>
                  <a:pt x="121650" y="4221"/>
                </a:lnTo>
                <a:lnTo>
                  <a:pt x="130584" y="6378"/>
                </a:lnTo>
                <a:lnTo>
                  <a:pt x="135633" y="6953"/>
                </a:lnTo>
                <a:lnTo>
                  <a:pt x="140905" y="8290"/>
                </a:lnTo>
                <a:lnTo>
                  <a:pt x="146324" y="10133"/>
                </a:lnTo>
                <a:lnTo>
                  <a:pt x="151842" y="12314"/>
                </a:lnTo>
                <a:lnTo>
                  <a:pt x="155520" y="14721"/>
                </a:lnTo>
                <a:lnTo>
                  <a:pt x="157973" y="17278"/>
                </a:lnTo>
                <a:lnTo>
                  <a:pt x="159608" y="19935"/>
                </a:lnTo>
                <a:lnTo>
                  <a:pt x="161650" y="21706"/>
                </a:lnTo>
                <a:lnTo>
                  <a:pt x="163964" y="22887"/>
                </a:lnTo>
                <a:lnTo>
                  <a:pt x="166460" y="23674"/>
                </a:lnTo>
                <a:lnTo>
                  <a:pt x="168123" y="26104"/>
                </a:lnTo>
                <a:lnTo>
                  <a:pt x="169971" y="33884"/>
                </a:lnTo>
                <a:lnTo>
                  <a:pt x="170793" y="41152"/>
                </a:lnTo>
                <a:lnTo>
                  <a:pt x="171158" y="48509"/>
                </a:lnTo>
                <a:lnTo>
                  <a:pt x="171392" y="66215"/>
                </a:lnTo>
                <a:lnTo>
                  <a:pt x="171411" y="69705"/>
                </a:lnTo>
                <a:lnTo>
                  <a:pt x="170472" y="73936"/>
                </a:lnTo>
                <a:lnTo>
                  <a:pt x="168893" y="78662"/>
                </a:lnTo>
                <a:lnTo>
                  <a:pt x="166888" y="83718"/>
                </a:lnTo>
                <a:lnTo>
                  <a:pt x="164599" y="88993"/>
                </a:lnTo>
                <a:lnTo>
                  <a:pt x="159515" y="99935"/>
                </a:lnTo>
                <a:lnTo>
                  <a:pt x="155873" y="105520"/>
                </a:lnTo>
                <a:lnTo>
                  <a:pt x="151541" y="111148"/>
                </a:lnTo>
                <a:lnTo>
                  <a:pt x="146747" y="116805"/>
                </a:lnTo>
                <a:lnTo>
                  <a:pt x="142599" y="123434"/>
                </a:lnTo>
                <a:lnTo>
                  <a:pt x="138881" y="130711"/>
                </a:lnTo>
                <a:lnTo>
                  <a:pt x="132210" y="145463"/>
                </a:lnTo>
                <a:lnTo>
                  <a:pt x="126070" y="158370"/>
                </a:lnTo>
                <a:lnTo>
                  <a:pt x="122147" y="164479"/>
                </a:lnTo>
                <a:lnTo>
                  <a:pt x="117626" y="170456"/>
                </a:lnTo>
                <a:lnTo>
                  <a:pt x="112707" y="176346"/>
                </a:lnTo>
                <a:lnTo>
                  <a:pt x="108476" y="181226"/>
                </a:lnTo>
                <a:lnTo>
                  <a:pt x="101234" y="189187"/>
                </a:lnTo>
                <a:lnTo>
                  <a:pt x="97969" y="193596"/>
                </a:lnTo>
                <a:lnTo>
                  <a:pt x="94840" y="198440"/>
                </a:lnTo>
                <a:lnTo>
                  <a:pt x="91802" y="203575"/>
                </a:lnTo>
                <a:lnTo>
                  <a:pt x="88426" y="211820"/>
                </a:lnTo>
                <a:lnTo>
                  <a:pt x="85973" y="219612"/>
                </a:lnTo>
                <a:lnTo>
                  <a:pt x="83985" y="224357"/>
                </a:lnTo>
                <a:lnTo>
                  <a:pt x="81708" y="229425"/>
                </a:lnTo>
                <a:lnTo>
                  <a:pt x="79177" y="237597"/>
                </a:lnTo>
                <a:lnTo>
                  <a:pt x="78052" y="244403"/>
                </a:lnTo>
                <a:lnTo>
                  <a:pt x="77552" y="250603"/>
                </a:lnTo>
                <a:lnTo>
                  <a:pt x="78372" y="252638"/>
                </a:lnTo>
                <a:lnTo>
                  <a:pt x="79870" y="253994"/>
                </a:lnTo>
                <a:lnTo>
                  <a:pt x="81822" y="254898"/>
                </a:lnTo>
                <a:lnTo>
                  <a:pt x="89120" y="260721"/>
                </a:lnTo>
                <a:lnTo>
                  <a:pt x="91798" y="262241"/>
                </a:lnTo>
                <a:lnTo>
                  <a:pt x="97314" y="263929"/>
                </a:lnTo>
                <a:lnTo>
                  <a:pt x="105481" y="264679"/>
                </a:lnTo>
                <a:lnTo>
                  <a:pt x="110325" y="264879"/>
                </a:lnTo>
                <a:lnTo>
                  <a:pt x="116413" y="265965"/>
                </a:lnTo>
                <a:lnTo>
                  <a:pt x="123329" y="267641"/>
                </a:lnTo>
                <a:lnTo>
                  <a:pt x="130797" y="269711"/>
                </a:lnTo>
                <a:lnTo>
                  <a:pt x="137680" y="270139"/>
                </a:lnTo>
                <a:lnTo>
                  <a:pt x="144174" y="269471"/>
                </a:lnTo>
                <a:lnTo>
                  <a:pt x="150409" y="268074"/>
                </a:lnTo>
                <a:lnTo>
                  <a:pt x="157423" y="267142"/>
                </a:lnTo>
                <a:lnTo>
                  <a:pt x="164956" y="266522"/>
                </a:lnTo>
                <a:lnTo>
                  <a:pt x="172836" y="266107"/>
                </a:lnTo>
                <a:lnTo>
                  <a:pt x="189211" y="265647"/>
                </a:lnTo>
                <a:lnTo>
                  <a:pt x="197578" y="265524"/>
                </a:lnTo>
                <a:lnTo>
                  <a:pt x="205061" y="264490"/>
                </a:lnTo>
                <a:lnTo>
                  <a:pt x="211955" y="262848"/>
                </a:lnTo>
                <a:lnTo>
                  <a:pt x="218456" y="260801"/>
                </a:lnTo>
                <a:lnTo>
                  <a:pt x="225647" y="259436"/>
                </a:lnTo>
                <a:lnTo>
                  <a:pt x="233299" y="258526"/>
                </a:lnTo>
                <a:lnTo>
                  <a:pt x="241257" y="257920"/>
                </a:lnTo>
                <a:lnTo>
                  <a:pt x="248468" y="257515"/>
                </a:lnTo>
                <a:lnTo>
                  <a:pt x="261560" y="257066"/>
                </a:lnTo>
                <a:lnTo>
                  <a:pt x="267719" y="255994"/>
                </a:lnTo>
                <a:lnTo>
                  <a:pt x="273729" y="254326"/>
                </a:lnTo>
                <a:lnTo>
                  <a:pt x="279641" y="252262"/>
                </a:lnTo>
                <a:lnTo>
                  <a:pt x="285487" y="250886"/>
                </a:lnTo>
                <a:lnTo>
                  <a:pt x="291290" y="249969"/>
                </a:lnTo>
                <a:lnTo>
                  <a:pt x="305189" y="248497"/>
                </a:lnTo>
                <a:lnTo>
                  <a:pt x="314945" y="248182"/>
                </a:lnTo>
                <a:lnTo>
                  <a:pt x="317183" y="2481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1"/>
          <p:cNvSpPr/>
          <p:nvPr/>
        </p:nvSpPr>
        <p:spPr>
          <a:xfrm>
            <a:off x="2338210" y="2837529"/>
            <a:ext cx="1183848" cy="42832"/>
          </a:xfrm>
          <a:custGeom>
            <a:avLst/>
            <a:gdLst/>
            <a:ahLst/>
            <a:cxnLst/>
            <a:rect l="0" t="0" r="0" b="0"/>
            <a:pathLst>
              <a:path w="1183848" h="42832">
                <a:moveTo>
                  <a:pt x="4940" y="42831"/>
                </a:moveTo>
                <a:lnTo>
                  <a:pt x="0" y="42831"/>
                </a:lnTo>
                <a:lnTo>
                  <a:pt x="41776" y="42831"/>
                </a:lnTo>
                <a:lnTo>
                  <a:pt x="45690" y="41878"/>
                </a:lnTo>
                <a:lnTo>
                  <a:pt x="50204" y="40291"/>
                </a:lnTo>
                <a:lnTo>
                  <a:pt x="55118" y="38280"/>
                </a:lnTo>
                <a:lnTo>
                  <a:pt x="61252" y="36939"/>
                </a:lnTo>
                <a:lnTo>
                  <a:pt x="68198" y="36045"/>
                </a:lnTo>
                <a:lnTo>
                  <a:pt x="89088" y="34788"/>
                </a:lnTo>
                <a:lnTo>
                  <a:pt x="117764" y="34363"/>
                </a:lnTo>
                <a:lnTo>
                  <a:pt x="125876" y="33375"/>
                </a:lnTo>
                <a:lnTo>
                  <a:pt x="134141" y="31765"/>
                </a:lnTo>
                <a:lnTo>
                  <a:pt x="142509" y="29738"/>
                </a:lnTo>
                <a:lnTo>
                  <a:pt x="151897" y="28387"/>
                </a:lnTo>
                <a:lnTo>
                  <a:pt x="161967" y="27487"/>
                </a:lnTo>
                <a:lnTo>
                  <a:pt x="194341" y="26219"/>
                </a:lnTo>
                <a:lnTo>
                  <a:pt x="216753" y="24970"/>
                </a:lnTo>
                <a:lnTo>
                  <a:pt x="228063" y="23304"/>
                </a:lnTo>
                <a:lnTo>
                  <a:pt x="239414" y="21240"/>
                </a:lnTo>
                <a:lnTo>
                  <a:pt x="251743" y="19864"/>
                </a:lnTo>
                <a:lnTo>
                  <a:pt x="264725" y="18947"/>
                </a:lnTo>
                <a:lnTo>
                  <a:pt x="291850" y="17928"/>
                </a:lnTo>
                <a:lnTo>
                  <a:pt x="348069" y="17274"/>
                </a:lnTo>
                <a:lnTo>
                  <a:pt x="376516" y="16232"/>
                </a:lnTo>
                <a:lnTo>
                  <a:pt x="390770" y="14621"/>
                </a:lnTo>
                <a:lnTo>
                  <a:pt x="405035" y="12594"/>
                </a:lnTo>
                <a:lnTo>
                  <a:pt x="419307" y="11243"/>
                </a:lnTo>
                <a:lnTo>
                  <a:pt x="433585" y="10342"/>
                </a:lnTo>
                <a:lnTo>
                  <a:pt x="464054" y="9341"/>
                </a:lnTo>
                <a:lnTo>
                  <a:pt x="499820" y="8896"/>
                </a:lnTo>
                <a:lnTo>
                  <a:pt x="517740" y="7825"/>
                </a:lnTo>
                <a:lnTo>
                  <a:pt x="535401" y="6159"/>
                </a:lnTo>
                <a:lnTo>
                  <a:pt x="552891" y="4095"/>
                </a:lnTo>
                <a:lnTo>
                  <a:pt x="570265" y="2719"/>
                </a:lnTo>
                <a:lnTo>
                  <a:pt x="587563" y="1802"/>
                </a:lnTo>
                <a:lnTo>
                  <a:pt x="622023" y="783"/>
                </a:lnTo>
                <a:lnTo>
                  <a:pt x="725017" y="40"/>
                </a:lnTo>
                <a:lnTo>
                  <a:pt x="759314" y="0"/>
                </a:lnTo>
                <a:lnTo>
                  <a:pt x="776461" y="942"/>
                </a:lnTo>
                <a:lnTo>
                  <a:pt x="793607" y="2522"/>
                </a:lnTo>
                <a:lnTo>
                  <a:pt x="810753" y="4528"/>
                </a:lnTo>
                <a:lnTo>
                  <a:pt x="827898" y="5866"/>
                </a:lnTo>
                <a:lnTo>
                  <a:pt x="845044" y="6757"/>
                </a:lnTo>
                <a:lnTo>
                  <a:pt x="879334" y="7748"/>
                </a:lnTo>
                <a:lnTo>
                  <a:pt x="990025" y="8494"/>
                </a:lnTo>
                <a:lnTo>
                  <a:pt x="1081644" y="8538"/>
                </a:lnTo>
                <a:lnTo>
                  <a:pt x="1091360" y="9491"/>
                </a:lnTo>
                <a:lnTo>
                  <a:pt x="1100695" y="11080"/>
                </a:lnTo>
                <a:lnTo>
                  <a:pt x="1109776" y="13091"/>
                </a:lnTo>
                <a:lnTo>
                  <a:pt x="1118687" y="14431"/>
                </a:lnTo>
                <a:lnTo>
                  <a:pt x="1127485" y="15325"/>
                </a:lnTo>
                <a:lnTo>
                  <a:pt x="1150981" y="16583"/>
                </a:lnTo>
                <a:lnTo>
                  <a:pt x="1183847" y="17107"/>
                </a:lnTo>
                <a:lnTo>
                  <a:pt x="1175052" y="17113"/>
                </a:lnTo>
                <a:lnTo>
                  <a:pt x="1172681" y="18066"/>
                </a:lnTo>
                <a:lnTo>
                  <a:pt x="1170150" y="19653"/>
                </a:lnTo>
                <a:lnTo>
                  <a:pt x="1162227" y="256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2"/>
          <p:cNvSpPr/>
          <p:nvPr/>
        </p:nvSpPr>
        <p:spPr>
          <a:xfrm>
            <a:off x="2047440" y="2983273"/>
            <a:ext cx="432870" cy="308053"/>
          </a:xfrm>
          <a:custGeom>
            <a:avLst/>
            <a:gdLst/>
            <a:ahLst/>
            <a:cxnLst/>
            <a:rect l="0" t="0" r="0" b="0"/>
            <a:pathLst>
              <a:path w="432870" h="308053">
                <a:moveTo>
                  <a:pt x="115687" y="68537"/>
                </a:moveTo>
                <a:lnTo>
                  <a:pt x="115687" y="55518"/>
                </a:lnTo>
                <a:lnTo>
                  <a:pt x="116639" y="53190"/>
                </a:lnTo>
                <a:lnTo>
                  <a:pt x="121578" y="45363"/>
                </a:lnTo>
                <a:lnTo>
                  <a:pt x="124418" y="37011"/>
                </a:lnTo>
                <a:lnTo>
                  <a:pt x="128457" y="31348"/>
                </a:lnTo>
                <a:lnTo>
                  <a:pt x="135968" y="25656"/>
                </a:lnTo>
                <a:lnTo>
                  <a:pt x="145656" y="19951"/>
                </a:lnTo>
                <a:lnTo>
                  <a:pt x="156311" y="14241"/>
                </a:lnTo>
                <a:lnTo>
                  <a:pt x="173020" y="5670"/>
                </a:lnTo>
                <a:lnTo>
                  <a:pt x="179627" y="3766"/>
                </a:lnTo>
                <a:lnTo>
                  <a:pt x="186889" y="2496"/>
                </a:lnTo>
                <a:lnTo>
                  <a:pt x="194587" y="1650"/>
                </a:lnTo>
                <a:lnTo>
                  <a:pt x="202577" y="1085"/>
                </a:lnTo>
                <a:lnTo>
                  <a:pt x="210761" y="709"/>
                </a:lnTo>
                <a:lnTo>
                  <a:pt x="233392" y="179"/>
                </a:lnTo>
                <a:lnTo>
                  <a:pt x="262657" y="0"/>
                </a:lnTo>
                <a:lnTo>
                  <a:pt x="269864" y="938"/>
                </a:lnTo>
                <a:lnTo>
                  <a:pt x="282953" y="4520"/>
                </a:lnTo>
                <a:lnTo>
                  <a:pt x="292580" y="9287"/>
                </a:lnTo>
                <a:lnTo>
                  <a:pt x="303355" y="17326"/>
                </a:lnTo>
                <a:lnTo>
                  <a:pt x="306521" y="20109"/>
                </a:lnTo>
                <a:lnTo>
                  <a:pt x="312580" y="28281"/>
                </a:lnTo>
                <a:lnTo>
                  <a:pt x="315529" y="33127"/>
                </a:lnTo>
                <a:lnTo>
                  <a:pt x="317495" y="38263"/>
                </a:lnTo>
                <a:lnTo>
                  <a:pt x="318806" y="43591"/>
                </a:lnTo>
                <a:lnTo>
                  <a:pt x="319679" y="49049"/>
                </a:lnTo>
                <a:lnTo>
                  <a:pt x="321215" y="55545"/>
                </a:lnTo>
                <a:lnTo>
                  <a:pt x="323190" y="62733"/>
                </a:lnTo>
                <a:lnTo>
                  <a:pt x="325460" y="70383"/>
                </a:lnTo>
                <a:lnTo>
                  <a:pt x="326021" y="77387"/>
                </a:lnTo>
                <a:lnTo>
                  <a:pt x="325442" y="83962"/>
                </a:lnTo>
                <a:lnTo>
                  <a:pt x="324104" y="90250"/>
                </a:lnTo>
                <a:lnTo>
                  <a:pt x="322259" y="97300"/>
                </a:lnTo>
                <a:lnTo>
                  <a:pt x="320077" y="104857"/>
                </a:lnTo>
                <a:lnTo>
                  <a:pt x="317669" y="112753"/>
                </a:lnTo>
                <a:lnTo>
                  <a:pt x="314159" y="120874"/>
                </a:lnTo>
                <a:lnTo>
                  <a:pt x="309914" y="129146"/>
                </a:lnTo>
                <a:lnTo>
                  <a:pt x="305179" y="137518"/>
                </a:lnTo>
                <a:lnTo>
                  <a:pt x="300118" y="145004"/>
                </a:lnTo>
                <a:lnTo>
                  <a:pt x="294838" y="151900"/>
                </a:lnTo>
                <a:lnTo>
                  <a:pt x="289414" y="158402"/>
                </a:lnTo>
                <a:lnTo>
                  <a:pt x="282940" y="164642"/>
                </a:lnTo>
                <a:lnTo>
                  <a:pt x="275767" y="170707"/>
                </a:lnTo>
                <a:lnTo>
                  <a:pt x="268127" y="176655"/>
                </a:lnTo>
                <a:lnTo>
                  <a:pt x="260176" y="183478"/>
                </a:lnTo>
                <a:lnTo>
                  <a:pt x="252018" y="190884"/>
                </a:lnTo>
                <a:lnTo>
                  <a:pt x="243722" y="198679"/>
                </a:lnTo>
                <a:lnTo>
                  <a:pt x="235334" y="205781"/>
                </a:lnTo>
                <a:lnTo>
                  <a:pt x="226884" y="212420"/>
                </a:lnTo>
                <a:lnTo>
                  <a:pt x="218393" y="218752"/>
                </a:lnTo>
                <a:lnTo>
                  <a:pt x="208923" y="224877"/>
                </a:lnTo>
                <a:lnTo>
                  <a:pt x="198799" y="230866"/>
                </a:lnTo>
                <a:lnTo>
                  <a:pt x="188240" y="236764"/>
                </a:lnTo>
                <a:lnTo>
                  <a:pt x="178343" y="242601"/>
                </a:lnTo>
                <a:lnTo>
                  <a:pt x="159727" y="254166"/>
                </a:lnTo>
                <a:lnTo>
                  <a:pt x="133181" y="271387"/>
                </a:lnTo>
                <a:lnTo>
                  <a:pt x="123539" y="276160"/>
                </a:lnTo>
                <a:lnTo>
                  <a:pt x="113302" y="280295"/>
                </a:lnTo>
                <a:lnTo>
                  <a:pt x="102667" y="284004"/>
                </a:lnTo>
                <a:lnTo>
                  <a:pt x="93672" y="287429"/>
                </a:lnTo>
                <a:lnTo>
                  <a:pt x="85770" y="290665"/>
                </a:lnTo>
                <a:lnTo>
                  <a:pt x="78598" y="293775"/>
                </a:lnTo>
                <a:lnTo>
                  <a:pt x="70958" y="296800"/>
                </a:lnTo>
                <a:lnTo>
                  <a:pt x="54850" y="302702"/>
                </a:lnTo>
                <a:lnTo>
                  <a:pt x="47506" y="304657"/>
                </a:lnTo>
                <a:lnTo>
                  <a:pt x="34267" y="306829"/>
                </a:lnTo>
                <a:lnTo>
                  <a:pt x="22033" y="307794"/>
                </a:lnTo>
                <a:lnTo>
                  <a:pt x="16103" y="308052"/>
                </a:lnTo>
                <a:lnTo>
                  <a:pt x="12150" y="307271"/>
                </a:lnTo>
                <a:lnTo>
                  <a:pt x="9515" y="305798"/>
                </a:lnTo>
                <a:lnTo>
                  <a:pt x="7758" y="303863"/>
                </a:lnTo>
                <a:lnTo>
                  <a:pt x="5634" y="302574"/>
                </a:lnTo>
                <a:lnTo>
                  <a:pt x="735" y="301140"/>
                </a:lnTo>
                <a:lnTo>
                  <a:pt x="0" y="298853"/>
                </a:lnTo>
                <a:lnTo>
                  <a:pt x="462" y="295424"/>
                </a:lnTo>
                <a:lnTo>
                  <a:pt x="2563" y="287485"/>
                </a:lnTo>
                <a:lnTo>
                  <a:pt x="3497" y="280782"/>
                </a:lnTo>
                <a:lnTo>
                  <a:pt x="6452" y="272088"/>
                </a:lnTo>
                <a:lnTo>
                  <a:pt x="8574" y="267102"/>
                </a:lnTo>
                <a:lnTo>
                  <a:pt x="11893" y="262826"/>
                </a:lnTo>
                <a:lnTo>
                  <a:pt x="20661" y="255535"/>
                </a:lnTo>
                <a:lnTo>
                  <a:pt x="33448" y="246579"/>
                </a:lnTo>
                <a:lnTo>
                  <a:pt x="40859" y="241525"/>
                </a:lnTo>
                <a:lnTo>
                  <a:pt x="49609" y="237202"/>
                </a:lnTo>
                <a:lnTo>
                  <a:pt x="59253" y="233368"/>
                </a:lnTo>
                <a:lnTo>
                  <a:pt x="69492" y="229859"/>
                </a:lnTo>
                <a:lnTo>
                  <a:pt x="80128" y="227520"/>
                </a:lnTo>
                <a:lnTo>
                  <a:pt x="91028" y="225960"/>
                </a:lnTo>
                <a:lnTo>
                  <a:pt x="102105" y="224921"/>
                </a:lnTo>
                <a:lnTo>
                  <a:pt x="112347" y="223275"/>
                </a:lnTo>
                <a:lnTo>
                  <a:pt x="122033" y="221226"/>
                </a:lnTo>
                <a:lnTo>
                  <a:pt x="131348" y="218907"/>
                </a:lnTo>
                <a:lnTo>
                  <a:pt x="140415" y="217361"/>
                </a:lnTo>
                <a:lnTo>
                  <a:pt x="149317" y="216330"/>
                </a:lnTo>
                <a:lnTo>
                  <a:pt x="158110" y="215643"/>
                </a:lnTo>
                <a:lnTo>
                  <a:pt x="167781" y="215185"/>
                </a:lnTo>
                <a:lnTo>
                  <a:pt x="188687" y="214676"/>
                </a:lnTo>
                <a:lnTo>
                  <a:pt x="198644" y="215493"/>
                </a:lnTo>
                <a:lnTo>
                  <a:pt x="208139" y="216990"/>
                </a:lnTo>
                <a:lnTo>
                  <a:pt x="217327" y="218941"/>
                </a:lnTo>
                <a:lnTo>
                  <a:pt x="226309" y="221193"/>
                </a:lnTo>
                <a:lnTo>
                  <a:pt x="235155" y="223648"/>
                </a:lnTo>
                <a:lnTo>
                  <a:pt x="243910" y="226236"/>
                </a:lnTo>
                <a:lnTo>
                  <a:pt x="252604" y="227962"/>
                </a:lnTo>
                <a:lnTo>
                  <a:pt x="261258" y="229113"/>
                </a:lnTo>
                <a:lnTo>
                  <a:pt x="269884" y="229880"/>
                </a:lnTo>
                <a:lnTo>
                  <a:pt x="278493" y="231344"/>
                </a:lnTo>
                <a:lnTo>
                  <a:pt x="287089" y="233272"/>
                </a:lnTo>
                <a:lnTo>
                  <a:pt x="295678" y="235510"/>
                </a:lnTo>
                <a:lnTo>
                  <a:pt x="303308" y="237955"/>
                </a:lnTo>
                <a:lnTo>
                  <a:pt x="310300" y="240537"/>
                </a:lnTo>
                <a:lnTo>
                  <a:pt x="316867" y="243211"/>
                </a:lnTo>
                <a:lnTo>
                  <a:pt x="324102" y="245946"/>
                </a:lnTo>
                <a:lnTo>
                  <a:pt x="339761" y="251526"/>
                </a:lnTo>
                <a:lnTo>
                  <a:pt x="346985" y="253394"/>
                </a:lnTo>
                <a:lnTo>
                  <a:pt x="360091" y="255470"/>
                </a:lnTo>
                <a:lnTo>
                  <a:pt x="372266" y="258933"/>
                </a:lnTo>
                <a:lnTo>
                  <a:pt x="384027" y="262695"/>
                </a:lnTo>
                <a:lnTo>
                  <a:pt x="395604" y="264367"/>
                </a:lnTo>
                <a:lnTo>
                  <a:pt x="407100" y="265110"/>
                </a:lnTo>
                <a:lnTo>
                  <a:pt x="412832" y="265308"/>
                </a:lnTo>
                <a:lnTo>
                  <a:pt x="417606" y="266392"/>
                </a:lnTo>
                <a:lnTo>
                  <a:pt x="421742" y="268068"/>
                </a:lnTo>
                <a:lnTo>
                  <a:pt x="432869" y="2742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3"/>
          <p:cNvSpPr/>
          <p:nvPr/>
        </p:nvSpPr>
        <p:spPr>
          <a:xfrm>
            <a:off x="2608897" y="3051810"/>
            <a:ext cx="342901" cy="197168"/>
          </a:xfrm>
          <a:custGeom>
            <a:avLst/>
            <a:gdLst/>
            <a:ahLst/>
            <a:cxnLst/>
            <a:rect l="0" t="0" r="0" b="0"/>
            <a:pathLst>
              <a:path w="342901" h="197168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7629" y="0"/>
                </a:lnTo>
                <a:lnTo>
                  <a:pt x="7944" y="952"/>
                </a:lnTo>
                <a:lnTo>
                  <a:pt x="8293" y="4551"/>
                </a:lnTo>
                <a:lnTo>
                  <a:pt x="9339" y="6844"/>
                </a:lnTo>
                <a:lnTo>
                  <a:pt x="13041" y="11931"/>
                </a:lnTo>
                <a:lnTo>
                  <a:pt x="17861" y="17368"/>
                </a:lnTo>
                <a:lnTo>
                  <a:pt x="23178" y="22959"/>
                </a:lnTo>
                <a:lnTo>
                  <a:pt x="67066" y="67063"/>
                </a:lnTo>
                <a:lnTo>
                  <a:pt x="73286" y="72331"/>
                </a:lnTo>
                <a:lnTo>
                  <a:pt x="80290" y="77748"/>
                </a:lnTo>
                <a:lnTo>
                  <a:pt x="87817" y="83265"/>
                </a:lnTo>
                <a:lnTo>
                  <a:pt x="94739" y="88847"/>
                </a:lnTo>
                <a:lnTo>
                  <a:pt x="101259" y="94474"/>
                </a:lnTo>
                <a:lnTo>
                  <a:pt x="107511" y="100130"/>
                </a:lnTo>
                <a:lnTo>
                  <a:pt x="115489" y="105806"/>
                </a:lnTo>
                <a:lnTo>
                  <a:pt x="124618" y="111494"/>
                </a:lnTo>
                <a:lnTo>
                  <a:pt x="134514" y="117192"/>
                </a:lnTo>
                <a:lnTo>
                  <a:pt x="143968" y="121943"/>
                </a:lnTo>
                <a:lnTo>
                  <a:pt x="153129" y="126063"/>
                </a:lnTo>
                <a:lnTo>
                  <a:pt x="162093" y="129762"/>
                </a:lnTo>
                <a:lnTo>
                  <a:pt x="170927" y="134133"/>
                </a:lnTo>
                <a:lnTo>
                  <a:pt x="179674" y="138952"/>
                </a:lnTo>
                <a:lnTo>
                  <a:pt x="188363" y="144069"/>
                </a:lnTo>
                <a:lnTo>
                  <a:pt x="197013" y="148434"/>
                </a:lnTo>
                <a:lnTo>
                  <a:pt x="205637" y="152296"/>
                </a:lnTo>
                <a:lnTo>
                  <a:pt x="214244" y="155823"/>
                </a:lnTo>
                <a:lnTo>
                  <a:pt x="222839" y="159127"/>
                </a:lnTo>
                <a:lnTo>
                  <a:pt x="240010" y="165338"/>
                </a:lnTo>
                <a:lnTo>
                  <a:pt x="265741" y="174190"/>
                </a:lnTo>
                <a:lnTo>
                  <a:pt x="273364" y="177086"/>
                </a:lnTo>
                <a:lnTo>
                  <a:pt x="280350" y="179970"/>
                </a:lnTo>
                <a:lnTo>
                  <a:pt x="286912" y="182845"/>
                </a:lnTo>
                <a:lnTo>
                  <a:pt x="293192" y="184761"/>
                </a:lnTo>
                <a:lnTo>
                  <a:pt x="299284" y="186039"/>
                </a:lnTo>
                <a:lnTo>
                  <a:pt x="305250" y="186891"/>
                </a:lnTo>
                <a:lnTo>
                  <a:pt x="314419" y="190377"/>
                </a:lnTo>
                <a:lnTo>
                  <a:pt x="321669" y="194149"/>
                </a:lnTo>
                <a:lnTo>
                  <a:pt x="328067" y="195826"/>
                </a:lnTo>
                <a:lnTo>
                  <a:pt x="337023" y="196770"/>
                </a:lnTo>
                <a:lnTo>
                  <a:pt x="34290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4"/>
          <p:cNvSpPr/>
          <p:nvPr/>
        </p:nvSpPr>
        <p:spPr>
          <a:xfrm>
            <a:off x="2651759" y="3051810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188595" y="0"/>
                </a:moveTo>
                <a:lnTo>
                  <a:pt x="188595" y="4551"/>
                </a:lnTo>
                <a:lnTo>
                  <a:pt x="187643" y="5891"/>
                </a:lnTo>
                <a:lnTo>
                  <a:pt x="186055" y="6785"/>
                </a:lnTo>
                <a:lnTo>
                  <a:pt x="184045" y="7380"/>
                </a:lnTo>
                <a:lnTo>
                  <a:pt x="182704" y="8730"/>
                </a:lnTo>
                <a:lnTo>
                  <a:pt x="181810" y="10583"/>
                </a:lnTo>
                <a:lnTo>
                  <a:pt x="181215" y="12770"/>
                </a:lnTo>
                <a:lnTo>
                  <a:pt x="178013" y="17740"/>
                </a:lnTo>
                <a:lnTo>
                  <a:pt x="173414" y="24077"/>
                </a:lnTo>
                <a:lnTo>
                  <a:pt x="170855" y="28434"/>
                </a:lnTo>
                <a:lnTo>
                  <a:pt x="168196" y="33243"/>
                </a:lnTo>
                <a:lnTo>
                  <a:pt x="163566" y="38355"/>
                </a:lnTo>
                <a:lnTo>
                  <a:pt x="157622" y="43667"/>
                </a:lnTo>
                <a:lnTo>
                  <a:pt x="150801" y="49114"/>
                </a:lnTo>
                <a:lnTo>
                  <a:pt x="144349" y="55602"/>
                </a:lnTo>
                <a:lnTo>
                  <a:pt x="138143" y="62786"/>
                </a:lnTo>
                <a:lnTo>
                  <a:pt x="132100" y="70432"/>
                </a:lnTo>
                <a:lnTo>
                  <a:pt x="127120" y="77434"/>
                </a:lnTo>
                <a:lnTo>
                  <a:pt x="122847" y="84008"/>
                </a:lnTo>
                <a:lnTo>
                  <a:pt x="119045" y="90295"/>
                </a:lnTo>
                <a:lnTo>
                  <a:pt x="113654" y="96392"/>
                </a:lnTo>
                <a:lnTo>
                  <a:pt x="107202" y="102361"/>
                </a:lnTo>
                <a:lnTo>
                  <a:pt x="100043" y="108245"/>
                </a:lnTo>
                <a:lnTo>
                  <a:pt x="94318" y="114074"/>
                </a:lnTo>
                <a:lnTo>
                  <a:pt x="89549" y="119864"/>
                </a:lnTo>
                <a:lnTo>
                  <a:pt x="85417" y="125629"/>
                </a:lnTo>
                <a:lnTo>
                  <a:pt x="80757" y="131378"/>
                </a:lnTo>
                <a:lnTo>
                  <a:pt x="75746" y="137115"/>
                </a:lnTo>
                <a:lnTo>
                  <a:pt x="70500" y="142845"/>
                </a:lnTo>
                <a:lnTo>
                  <a:pt x="59591" y="154291"/>
                </a:lnTo>
                <a:lnTo>
                  <a:pt x="41617" y="172611"/>
                </a:lnTo>
                <a:lnTo>
                  <a:pt x="37269" y="176034"/>
                </a:lnTo>
                <a:lnTo>
                  <a:pt x="32466" y="179268"/>
                </a:lnTo>
                <a:lnTo>
                  <a:pt x="27360" y="182377"/>
                </a:lnTo>
                <a:lnTo>
                  <a:pt x="23955" y="185402"/>
                </a:lnTo>
                <a:lnTo>
                  <a:pt x="21685" y="188371"/>
                </a:lnTo>
                <a:lnTo>
                  <a:pt x="20172" y="191303"/>
                </a:lnTo>
                <a:lnTo>
                  <a:pt x="18211" y="193258"/>
                </a:lnTo>
                <a:lnTo>
                  <a:pt x="15951" y="194561"/>
                </a:lnTo>
                <a:lnTo>
                  <a:pt x="13492" y="195430"/>
                </a:lnTo>
                <a:lnTo>
                  <a:pt x="11852" y="196961"/>
                </a:lnTo>
                <a:lnTo>
                  <a:pt x="10759" y="198935"/>
                </a:lnTo>
                <a:lnTo>
                  <a:pt x="10030" y="201203"/>
                </a:lnTo>
                <a:lnTo>
                  <a:pt x="8592" y="202715"/>
                </a:lnTo>
                <a:lnTo>
                  <a:pt x="6681" y="203723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5"/>
          <p:cNvSpPr/>
          <p:nvPr/>
        </p:nvSpPr>
        <p:spPr>
          <a:xfrm>
            <a:off x="2943225" y="2940475"/>
            <a:ext cx="300038" cy="145518"/>
          </a:xfrm>
          <a:custGeom>
            <a:avLst/>
            <a:gdLst/>
            <a:ahLst/>
            <a:cxnLst/>
            <a:rect l="0" t="0" r="0" b="0"/>
            <a:pathLst>
              <a:path w="300038" h="145518">
                <a:moveTo>
                  <a:pt x="0" y="42755"/>
                </a:moveTo>
                <a:lnTo>
                  <a:pt x="0" y="29984"/>
                </a:lnTo>
                <a:lnTo>
                  <a:pt x="952" y="28526"/>
                </a:lnTo>
                <a:lnTo>
                  <a:pt x="2539" y="27554"/>
                </a:lnTo>
                <a:lnTo>
                  <a:pt x="4550" y="26906"/>
                </a:lnTo>
                <a:lnTo>
                  <a:pt x="5891" y="25521"/>
                </a:lnTo>
                <a:lnTo>
                  <a:pt x="6785" y="23646"/>
                </a:lnTo>
                <a:lnTo>
                  <a:pt x="7380" y="21443"/>
                </a:lnTo>
                <a:lnTo>
                  <a:pt x="8730" y="19022"/>
                </a:lnTo>
                <a:lnTo>
                  <a:pt x="10582" y="16455"/>
                </a:lnTo>
                <a:lnTo>
                  <a:pt x="15848" y="10043"/>
                </a:lnTo>
                <a:lnTo>
                  <a:pt x="17233" y="9517"/>
                </a:lnTo>
                <a:lnTo>
                  <a:pt x="24685" y="7824"/>
                </a:lnTo>
                <a:lnTo>
                  <a:pt x="33513" y="4052"/>
                </a:lnTo>
                <a:lnTo>
                  <a:pt x="41247" y="1741"/>
                </a:lnTo>
                <a:lnTo>
                  <a:pt x="48812" y="714"/>
                </a:lnTo>
                <a:lnTo>
                  <a:pt x="53496" y="440"/>
                </a:lnTo>
                <a:lnTo>
                  <a:pt x="62828" y="136"/>
                </a:lnTo>
                <a:lnTo>
                  <a:pt x="70151" y="0"/>
                </a:lnTo>
                <a:lnTo>
                  <a:pt x="73437" y="917"/>
                </a:lnTo>
                <a:lnTo>
                  <a:pt x="79628" y="4475"/>
                </a:lnTo>
                <a:lnTo>
                  <a:pt x="82613" y="6757"/>
                </a:lnTo>
                <a:lnTo>
                  <a:pt x="85555" y="9232"/>
                </a:lnTo>
                <a:lnTo>
                  <a:pt x="88469" y="11833"/>
                </a:lnTo>
                <a:lnTo>
                  <a:pt x="91364" y="13568"/>
                </a:lnTo>
                <a:lnTo>
                  <a:pt x="97121" y="15495"/>
                </a:lnTo>
                <a:lnTo>
                  <a:pt x="99037" y="16962"/>
                </a:lnTo>
                <a:lnTo>
                  <a:pt x="100315" y="18892"/>
                </a:lnTo>
                <a:lnTo>
                  <a:pt x="101166" y="21131"/>
                </a:lnTo>
                <a:lnTo>
                  <a:pt x="102687" y="23576"/>
                </a:lnTo>
                <a:lnTo>
                  <a:pt x="104653" y="26159"/>
                </a:lnTo>
                <a:lnTo>
                  <a:pt x="106916" y="28833"/>
                </a:lnTo>
                <a:lnTo>
                  <a:pt x="107472" y="32521"/>
                </a:lnTo>
                <a:lnTo>
                  <a:pt x="106890" y="36885"/>
                </a:lnTo>
                <a:lnTo>
                  <a:pt x="105550" y="41699"/>
                </a:lnTo>
                <a:lnTo>
                  <a:pt x="104656" y="45861"/>
                </a:lnTo>
                <a:lnTo>
                  <a:pt x="104061" y="49588"/>
                </a:lnTo>
                <a:lnTo>
                  <a:pt x="103664" y="53025"/>
                </a:lnTo>
                <a:lnTo>
                  <a:pt x="102447" y="56269"/>
                </a:lnTo>
                <a:lnTo>
                  <a:pt x="100683" y="59384"/>
                </a:lnTo>
                <a:lnTo>
                  <a:pt x="98554" y="62414"/>
                </a:lnTo>
                <a:lnTo>
                  <a:pt x="96183" y="65386"/>
                </a:lnTo>
                <a:lnTo>
                  <a:pt x="93649" y="68320"/>
                </a:lnTo>
                <a:lnTo>
                  <a:pt x="91008" y="71228"/>
                </a:lnTo>
                <a:lnTo>
                  <a:pt x="88294" y="75072"/>
                </a:lnTo>
                <a:lnTo>
                  <a:pt x="85532" y="79539"/>
                </a:lnTo>
                <a:lnTo>
                  <a:pt x="82739" y="84423"/>
                </a:lnTo>
                <a:lnTo>
                  <a:pt x="78972" y="88631"/>
                </a:lnTo>
                <a:lnTo>
                  <a:pt x="74555" y="92389"/>
                </a:lnTo>
                <a:lnTo>
                  <a:pt x="69706" y="95847"/>
                </a:lnTo>
                <a:lnTo>
                  <a:pt x="65520" y="99104"/>
                </a:lnTo>
                <a:lnTo>
                  <a:pt x="61778" y="102229"/>
                </a:lnTo>
                <a:lnTo>
                  <a:pt x="58330" y="105264"/>
                </a:lnTo>
                <a:lnTo>
                  <a:pt x="55079" y="109192"/>
                </a:lnTo>
                <a:lnTo>
                  <a:pt x="51959" y="113717"/>
                </a:lnTo>
                <a:lnTo>
                  <a:pt x="44659" y="125563"/>
                </a:lnTo>
                <a:lnTo>
                  <a:pt x="41121" y="129724"/>
                </a:lnTo>
                <a:lnTo>
                  <a:pt x="34689" y="136623"/>
                </a:lnTo>
                <a:lnTo>
                  <a:pt x="37007" y="139401"/>
                </a:lnTo>
                <a:lnTo>
                  <a:pt x="41705" y="144395"/>
                </a:lnTo>
                <a:lnTo>
                  <a:pt x="43044" y="144805"/>
                </a:lnTo>
                <a:lnTo>
                  <a:pt x="51382" y="145382"/>
                </a:lnTo>
                <a:lnTo>
                  <a:pt x="63794" y="145517"/>
                </a:lnTo>
                <a:lnTo>
                  <a:pt x="70151" y="144600"/>
                </a:lnTo>
                <a:lnTo>
                  <a:pt x="76295" y="143037"/>
                </a:lnTo>
                <a:lnTo>
                  <a:pt x="82295" y="141042"/>
                </a:lnTo>
                <a:lnTo>
                  <a:pt x="90106" y="139712"/>
                </a:lnTo>
                <a:lnTo>
                  <a:pt x="99123" y="138825"/>
                </a:lnTo>
                <a:lnTo>
                  <a:pt x="108944" y="138234"/>
                </a:lnTo>
                <a:lnTo>
                  <a:pt x="130017" y="137577"/>
                </a:lnTo>
                <a:lnTo>
                  <a:pt x="140970" y="137402"/>
                </a:lnTo>
                <a:lnTo>
                  <a:pt x="152083" y="136333"/>
                </a:lnTo>
                <a:lnTo>
                  <a:pt x="163301" y="134668"/>
                </a:lnTo>
                <a:lnTo>
                  <a:pt x="174589" y="132605"/>
                </a:lnTo>
                <a:lnTo>
                  <a:pt x="184973" y="131230"/>
                </a:lnTo>
                <a:lnTo>
                  <a:pt x="194753" y="130313"/>
                </a:lnTo>
                <a:lnTo>
                  <a:pt x="204130" y="129702"/>
                </a:lnTo>
                <a:lnTo>
                  <a:pt x="213239" y="129294"/>
                </a:lnTo>
                <a:lnTo>
                  <a:pt x="230980" y="128842"/>
                </a:lnTo>
                <a:lnTo>
                  <a:pt x="280111" y="128494"/>
                </a:lnTo>
                <a:lnTo>
                  <a:pt x="300037" y="128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6"/>
          <p:cNvSpPr/>
          <p:nvPr/>
        </p:nvSpPr>
        <p:spPr>
          <a:xfrm>
            <a:off x="380047" y="3557587"/>
            <a:ext cx="205741" cy="231423"/>
          </a:xfrm>
          <a:custGeom>
            <a:avLst/>
            <a:gdLst/>
            <a:ahLst/>
            <a:cxnLst/>
            <a:rect l="0" t="0" r="0" b="0"/>
            <a:pathLst>
              <a:path w="205741" h="231423">
                <a:moveTo>
                  <a:pt x="0" y="25717"/>
                </a:moveTo>
                <a:lnTo>
                  <a:pt x="0" y="30269"/>
                </a:lnTo>
                <a:lnTo>
                  <a:pt x="952" y="31609"/>
                </a:lnTo>
                <a:lnTo>
                  <a:pt x="2540" y="32503"/>
                </a:lnTo>
                <a:lnTo>
                  <a:pt x="4551" y="33098"/>
                </a:lnTo>
                <a:lnTo>
                  <a:pt x="5891" y="34448"/>
                </a:lnTo>
                <a:lnTo>
                  <a:pt x="6785" y="36300"/>
                </a:lnTo>
                <a:lnTo>
                  <a:pt x="7381" y="38488"/>
                </a:lnTo>
                <a:lnTo>
                  <a:pt x="10583" y="43458"/>
                </a:lnTo>
                <a:lnTo>
                  <a:pt x="15181" y="48842"/>
                </a:lnTo>
                <a:lnTo>
                  <a:pt x="20399" y="54410"/>
                </a:lnTo>
                <a:lnTo>
                  <a:pt x="23125" y="58181"/>
                </a:lnTo>
                <a:lnTo>
                  <a:pt x="25894" y="62600"/>
                </a:lnTo>
                <a:lnTo>
                  <a:pt x="28693" y="67451"/>
                </a:lnTo>
                <a:lnTo>
                  <a:pt x="34342" y="77921"/>
                </a:lnTo>
                <a:lnTo>
                  <a:pt x="51439" y="111510"/>
                </a:lnTo>
                <a:lnTo>
                  <a:pt x="54296" y="117203"/>
                </a:lnTo>
                <a:lnTo>
                  <a:pt x="57152" y="123855"/>
                </a:lnTo>
                <a:lnTo>
                  <a:pt x="60009" y="131148"/>
                </a:lnTo>
                <a:lnTo>
                  <a:pt x="62866" y="138867"/>
                </a:lnTo>
                <a:lnTo>
                  <a:pt x="65723" y="145918"/>
                </a:lnTo>
                <a:lnTo>
                  <a:pt x="68580" y="152524"/>
                </a:lnTo>
                <a:lnTo>
                  <a:pt x="71438" y="158833"/>
                </a:lnTo>
                <a:lnTo>
                  <a:pt x="75248" y="164943"/>
                </a:lnTo>
                <a:lnTo>
                  <a:pt x="79693" y="170923"/>
                </a:lnTo>
                <a:lnTo>
                  <a:pt x="84561" y="176813"/>
                </a:lnTo>
                <a:lnTo>
                  <a:pt x="88759" y="181693"/>
                </a:lnTo>
                <a:lnTo>
                  <a:pt x="92510" y="185899"/>
                </a:lnTo>
                <a:lnTo>
                  <a:pt x="95963" y="189655"/>
                </a:lnTo>
                <a:lnTo>
                  <a:pt x="99218" y="194065"/>
                </a:lnTo>
                <a:lnTo>
                  <a:pt x="102340" y="198908"/>
                </a:lnTo>
                <a:lnTo>
                  <a:pt x="105374" y="204043"/>
                </a:lnTo>
                <a:lnTo>
                  <a:pt x="107397" y="208419"/>
                </a:lnTo>
                <a:lnTo>
                  <a:pt x="108745" y="212289"/>
                </a:lnTo>
                <a:lnTo>
                  <a:pt x="109644" y="215821"/>
                </a:lnTo>
                <a:lnTo>
                  <a:pt x="111196" y="218175"/>
                </a:lnTo>
                <a:lnTo>
                  <a:pt x="113183" y="219746"/>
                </a:lnTo>
                <a:lnTo>
                  <a:pt x="115460" y="220792"/>
                </a:lnTo>
                <a:lnTo>
                  <a:pt x="120531" y="224495"/>
                </a:lnTo>
                <a:lnTo>
                  <a:pt x="126996" y="230082"/>
                </a:lnTo>
                <a:lnTo>
                  <a:pt x="132960" y="230846"/>
                </a:lnTo>
                <a:lnTo>
                  <a:pt x="144985" y="231422"/>
                </a:lnTo>
                <a:lnTo>
                  <a:pt x="145234" y="230481"/>
                </a:lnTo>
                <a:lnTo>
                  <a:pt x="145511" y="226896"/>
                </a:lnTo>
                <a:lnTo>
                  <a:pt x="146537" y="225559"/>
                </a:lnTo>
                <a:lnTo>
                  <a:pt x="148174" y="224668"/>
                </a:lnTo>
                <a:lnTo>
                  <a:pt x="150218" y="224074"/>
                </a:lnTo>
                <a:lnTo>
                  <a:pt x="151580" y="221773"/>
                </a:lnTo>
                <a:lnTo>
                  <a:pt x="152488" y="218333"/>
                </a:lnTo>
                <a:lnTo>
                  <a:pt x="153094" y="214135"/>
                </a:lnTo>
                <a:lnTo>
                  <a:pt x="156307" y="206932"/>
                </a:lnTo>
                <a:lnTo>
                  <a:pt x="158497" y="203677"/>
                </a:lnTo>
                <a:lnTo>
                  <a:pt x="159957" y="198650"/>
                </a:lnTo>
                <a:lnTo>
                  <a:pt x="160930" y="192441"/>
                </a:lnTo>
                <a:lnTo>
                  <a:pt x="161580" y="185444"/>
                </a:lnTo>
                <a:lnTo>
                  <a:pt x="162012" y="178874"/>
                </a:lnTo>
                <a:lnTo>
                  <a:pt x="162301" y="172589"/>
                </a:lnTo>
                <a:lnTo>
                  <a:pt x="162493" y="166494"/>
                </a:lnTo>
                <a:lnTo>
                  <a:pt x="163574" y="159574"/>
                </a:lnTo>
                <a:lnTo>
                  <a:pt x="165247" y="152103"/>
                </a:lnTo>
                <a:lnTo>
                  <a:pt x="167314" y="144264"/>
                </a:lnTo>
                <a:lnTo>
                  <a:pt x="169645" y="137133"/>
                </a:lnTo>
                <a:lnTo>
                  <a:pt x="172152" y="130475"/>
                </a:lnTo>
                <a:lnTo>
                  <a:pt x="174775" y="124131"/>
                </a:lnTo>
                <a:lnTo>
                  <a:pt x="176524" y="117044"/>
                </a:lnTo>
                <a:lnTo>
                  <a:pt x="177690" y="109462"/>
                </a:lnTo>
                <a:lnTo>
                  <a:pt x="178468" y="101550"/>
                </a:lnTo>
                <a:lnTo>
                  <a:pt x="179939" y="94370"/>
                </a:lnTo>
                <a:lnTo>
                  <a:pt x="181871" y="87678"/>
                </a:lnTo>
                <a:lnTo>
                  <a:pt x="184113" y="81312"/>
                </a:lnTo>
                <a:lnTo>
                  <a:pt x="185607" y="75163"/>
                </a:lnTo>
                <a:lnTo>
                  <a:pt x="186603" y="69159"/>
                </a:lnTo>
                <a:lnTo>
                  <a:pt x="187267" y="63251"/>
                </a:lnTo>
                <a:lnTo>
                  <a:pt x="188662" y="57407"/>
                </a:lnTo>
                <a:lnTo>
                  <a:pt x="190545" y="51607"/>
                </a:lnTo>
                <a:lnTo>
                  <a:pt x="192752" y="45834"/>
                </a:lnTo>
                <a:lnTo>
                  <a:pt x="193271" y="41034"/>
                </a:lnTo>
                <a:lnTo>
                  <a:pt x="192665" y="36881"/>
                </a:lnTo>
                <a:lnTo>
                  <a:pt x="191308" y="33160"/>
                </a:lnTo>
                <a:lnTo>
                  <a:pt x="191356" y="29726"/>
                </a:lnTo>
                <a:lnTo>
                  <a:pt x="192341" y="26485"/>
                </a:lnTo>
                <a:lnTo>
                  <a:pt x="195022" y="20344"/>
                </a:lnTo>
                <a:lnTo>
                  <a:pt x="196214" y="14439"/>
                </a:lnTo>
                <a:lnTo>
                  <a:pt x="196885" y="10311"/>
                </a:lnTo>
                <a:lnTo>
                  <a:pt x="201635" y="453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27"/>
          <p:cNvSpPr/>
          <p:nvPr/>
        </p:nvSpPr>
        <p:spPr>
          <a:xfrm>
            <a:off x="637222" y="3570135"/>
            <a:ext cx="591503" cy="234711"/>
          </a:xfrm>
          <a:custGeom>
            <a:avLst/>
            <a:gdLst/>
            <a:ahLst/>
            <a:cxnLst/>
            <a:rect l="0" t="0" r="0" b="0"/>
            <a:pathLst>
              <a:path w="591503" h="234711">
                <a:moveTo>
                  <a:pt x="0" y="107467"/>
                </a:moveTo>
                <a:lnTo>
                  <a:pt x="4551" y="107467"/>
                </a:lnTo>
                <a:lnTo>
                  <a:pt x="6844" y="108419"/>
                </a:lnTo>
                <a:lnTo>
                  <a:pt x="14622" y="113359"/>
                </a:lnTo>
                <a:lnTo>
                  <a:pt x="20151" y="114848"/>
                </a:lnTo>
                <a:lnTo>
                  <a:pt x="33367" y="115804"/>
                </a:lnTo>
                <a:lnTo>
                  <a:pt x="97122" y="116037"/>
                </a:lnTo>
                <a:lnTo>
                  <a:pt x="102848" y="115085"/>
                </a:lnTo>
                <a:lnTo>
                  <a:pt x="116410" y="109195"/>
                </a:lnTo>
                <a:lnTo>
                  <a:pt x="126668" y="104108"/>
                </a:lnTo>
                <a:lnTo>
                  <a:pt x="135037" y="98672"/>
                </a:lnTo>
                <a:lnTo>
                  <a:pt x="138602" y="95888"/>
                </a:lnTo>
                <a:lnTo>
                  <a:pt x="141931" y="92128"/>
                </a:lnTo>
                <a:lnTo>
                  <a:pt x="145103" y="87716"/>
                </a:lnTo>
                <a:lnTo>
                  <a:pt x="148171" y="82870"/>
                </a:lnTo>
                <a:lnTo>
                  <a:pt x="151168" y="77734"/>
                </a:lnTo>
                <a:lnTo>
                  <a:pt x="154118" y="72405"/>
                </a:lnTo>
                <a:lnTo>
                  <a:pt x="157038" y="66947"/>
                </a:lnTo>
                <a:lnTo>
                  <a:pt x="159937" y="62356"/>
                </a:lnTo>
                <a:lnTo>
                  <a:pt x="162822" y="58343"/>
                </a:lnTo>
                <a:lnTo>
                  <a:pt x="165698" y="54715"/>
                </a:lnTo>
                <a:lnTo>
                  <a:pt x="166663" y="50392"/>
                </a:lnTo>
                <a:lnTo>
                  <a:pt x="166354" y="45605"/>
                </a:lnTo>
                <a:lnTo>
                  <a:pt x="165195" y="40508"/>
                </a:lnTo>
                <a:lnTo>
                  <a:pt x="164422" y="36158"/>
                </a:lnTo>
                <a:lnTo>
                  <a:pt x="163907" y="32305"/>
                </a:lnTo>
                <a:lnTo>
                  <a:pt x="163335" y="25484"/>
                </a:lnTo>
                <a:lnTo>
                  <a:pt x="163081" y="19278"/>
                </a:lnTo>
                <a:lnTo>
                  <a:pt x="162061" y="16289"/>
                </a:lnTo>
                <a:lnTo>
                  <a:pt x="158387" y="10429"/>
                </a:lnTo>
                <a:lnTo>
                  <a:pt x="154159" y="4797"/>
                </a:lnTo>
                <a:lnTo>
                  <a:pt x="150112" y="558"/>
                </a:lnTo>
                <a:lnTo>
                  <a:pt x="147700" y="0"/>
                </a:lnTo>
                <a:lnTo>
                  <a:pt x="145139" y="579"/>
                </a:lnTo>
                <a:lnTo>
                  <a:pt x="129634" y="8354"/>
                </a:lnTo>
                <a:lnTo>
                  <a:pt x="121750" y="13569"/>
                </a:lnTo>
                <a:lnTo>
                  <a:pt x="114119" y="19062"/>
                </a:lnTo>
                <a:lnTo>
                  <a:pt x="104377" y="24679"/>
                </a:lnTo>
                <a:lnTo>
                  <a:pt x="99112" y="29415"/>
                </a:lnTo>
                <a:lnTo>
                  <a:pt x="93697" y="35430"/>
                </a:lnTo>
                <a:lnTo>
                  <a:pt x="88182" y="42297"/>
                </a:lnTo>
                <a:lnTo>
                  <a:pt x="84506" y="48780"/>
                </a:lnTo>
                <a:lnTo>
                  <a:pt x="82055" y="55008"/>
                </a:lnTo>
                <a:lnTo>
                  <a:pt x="80420" y="61064"/>
                </a:lnTo>
                <a:lnTo>
                  <a:pt x="78379" y="67007"/>
                </a:lnTo>
                <a:lnTo>
                  <a:pt x="76065" y="72874"/>
                </a:lnTo>
                <a:lnTo>
                  <a:pt x="73570" y="78690"/>
                </a:lnTo>
                <a:lnTo>
                  <a:pt x="68258" y="90232"/>
                </a:lnTo>
                <a:lnTo>
                  <a:pt x="65508" y="95977"/>
                </a:lnTo>
                <a:lnTo>
                  <a:pt x="64627" y="102665"/>
                </a:lnTo>
                <a:lnTo>
                  <a:pt x="64992" y="109980"/>
                </a:lnTo>
                <a:lnTo>
                  <a:pt x="66188" y="117715"/>
                </a:lnTo>
                <a:lnTo>
                  <a:pt x="67938" y="124777"/>
                </a:lnTo>
                <a:lnTo>
                  <a:pt x="70057" y="131389"/>
                </a:lnTo>
                <a:lnTo>
                  <a:pt x="72422" y="137703"/>
                </a:lnTo>
                <a:lnTo>
                  <a:pt x="73999" y="143817"/>
                </a:lnTo>
                <a:lnTo>
                  <a:pt x="75050" y="149798"/>
                </a:lnTo>
                <a:lnTo>
                  <a:pt x="75751" y="155690"/>
                </a:lnTo>
                <a:lnTo>
                  <a:pt x="78123" y="161523"/>
                </a:lnTo>
                <a:lnTo>
                  <a:pt x="81609" y="167317"/>
                </a:lnTo>
                <a:lnTo>
                  <a:pt x="85839" y="173084"/>
                </a:lnTo>
                <a:lnTo>
                  <a:pt x="90563" y="177882"/>
                </a:lnTo>
                <a:lnTo>
                  <a:pt x="95618" y="182033"/>
                </a:lnTo>
                <a:lnTo>
                  <a:pt x="107267" y="189185"/>
                </a:lnTo>
                <a:lnTo>
                  <a:pt x="121969" y="195539"/>
                </a:lnTo>
                <a:lnTo>
                  <a:pt x="138028" y="201537"/>
                </a:lnTo>
                <a:lnTo>
                  <a:pt x="154691" y="206426"/>
                </a:lnTo>
                <a:lnTo>
                  <a:pt x="171622" y="208599"/>
                </a:lnTo>
                <a:lnTo>
                  <a:pt x="188671" y="209564"/>
                </a:lnTo>
                <a:lnTo>
                  <a:pt x="205774" y="209041"/>
                </a:lnTo>
                <a:lnTo>
                  <a:pt x="222900" y="205634"/>
                </a:lnTo>
                <a:lnTo>
                  <a:pt x="240037" y="203484"/>
                </a:lnTo>
                <a:lnTo>
                  <a:pt x="257178" y="201577"/>
                </a:lnTo>
                <a:lnTo>
                  <a:pt x="274321" y="197554"/>
                </a:lnTo>
                <a:lnTo>
                  <a:pt x="283846" y="194195"/>
                </a:lnTo>
                <a:lnTo>
                  <a:pt x="294006" y="190050"/>
                </a:lnTo>
                <a:lnTo>
                  <a:pt x="304589" y="185383"/>
                </a:lnTo>
                <a:lnTo>
                  <a:pt x="313549" y="180366"/>
                </a:lnTo>
                <a:lnTo>
                  <a:pt x="321428" y="175116"/>
                </a:lnTo>
                <a:lnTo>
                  <a:pt x="328585" y="169711"/>
                </a:lnTo>
                <a:lnTo>
                  <a:pt x="335262" y="164203"/>
                </a:lnTo>
                <a:lnTo>
                  <a:pt x="341618" y="158626"/>
                </a:lnTo>
                <a:lnTo>
                  <a:pt x="347760" y="153003"/>
                </a:lnTo>
                <a:lnTo>
                  <a:pt x="352808" y="147350"/>
                </a:lnTo>
                <a:lnTo>
                  <a:pt x="357125" y="141676"/>
                </a:lnTo>
                <a:lnTo>
                  <a:pt x="360956" y="135988"/>
                </a:lnTo>
                <a:lnTo>
                  <a:pt x="364462" y="129338"/>
                </a:lnTo>
                <a:lnTo>
                  <a:pt x="367752" y="122048"/>
                </a:lnTo>
                <a:lnTo>
                  <a:pt x="370898" y="114330"/>
                </a:lnTo>
                <a:lnTo>
                  <a:pt x="372995" y="107280"/>
                </a:lnTo>
                <a:lnTo>
                  <a:pt x="374394" y="100675"/>
                </a:lnTo>
                <a:lnTo>
                  <a:pt x="375326" y="94366"/>
                </a:lnTo>
                <a:lnTo>
                  <a:pt x="375947" y="89208"/>
                </a:lnTo>
                <a:lnTo>
                  <a:pt x="376361" y="84817"/>
                </a:lnTo>
                <a:lnTo>
                  <a:pt x="376638" y="80937"/>
                </a:lnTo>
                <a:lnTo>
                  <a:pt x="376822" y="76445"/>
                </a:lnTo>
                <a:lnTo>
                  <a:pt x="377142" y="59096"/>
                </a:lnTo>
                <a:lnTo>
                  <a:pt x="376205" y="57123"/>
                </a:lnTo>
                <a:lnTo>
                  <a:pt x="370336" y="49794"/>
                </a:lnTo>
                <a:lnTo>
                  <a:pt x="365254" y="44369"/>
                </a:lnTo>
                <a:lnTo>
                  <a:pt x="362565" y="42542"/>
                </a:lnTo>
                <a:lnTo>
                  <a:pt x="353121" y="39369"/>
                </a:lnTo>
                <a:lnTo>
                  <a:pt x="347410" y="39029"/>
                </a:lnTo>
                <a:lnTo>
                  <a:pt x="345907" y="39934"/>
                </a:lnTo>
                <a:lnTo>
                  <a:pt x="344904" y="41491"/>
                </a:lnTo>
                <a:lnTo>
                  <a:pt x="344236" y="43480"/>
                </a:lnTo>
                <a:lnTo>
                  <a:pt x="343494" y="50771"/>
                </a:lnTo>
                <a:lnTo>
                  <a:pt x="343164" y="59409"/>
                </a:lnTo>
                <a:lnTo>
                  <a:pt x="343017" y="66423"/>
                </a:lnTo>
                <a:lnTo>
                  <a:pt x="342935" y="84828"/>
                </a:lnTo>
                <a:lnTo>
                  <a:pt x="344828" y="91422"/>
                </a:lnTo>
                <a:lnTo>
                  <a:pt x="347995" y="97723"/>
                </a:lnTo>
                <a:lnTo>
                  <a:pt x="352012" y="103829"/>
                </a:lnTo>
                <a:lnTo>
                  <a:pt x="355642" y="110756"/>
                </a:lnTo>
                <a:lnTo>
                  <a:pt x="359015" y="118232"/>
                </a:lnTo>
                <a:lnTo>
                  <a:pt x="362216" y="126074"/>
                </a:lnTo>
                <a:lnTo>
                  <a:pt x="365302" y="134159"/>
                </a:lnTo>
                <a:lnTo>
                  <a:pt x="371271" y="150763"/>
                </a:lnTo>
                <a:lnTo>
                  <a:pt x="374197" y="158238"/>
                </a:lnTo>
                <a:lnTo>
                  <a:pt x="377100" y="165127"/>
                </a:lnTo>
                <a:lnTo>
                  <a:pt x="379987" y="171624"/>
                </a:lnTo>
                <a:lnTo>
                  <a:pt x="381912" y="177861"/>
                </a:lnTo>
                <a:lnTo>
                  <a:pt x="383196" y="183924"/>
                </a:lnTo>
                <a:lnTo>
                  <a:pt x="384051" y="189871"/>
                </a:lnTo>
                <a:lnTo>
                  <a:pt x="385574" y="194788"/>
                </a:lnTo>
                <a:lnTo>
                  <a:pt x="387542" y="199019"/>
                </a:lnTo>
                <a:lnTo>
                  <a:pt x="391316" y="206259"/>
                </a:lnTo>
                <a:lnTo>
                  <a:pt x="392993" y="212652"/>
                </a:lnTo>
                <a:lnTo>
                  <a:pt x="396279" y="218669"/>
                </a:lnTo>
                <a:lnTo>
                  <a:pt x="401598" y="225741"/>
                </a:lnTo>
                <a:lnTo>
                  <a:pt x="402325" y="229248"/>
                </a:lnTo>
                <a:lnTo>
                  <a:pt x="402520" y="231517"/>
                </a:lnTo>
                <a:lnTo>
                  <a:pt x="403601" y="233030"/>
                </a:lnTo>
                <a:lnTo>
                  <a:pt x="405275" y="234038"/>
                </a:lnTo>
                <a:lnTo>
                  <a:pt x="407343" y="234710"/>
                </a:lnTo>
                <a:lnTo>
                  <a:pt x="408722" y="234206"/>
                </a:lnTo>
                <a:lnTo>
                  <a:pt x="409641" y="232917"/>
                </a:lnTo>
                <a:lnTo>
                  <a:pt x="411117" y="228556"/>
                </a:lnTo>
                <a:lnTo>
                  <a:pt x="411372" y="223250"/>
                </a:lnTo>
                <a:lnTo>
                  <a:pt x="411470" y="202808"/>
                </a:lnTo>
                <a:lnTo>
                  <a:pt x="411477" y="182389"/>
                </a:lnTo>
                <a:lnTo>
                  <a:pt x="412431" y="175512"/>
                </a:lnTo>
                <a:lnTo>
                  <a:pt x="414019" y="169023"/>
                </a:lnTo>
                <a:lnTo>
                  <a:pt x="416030" y="162792"/>
                </a:lnTo>
                <a:lnTo>
                  <a:pt x="418323" y="156733"/>
                </a:lnTo>
                <a:lnTo>
                  <a:pt x="420805" y="150789"/>
                </a:lnTo>
                <a:lnTo>
                  <a:pt x="423412" y="144920"/>
                </a:lnTo>
                <a:lnTo>
                  <a:pt x="427054" y="139104"/>
                </a:lnTo>
                <a:lnTo>
                  <a:pt x="431388" y="133321"/>
                </a:lnTo>
                <a:lnTo>
                  <a:pt x="436182" y="127560"/>
                </a:lnTo>
                <a:lnTo>
                  <a:pt x="441283" y="121815"/>
                </a:lnTo>
                <a:lnTo>
                  <a:pt x="452031" y="110351"/>
                </a:lnTo>
                <a:lnTo>
                  <a:pt x="458516" y="105580"/>
                </a:lnTo>
                <a:lnTo>
                  <a:pt x="465697" y="101447"/>
                </a:lnTo>
                <a:lnTo>
                  <a:pt x="473342" y="97739"/>
                </a:lnTo>
                <a:lnTo>
                  <a:pt x="480344" y="93361"/>
                </a:lnTo>
                <a:lnTo>
                  <a:pt x="486917" y="88538"/>
                </a:lnTo>
                <a:lnTo>
                  <a:pt x="493204" y="83418"/>
                </a:lnTo>
                <a:lnTo>
                  <a:pt x="505269" y="77729"/>
                </a:lnTo>
                <a:lnTo>
                  <a:pt x="522772" y="71986"/>
                </a:lnTo>
                <a:lnTo>
                  <a:pt x="534285" y="66933"/>
                </a:lnTo>
                <a:lnTo>
                  <a:pt x="551478" y="59685"/>
                </a:lnTo>
                <a:lnTo>
                  <a:pt x="568636" y="57115"/>
                </a:lnTo>
                <a:lnTo>
                  <a:pt x="574353" y="56754"/>
                </a:lnTo>
                <a:lnTo>
                  <a:pt x="591502" y="560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28"/>
          <p:cNvSpPr/>
          <p:nvPr/>
        </p:nvSpPr>
        <p:spPr>
          <a:xfrm>
            <a:off x="1228724" y="36261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9"/>
          <p:cNvSpPr/>
          <p:nvPr/>
        </p:nvSpPr>
        <p:spPr>
          <a:xfrm>
            <a:off x="1305877" y="3480576"/>
            <a:ext cx="42863" cy="325615"/>
          </a:xfrm>
          <a:custGeom>
            <a:avLst/>
            <a:gdLst/>
            <a:ahLst/>
            <a:cxnLst/>
            <a:rect l="0" t="0" r="0" b="0"/>
            <a:pathLst>
              <a:path w="42863" h="325615">
                <a:moveTo>
                  <a:pt x="0" y="42721"/>
                </a:moveTo>
                <a:lnTo>
                  <a:pt x="0" y="1475"/>
                </a:lnTo>
                <a:lnTo>
                  <a:pt x="952" y="936"/>
                </a:lnTo>
                <a:lnTo>
                  <a:pt x="2540" y="577"/>
                </a:lnTo>
                <a:lnTo>
                  <a:pt x="4551" y="337"/>
                </a:lnTo>
                <a:lnTo>
                  <a:pt x="4939" y="178"/>
                </a:lnTo>
                <a:lnTo>
                  <a:pt x="4245" y="71"/>
                </a:lnTo>
                <a:lnTo>
                  <a:pt x="2830" y="0"/>
                </a:lnTo>
                <a:lnTo>
                  <a:pt x="2839" y="906"/>
                </a:lnTo>
                <a:lnTo>
                  <a:pt x="3798" y="2462"/>
                </a:lnTo>
                <a:lnTo>
                  <a:pt x="5389" y="4451"/>
                </a:lnTo>
                <a:lnTo>
                  <a:pt x="6450" y="6730"/>
                </a:lnTo>
                <a:lnTo>
                  <a:pt x="7629" y="11803"/>
                </a:lnTo>
                <a:lnTo>
                  <a:pt x="6991" y="15442"/>
                </a:lnTo>
                <a:lnTo>
                  <a:pt x="5613" y="19772"/>
                </a:lnTo>
                <a:lnTo>
                  <a:pt x="3742" y="24565"/>
                </a:lnTo>
                <a:lnTo>
                  <a:pt x="2495" y="29664"/>
                </a:lnTo>
                <a:lnTo>
                  <a:pt x="1663" y="34969"/>
                </a:lnTo>
                <a:lnTo>
                  <a:pt x="1109" y="40411"/>
                </a:lnTo>
                <a:lnTo>
                  <a:pt x="739" y="46896"/>
                </a:lnTo>
                <a:lnTo>
                  <a:pt x="329" y="61721"/>
                </a:lnTo>
                <a:lnTo>
                  <a:pt x="3" y="175769"/>
                </a:lnTo>
                <a:lnTo>
                  <a:pt x="954" y="185712"/>
                </a:lnTo>
                <a:lnTo>
                  <a:pt x="2541" y="195198"/>
                </a:lnTo>
                <a:lnTo>
                  <a:pt x="4551" y="204380"/>
                </a:lnTo>
                <a:lnTo>
                  <a:pt x="5892" y="212406"/>
                </a:lnTo>
                <a:lnTo>
                  <a:pt x="6785" y="219662"/>
                </a:lnTo>
                <a:lnTo>
                  <a:pt x="7381" y="226404"/>
                </a:lnTo>
                <a:lnTo>
                  <a:pt x="8731" y="232804"/>
                </a:lnTo>
                <a:lnTo>
                  <a:pt x="10583" y="238976"/>
                </a:lnTo>
                <a:lnTo>
                  <a:pt x="12770" y="244995"/>
                </a:lnTo>
                <a:lnTo>
                  <a:pt x="14228" y="251865"/>
                </a:lnTo>
                <a:lnTo>
                  <a:pt x="15201" y="259303"/>
                </a:lnTo>
                <a:lnTo>
                  <a:pt x="15849" y="267119"/>
                </a:lnTo>
                <a:lnTo>
                  <a:pt x="17233" y="273282"/>
                </a:lnTo>
                <a:lnTo>
                  <a:pt x="19109" y="278344"/>
                </a:lnTo>
                <a:lnTo>
                  <a:pt x="28963" y="297861"/>
                </a:lnTo>
                <a:lnTo>
                  <a:pt x="31691" y="302350"/>
                </a:lnTo>
                <a:lnTo>
                  <a:pt x="34462" y="306294"/>
                </a:lnTo>
                <a:lnTo>
                  <a:pt x="37262" y="309877"/>
                </a:lnTo>
                <a:lnTo>
                  <a:pt x="38176" y="312265"/>
                </a:lnTo>
                <a:lnTo>
                  <a:pt x="37833" y="313857"/>
                </a:lnTo>
                <a:lnTo>
                  <a:pt x="36652" y="314918"/>
                </a:lnTo>
                <a:lnTo>
                  <a:pt x="36817" y="316578"/>
                </a:lnTo>
                <a:lnTo>
                  <a:pt x="37880" y="318638"/>
                </a:lnTo>
                <a:lnTo>
                  <a:pt x="42862" y="3256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0"/>
          <p:cNvSpPr/>
          <p:nvPr/>
        </p:nvSpPr>
        <p:spPr>
          <a:xfrm>
            <a:off x="1245974" y="3669029"/>
            <a:ext cx="239926" cy="8574"/>
          </a:xfrm>
          <a:custGeom>
            <a:avLst/>
            <a:gdLst/>
            <a:ahLst/>
            <a:cxnLst/>
            <a:rect l="0" t="0" r="0" b="0"/>
            <a:pathLst>
              <a:path w="239926" h="8574">
                <a:moveTo>
                  <a:pt x="8468" y="8573"/>
                </a:moveTo>
                <a:lnTo>
                  <a:pt x="0" y="8573"/>
                </a:lnTo>
                <a:lnTo>
                  <a:pt x="4477" y="8573"/>
                </a:lnTo>
                <a:lnTo>
                  <a:pt x="8665" y="7621"/>
                </a:lnTo>
                <a:lnTo>
                  <a:pt x="14314" y="6033"/>
                </a:lnTo>
                <a:lnTo>
                  <a:pt x="20938" y="4022"/>
                </a:lnTo>
                <a:lnTo>
                  <a:pt x="28211" y="3634"/>
                </a:lnTo>
                <a:lnTo>
                  <a:pt x="35918" y="4328"/>
                </a:lnTo>
                <a:lnTo>
                  <a:pt x="43913" y="5743"/>
                </a:lnTo>
                <a:lnTo>
                  <a:pt x="53053" y="6686"/>
                </a:lnTo>
                <a:lnTo>
                  <a:pt x="62956" y="7315"/>
                </a:lnTo>
                <a:lnTo>
                  <a:pt x="73368" y="7734"/>
                </a:lnTo>
                <a:lnTo>
                  <a:pt x="95098" y="8201"/>
                </a:lnTo>
                <a:lnTo>
                  <a:pt x="203958" y="8567"/>
                </a:lnTo>
                <a:lnTo>
                  <a:pt x="212137" y="7616"/>
                </a:lnTo>
                <a:lnTo>
                  <a:pt x="219495" y="6030"/>
                </a:lnTo>
                <a:lnTo>
                  <a:pt x="2399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1"/>
          <p:cNvSpPr/>
          <p:nvPr/>
        </p:nvSpPr>
        <p:spPr>
          <a:xfrm>
            <a:off x="1605914" y="3660457"/>
            <a:ext cx="39154" cy="197169"/>
          </a:xfrm>
          <a:custGeom>
            <a:avLst/>
            <a:gdLst/>
            <a:ahLst/>
            <a:cxnLst/>
            <a:rect l="0" t="0" r="0" b="0"/>
            <a:pathLst>
              <a:path w="39154" h="19716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1" y="20151"/>
                </a:lnTo>
                <a:lnTo>
                  <a:pt x="7779" y="23912"/>
                </a:lnTo>
                <a:lnTo>
                  <a:pt x="8043" y="28324"/>
                </a:lnTo>
                <a:lnTo>
                  <a:pt x="8220" y="33170"/>
                </a:lnTo>
                <a:lnTo>
                  <a:pt x="9290" y="38306"/>
                </a:lnTo>
                <a:lnTo>
                  <a:pt x="10956" y="43635"/>
                </a:lnTo>
                <a:lnTo>
                  <a:pt x="13019" y="49092"/>
                </a:lnTo>
                <a:lnTo>
                  <a:pt x="14395" y="54636"/>
                </a:lnTo>
                <a:lnTo>
                  <a:pt x="15312" y="60236"/>
                </a:lnTo>
                <a:lnTo>
                  <a:pt x="15923" y="65875"/>
                </a:lnTo>
                <a:lnTo>
                  <a:pt x="16330" y="72492"/>
                </a:lnTo>
                <a:lnTo>
                  <a:pt x="16783" y="87463"/>
                </a:lnTo>
                <a:lnTo>
                  <a:pt x="17856" y="94504"/>
                </a:lnTo>
                <a:lnTo>
                  <a:pt x="19525" y="101103"/>
                </a:lnTo>
                <a:lnTo>
                  <a:pt x="21589" y="107407"/>
                </a:lnTo>
                <a:lnTo>
                  <a:pt x="22965" y="114467"/>
                </a:lnTo>
                <a:lnTo>
                  <a:pt x="23883" y="122031"/>
                </a:lnTo>
                <a:lnTo>
                  <a:pt x="24495" y="129932"/>
                </a:lnTo>
                <a:lnTo>
                  <a:pt x="25855" y="137104"/>
                </a:lnTo>
                <a:lnTo>
                  <a:pt x="27714" y="143790"/>
                </a:lnTo>
                <a:lnTo>
                  <a:pt x="29906" y="150153"/>
                </a:lnTo>
                <a:lnTo>
                  <a:pt x="31368" y="155347"/>
                </a:lnTo>
                <a:lnTo>
                  <a:pt x="32342" y="159762"/>
                </a:lnTo>
                <a:lnTo>
                  <a:pt x="32991" y="163658"/>
                </a:lnTo>
                <a:lnTo>
                  <a:pt x="33424" y="167208"/>
                </a:lnTo>
                <a:lnTo>
                  <a:pt x="33713" y="170527"/>
                </a:lnTo>
                <a:lnTo>
                  <a:pt x="33906" y="173692"/>
                </a:lnTo>
                <a:lnTo>
                  <a:pt x="34986" y="176755"/>
                </a:lnTo>
                <a:lnTo>
                  <a:pt x="36659" y="179749"/>
                </a:lnTo>
                <a:lnTo>
                  <a:pt x="38727" y="182698"/>
                </a:lnTo>
                <a:lnTo>
                  <a:pt x="39153" y="185616"/>
                </a:lnTo>
                <a:lnTo>
                  <a:pt x="38485" y="188514"/>
                </a:lnTo>
                <a:lnTo>
                  <a:pt x="37087" y="191399"/>
                </a:lnTo>
                <a:lnTo>
                  <a:pt x="35202" y="193322"/>
                </a:lnTo>
                <a:lnTo>
                  <a:pt x="32993" y="194604"/>
                </a:lnTo>
                <a:lnTo>
                  <a:pt x="25718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2"/>
          <p:cNvSpPr/>
          <p:nvPr/>
        </p:nvSpPr>
        <p:spPr>
          <a:xfrm>
            <a:off x="1657350" y="3583304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8573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3"/>
          <p:cNvSpPr/>
          <p:nvPr/>
        </p:nvSpPr>
        <p:spPr>
          <a:xfrm>
            <a:off x="1811921" y="3617628"/>
            <a:ext cx="145467" cy="214280"/>
          </a:xfrm>
          <a:custGeom>
            <a:avLst/>
            <a:gdLst/>
            <a:ahLst/>
            <a:cxnLst/>
            <a:rect l="0" t="0" r="0" b="0"/>
            <a:pathLst>
              <a:path w="145467" h="214280">
                <a:moveTo>
                  <a:pt x="145466" y="17112"/>
                </a:moveTo>
                <a:lnTo>
                  <a:pt x="145466" y="4341"/>
                </a:lnTo>
                <a:lnTo>
                  <a:pt x="144513" y="2883"/>
                </a:lnTo>
                <a:lnTo>
                  <a:pt x="142926" y="1911"/>
                </a:lnTo>
                <a:lnTo>
                  <a:pt x="138622" y="830"/>
                </a:lnTo>
                <a:lnTo>
                  <a:pt x="136141" y="543"/>
                </a:lnTo>
                <a:lnTo>
                  <a:pt x="133534" y="351"/>
                </a:lnTo>
                <a:lnTo>
                  <a:pt x="130844" y="223"/>
                </a:lnTo>
                <a:lnTo>
                  <a:pt x="125315" y="81"/>
                </a:lnTo>
                <a:lnTo>
                  <a:pt x="116847" y="0"/>
                </a:lnTo>
                <a:lnTo>
                  <a:pt x="113052" y="942"/>
                </a:lnTo>
                <a:lnTo>
                  <a:pt x="108616" y="2522"/>
                </a:lnTo>
                <a:lnTo>
                  <a:pt x="103755" y="4528"/>
                </a:lnTo>
                <a:lnTo>
                  <a:pt x="98608" y="6817"/>
                </a:lnTo>
                <a:lnTo>
                  <a:pt x="87810" y="11901"/>
                </a:lnTo>
                <a:lnTo>
                  <a:pt x="71021" y="20119"/>
                </a:lnTo>
                <a:lnTo>
                  <a:pt x="65356" y="23879"/>
                </a:lnTo>
                <a:lnTo>
                  <a:pt x="59675" y="28290"/>
                </a:lnTo>
                <a:lnTo>
                  <a:pt x="53981" y="33137"/>
                </a:lnTo>
                <a:lnTo>
                  <a:pt x="48281" y="38272"/>
                </a:lnTo>
                <a:lnTo>
                  <a:pt x="36868" y="49059"/>
                </a:lnTo>
                <a:lnTo>
                  <a:pt x="32110" y="54602"/>
                </a:lnTo>
                <a:lnTo>
                  <a:pt x="27985" y="60203"/>
                </a:lnTo>
                <a:lnTo>
                  <a:pt x="24283" y="65842"/>
                </a:lnTo>
                <a:lnTo>
                  <a:pt x="19910" y="71506"/>
                </a:lnTo>
                <a:lnTo>
                  <a:pt x="15089" y="77187"/>
                </a:lnTo>
                <a:lnTo>
                  <a:pt x="9971" y="82879"/>
                </a:lnTo>
                <a:lnTo>
                  <a:pt x="6558" y="88579"/>
                </a:lnTo>
                <a:lnTo>
                  <a:pt x="4283" y="94284"/>
                </a:lnTo>
                <a:lnTo>
                  <a:pt x="2767" y="99993"/>
                </a:lnTo>
                <a:lnTo>
                  <a:pt x="1756" y="105703"/>
                </a:lnTo>
                <a:lnTo>
                  <a:pt x="1082" y="111415"/>
                </a:lnTo>
                <a:lnTo>
                  <a:pt x="632" y="117128"/>
                </a:lnTo>
                <a:lnTo>
                  <a:pt x="333" y="122842"/>
                </a:lnTo>
                <a:lnTo>
                  <a:pt x="0" y="134270"/>
                </a:lnTo>
                <a:lnTo>
                  <a:pt x="864" y="139985"/>
                </a:lnTo>
                <a:lnTo>
                  <a:pt x="2392" y="145700"/>
                </a:lnTo>
                <a:lnTo>
                  <a:pt x="4363" y="151414"/>
                </a:lnTo>
                <a:lnTo>
                  <a:pt x="6630" y="156177"/>
                </a:lnTo>
                <a:lnTo>
                  <a:pt x="9094" y="160304"/>
                </a:lnTo>
                <a:lnTo>
                  <a:pt x="11689" y="164008"/>
                </a:lnTo>
                <a:lnTo>
                  <a:pt x="15323" y="168383"/>
                </a:lnTo>
                <a:lnTo>
                  <a:pt x="19652" y="173204"/>
                </a:lnTo>
                <a:lnTo>
                  <a:pt x="24442" y="178324"/>
                </a:lnTo>
                <a:lnTo>
                  <a:pt x="29541" y="182689"/>
                </a:lnTo>
                <a:lnTo>
                  <a:pt x="34845" y="186551"/>
                </a:lnTo>
                <a:lnTo>
                  <a:pt x="40286" y="190079"/>
                </a:lnTo>
                <a:lnTo>
                  <a:pt x="46771" y="193383"/>
                </a:lnTo>
                <a:lnTo>
                  <a:pt x="53952" y="196538"/>
                </a:lnTo>
                <a:lnTo>
                  <a:pt x="61597" y="199595"/>
                </a:lnTo>
                <a:lnTo>
                  <a:pt x="67646" y="201632"/>
                </a:lnTo>
                <a:lnTo>
                  <a:pt x="72631" y="202990"/>
                </a:lnTo>
                <a:lnTo>
                  <a:pt x="76907" y="203896"/>
                </a:lnTo>
                <a:lnTo>
                  <a:pt x="81662" y="205452"/>
                </a:lnTo>
                <a:lnTo>
                  <a:pt x="86738" y="207442"/>
                </a:lnTo>
                <a:lnTo>
                  <a:pt x="102604" y="2142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4"/>
          <p:cNvSpPr/>
          <p:nvPr/>
        </p:nvSpPr>
        <p:spPr>
          <a:xfrm>
            <a:off x="2017912" y="3531917"/>
            <a:ext cx="539551" cy="274274"/>
          </a:xfrm>
          <a:custGeom>
            <a:avLst/>
            <a:gdLst/>
            <a:ahLst/>
            <a:cxnLst/>
            <a:rect l="0" t="0" r="0" b="0"/>
            <a:pathLst>
              <a:path w="539551" h="274274">
                <a:moveTo>
                  <a:pt x="162360" y="119968"/>
                </a:moveTo>
                <a:lnTo>
                  <a:pt x="162360" y="111748"/>
                </a:lnTo>
                <a:lnTo>
                  <a:pt x="154979" y="111426"/>
                </a:lnTo>
                <a:lnTo>
                  <a:pt x="146227" y="118245"/>
                </a:lnTo>
                <a:lnTo>
                  <a:pt x="132391" y="126019"/>
                </a:lnTo>
                <a:lnTo>
                  <a:pt x="121736" y="131547"/>
                </a:lnTo>
                <a:lnTo>
                  <a:pt x="108110" y="139719"/>
                </a:lnTo>
                <a:lnTo>
                  <a:pt x="100476" y="144565"/>
                </a:lnTo>
                <a:lnTo>
                  <a:pt x="93481" y="149701"/>
                </a:lnTo>
                <a:lnTo>
                  <a:pt x="86913" y="155030"/>
                </a:lnTo>
                <a:lnTo>
                  <a:pt x="80630" y="160487"/>
                </a:lnTo>
                <a:lnTo>
                  <a:pt x="73583" y="165079"/>
                </a:lnTo>
                <a:lnTo>
                  <a:pt x="58133" y="172719"/>
                </a:lnTo>
                <a:lnTo>
                  <a:pt x="50966" y="177043"/>
                </a:lnTo>
                <a:lnTo>
                  <a:pt x="44282" y="181830"/>
                </a:lnTo>
                <a:lnTo>
                  <a:pt x="37921" y="186927"/>
                </a:lnTo>
                <a:lnTo>
                  <a:pt x="32728" y="192230"/>
                </a:lnTo>
                <a:lnTo>
                  <a:pt x="28314" y="197670"/>
                </a:lnTo>
                <a:lnTo>
                  <a:pt x="24418" y="203201"/>
                </a:lnTo>
                <a:lnTo>
                  <a:pt x="20869" y="207842"/>
                </a:lnTo>
                <a:lnTo>
                  <a:pt x="14385" y="215538"/>
                </a:lnTo>
                <a:lnTo>
                  <a:pt x="8328" y="222133"/>
                </a:lnTo>
                <a:lnTo>
                  <a:pt x="1230" y="229578"/>
                </a:lnTo>
                <a:lnTo>
                  <a:pt x="647" y="231141"/>
                </a:lnTo>
                <a:lnTo>
                  <a:pt x="0" y="235418"/>
                </a:lnTo>
                <a:lnTo>
                  <a:pt x="780" y="236940"/>
                </a:lnTo>
                <a:lnTo>
                  <a:pt x="2253" y="237954"/>
                </a:lnTo>
                <a:lnTo>
                  <a:pt x="4187" y="238630"/>
                </a:lnTo>
                <a:lnTo>
                  <a:pt x="5476" y="238128"/>
                </a:lnTo>
                <a:lnTo>
                  <a:pt x="6336" y="236841"/>
                </a:lnTo>
                <a:lnTo>
                  <a:pt x="6909" y="235031"/>
                </a:lnTo>
                <a:lnTo>
                  <a:pt x="8243" y="233824"/>
                </a:lnTo>
                <a:lnTo>
                  <a:pt x="10086" y="233019"/>
                </a:lnTo>
                <a:lnTo>
                  <a:pt x="15625" y="231173"/>
                </a:lnTo>
                <a:lnTo>
                  <a:pt x="28501" y="224778"/>
                </a:lnTo>
                <a:lnTo>
                  <a:pt x="35557" y="219573"/>
                </a:lnTo>
                <a:lnTo>
                  <a:pt x="44408" y="211544"/>
                </a:lnTo>
                <a:lnTo>
                  <a:pt x="49435" y="206736"/>
                </a:lnTo>
                <a:lnTo>
                  <a:pt x="60101" y="198854"/>
                </a:lnTo>
                <a:lnTo>
                  <a:pt x="65612" y="195419"/>
                </a:lnTo>
                <a:lnTo>
                  <a:pt x="70239" y="191223"/>
                </a:lnTo>
                <a:lnTo>
                  <a:pt x="74276" y="186521"/>
                </a:lnTo>
                <a:lnTo>
                  <a:pt x="77920" y="181482"/>
                </a:lnTo>
                <a:lnTo>
                  <a:pt x="82254" y="176217"/>
                </a:lnTo>
                <a:lnTo>
                  <a:pt x="87049" y="170802"/>
                </a:lnTo>
                <a:lnTo>
                  <a:pt x="96503" y="160658"/>
                </a:lnTo>
                <a:lnTo>
                  <a:pt x="107181" y="149593"/>
                </a:lnTo>
                <a:lnTo>
                  <a:pt x="122238" y="134393"/>
                </a:lnTo>
                <a:lnTo>
                  <a:pt x="125135" y="132442"/>
                </a:lnTo>
                <a:lnTo>
                  <a:pt x="134939" y="129054"/>
                </a:lnTo>
                <a:lnTo>
                  <a:pt x="135507" y="129835"/>
                </a:lnTo>
                <a:lnTo>
                  <a:pt x="136138" y="133243"/>
                </a:lnTo>
                <a:lnTo>
                  <a:pt x="138958" y="137933"/>
                </a:lnTo>
                <a:lnTo>
                  <a:pt x="141044" y="140517"/>
                </a:lnTo>
                <a:lnTo>
                  <a:pt x="142434" y="143192"/>
                </a:lnTo>
                <a:lnTo>
                  <a:pt x="143979" y="148705"/>
                </a:lnTo>
                <a:lnTo>
                  <a:pt x="144666" y="156869"/>
                </a:lnTo>
                <a:lnTo>
                  <a:pt x="144849" y="161714"/>
                </a:lnTo>
                <a:lnTo>
                  <a:pt x="145923" y="166849"/>
                </a:lnTo>
                <a:lnTo>
                  <a:pt x="147592" y="172177"/>
                </a:lnTo>
                <a:lnTo>
                  <a:pt x="149657" y="177634"/>
                </a:lnTo>
                <a:lnTo>
                  <a:pt x="151034" y="182224"/>
                </a:lnTo>
                <a:lnTo>
                  <a:pt x="152564" y="189865"/>
                </a:lnTo>
                <a:lnTo>
                  <a:pt x="153924" y="194188"/>
                </a:lnTo>
                <a:lnTo>
                  <a:pt x="155784" y="198975"/>
                </a:lnTo>
                <a:lnTo>
                  <a:pt x="157976" y="204072"/>
                </a:lnTo>
                <a:lnTo>
                  <a:pt x="162951" y="212275"/>
                </a:lnTo>
                <a:lnTo>
                  <a:pt x="165612" y="215796"/>
                </a:lnTo>
                <a:lnTo>
                  <a:pt x="173648" y="222248"/>
                </a:lnTo>
                <a:lnTo>
                  <a:pt x="178458" y="225302"/>
                </a:lnTo>
                <a:lnTo>
                  <a:pt x="191422" y="228695"/>
                </a:lnTo>
                <a:lnTo>
                  <a:pt x="205756" y="230204"/>
                </a:lnTo>
                <a:lnTo>
                  <a:pt x="218477" y="230874"/>
                </a:lnTo>
                <a:lnTo>
                  <a:pt x="230481" y="231172"/>
                </a:lnTo>
                <a:lnTo>
                  <a:pt x="243118" y="230352"/>
                </a:lnTo>
                <a:lnTo>
                  <a:pt x="258260" y="226812"/>
                </a:lnTo>
                <a:lnTo>
                  <a:pt x="271975" y="224604"/>
                </a:lnTo>
                <a:lnTo>
                  <a:pt x="278299" y="224015"/>
                </a:lnTo>
                <a:lnTo>
                  <a:pt x="292946" y="218281"/>
                </a:lnTo>
                <a:lnTo>
                  <a:pt x="300852" y="214085"/>
                </a:lnTo>
                <a:lnTo>
                  <a:pt x="308981" y="209382"/>
                </a:lnTo>
                <a:lnTo>
                  <a:pt x="317257" y="204343"/>
                </a:lnTo>
                <a:lnTo>
                  <a:pt x="334073" y="193662"/>
                </a:lnTo>
                <a:lnTo>
                  <a:pt x="351072" y="182566"/>
                </a:lnTo>
                <a:lnTo>
                  <a:pt x="358653" y="176940"/>
                </a:lnTo>
                <a:lnTo>
                  <a:pt x="365612" y="171284"/>
                </a:lnTo>
                <a:lnTo>
                  <a:pt x="372156" y="165609"/>
                </a:lnTo>
                <a:lnTo>
                  <a:pt x="378424" y="158967"/>
                </a:lnTo>
                <a:lnTo>
                  <a:pt x="384508" y="151682"/>
                </a:lnTo>
                <a:lnTo>
                  <a:pt x="390469" y="143968"/>
                </a:lnTo>
                <a:lnTo>
                  <a:pt x="396347" y="135968"/>
                </a:lnTo>
                <a:lnTo>
                  <a:pt x="407959" y="119459"/>
                </a:lnTo>
                <a:lnTo>
                  <a:pt x="412771" y="112009"/>
                </a:lnTo>
                <a:lnTo>
                  <a:pt x="416930" y="105136"/>
                </a:lnTo>
                <a:lnTo>
                  <a:pt x="420656" y="98650"/>
                </a:lnTo>
                <a:lnTo>
                  <a:pt x="427336" y="86363"/>
                </a:lnTo>
                <a:lnTo>
                  <a:pt x="430450" y="80420"/>
                </a:lnTo>
                <a:lnTo>
                  <a:pt x="433479" y="73600"/>
                </a:lnTo>
                <a:lnTo>
                  <a:pt x="436451" y="66196"/>
                </a:lnTo>
                <a:lnTo>
                  <a:pt x="439385" y="58402"/>
                </a:lnTo>
                <a:lnTo>
                  <a:pt x="441341" y="52254"/>
                </a:lnTo>
                <a:lnTo>
                  <a:pt x="442645" y="47203"/>
                </a:lnTo>
                <a:lnTo>
                  <a:pt x="443514" y="42883"/>
                </a:lnTo>
                <a:lnTo>
                  <a:pt x="444093" y="38098"/>
                </a:lnTo>
                <a:lnTo>
                  <a:pt x="444480" y="33003"/>
                </a:lnTo>
                <a:lnTo>
                  <a:pt x="444737" y="27701"/>
                </a:lnTo>
                <a:lnTo>
                  <a:pt x="443956" y="23214"/>
                </a:lnTo>
                <a:lnTo>
                  <a:pt x="439259" y="12348"/>
                </a:lnTo>
                <a:lnTo>
                  <a:pt x="437826" y="6097"/>
                </a:lnTo>
                <a:lnTo>
                  <a:pt x="436492" y="4048"/>
                </a:lnTo>
                <a:lnTo>
                  <a:pt x="434650" y="2683"/>
                </a:lnTo>
                <a:lnTo>
                  <a:pt x="432469" y="1773"/>
                </a:lnTo>
                <a:lnTo>
                  <a:pt x="424849" y="492"/>
                </a:lnTo>
                <a:lnTo>
                  <a:pt x="408370" y="24"/>
                </a:lnTo>
                <a:lnTo>
                  <a:pt x="403519" y="0"/>
                </a:lnTo>
                <a:lnTo>
                  <a:pt x="393049" y="2514"/>
                </a:lnTo>
                <a:lnTo>
                  <a:pt x="387590" y="4517"/>
                </a:lnTo>
                <a:lnTo>
                  <a:pt x="376445" y="11824"/>
                </a:lnTo>
                <a:lnTo>
                  <a:pt x="370806" y="16439"/>
                </a:lnTo>
                <a:lnTo>
                  <a:pt x="359460" y="24107"/>
                </a:lnTo>
                <a:lnTo>
                  <a:pt x="348068" y="31643"/>
                </a:lnTo>
                <a:lnTo>
                  <a:pt x="342363" y="36320"/>
                </a:lnTo>
                <a:lnTo>
                  <a:pt x="336654" y="41342"/>
                </a:lnTo>
                <a:lnTo>
                  <a:pt x="331896" y="46595"/>
                </a:lnTo>
                <a:lnTo>
                  <a:pt x="327772" y="52003"/>
                </a:lnTo>
                <a:lnTo>
                  <a:pt x="324069" y="57513"/>
                </a:lnTo>
                <a:lnTo>
                  <a:pt x="320649" y="63091"/>
                </a:lnTo>
                <a:lnTo>
                  <a:pt x="317416" y="68715"/>
                </a:lnTo>
                <a:lnTo>
                  <a:pt x="314308" y="74369"/>
                </a:lnTo>
                <a:lnTo>
                  <a:pt x="311284" y="80996"/>
                </a:lnTo>
                <a:lnTo>
                  <a:pt x="308315" y="88272"/>
                </a:lnTo>
                <a:lnTo>
                  <a:pt x="305383" y="95979"/>
                </a:lnTo>
                <a:lnTo>
                  <a:pt x="303429" y="103023"/>
                </a:lnTo>
                <a:lnTo>
                  <a:pt x="302126" y="109624"/>
                </a:lnTo>
                <a:lnTo>
                  <a:pt x="301257" y="115929"/>
                </a:lnTo>
                <a:lnTo>
                  <a:pt x="300678" y="122990"/>
                </a:lnTo>
                <a:lnTo>
                  <a:pt x="300292" y="130555"/>
                </a:lnTo>
                <a:lnTo>
                  <a:pt x="300035" y="138456"/>
                </a:lnTo>
                <a:lnTo>
                  <a:pt x="300816" y="145628"/>
                </a:lnTo>
                <a:lnTo>
                  <a:pt x="302289" y="152315"/>
                </a:lnTo>
                <a:lnTo>
                  <a:pt x="304223" y="158677"/>
                </a:lnTo>
                <a:lnTo>
                  <a:pt x="306465" y="164824"/>
                </a:lnTo>
                <a:lnTo>
                  <a:pt x="308913" y="170827"/>
                </a:lnTo>
                <a:lnTo>
                  <a:pt x="311497" y="176734"/>
                </a:lnTo>
                <a:lnTo>
                  <a:pt x="316908" y="188377"/>
                </a:lnTo>
                <a:lnTo>
                  <a:pt x="319685" y="194149"/>
                </a:lnTo>
                <a:lnTo>
                  <a:pt x="323441" y="199902"/>
                </a:lnTo>
                <a:lnTo>
                  <a:pt x="327849" y="205642"/>
                </a:lnTo>
                <a:lnTo>
                  <a:pt x="332694" y="211374"/>
                </a:lnTo>
                <a:lnTo>
                  <a:pt x="338781" y="217100"/>
                </a:lnTo>
                <a:lnTo>
                  <a:pt x="345696" y="222823"/>
                </a:lnTo>
                <a:lnTo>
                  <a:pt x="353164" y="228543"/>
                </a:lnTo>
                <a:lnTo>
                  <a:pt x="361000" y="233308"/>
                </a:lnTo>
                <a:lnTo>
                  <a:pt x="377327" y="241144"/>
                </a:lnTo>
                <a:lnTo>
                  <a:pt x="384729" y="245519"/>
                </a:lnTo>
                <a:lnTo>
                  <a:pt x="391568" y="250341"/>
                </a:lnTo>
                <a:lnTo>
                  <a:pt x="398033" y="255461"/>
                </a:lnTo>
                <a:lnTo>
                  <a:pt x="406153" y="259826"/>
                </a:lnTo>
                <a:lnTo>
                  <a:pt x="415376" y="263689"/>
                </a:lnTo>
                <a:lnTo>
                  <a:pt x="425335" y="267217"/>
                </a:lnTo>
                <a:lnTo>
                  <a:pt x="441480" y="271137"/>
                </a:lnTo>
                <a:lnTo>
                  <a:pt x="455958" y="272879"/>
                </a:lnTo>
                <a:lnTo>
                  <a:pt x="471918" y="273653"/>
                </a:lnTo>
                <a:lnTo>
                  <a:pt x="492418" y="274089"/>
                </a:lnTo>
                <a:lnTo>
                  <a:pt x="539550" y="2742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5"/>
          <p:cNvSpPr/>
          <p:nvPr/>
        </p:nvSpPr>
        <p:spPr>
          <a:xfrm>
            <a:off x="1022984" y="3951922"/>
            <a:ext cx="240031" cy="291466"/>
          </a:xfrm>
          <a:custGeom>
            <a:avLst/>
            <a:gdLst/>
            <a:ahLst/>
            <a:cxnLst/>
            <a:rect l="0" t="0" r="0" b="0"/>
            <a:pathLst>
              <a:path w="240031" h="291466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2" y="16134"/>
                </a:lnTo>
                <a:lnTo>
                  <a:pt x="7381" y="24951"/>
                </a:lnTo>
                <a:lnTo>
                  <a:pt x="8043" y="32679"/>
                </a:lnTo>
                <a:lnTo>
                  <a:pt x="8220" y="36074"/>
                </a:lnTo>
                <a:lnTo>
                  <a:pt x="10956" y="44925"/>
                </a:lnTo>
                <a:lnTo>
                  <a:pt x="13019" y="49953"/>
                </a:lnTo>
                <a:lnTo>
                  <a:pt x="15347" y="55209"/>
                </a:lnTo>
                <a:lnTo>
                  <a:pt x="20474" y="66130"/>
                </a:lnTo>
                <a:lnTo>
                  <a:pt x="24127" y="71709"/>
                </a:lnTo>
                <a:lnTo>
                  <a:pt x="28467" y="77333"/>
                </a:lnTo>
                <a:lnTo>
                  <a:pt x="33266" y="82988"/>
                </a:lnTo>
                <a:lnTo>
                  <a:pt x="38370" y="88663"/>
                </a:lnTo>
                <a:lnTo>
                  <a:pt x="49121" y="100048"/>
                </a:lnTo>
                <a:lnTo>
                  <a:pt x="53702" y="106704"/>
                </a:lnTo>
                <a:lnTo>
                  <a:pt x="57709" y="113999"/>
                </a:lnTo>
                <a:lnTo>
                  <a:pt x="61333" y="121719"/>
                </a:lnTo>
                <a:lnTo>
                  <a:pt x="65654" y="128771"/>
                </a:lnTo>
                <a:lnTo>
                  <a:pt x="70439" y="135378"/>
                </a:lnTo>
                <a:lnTo>
                  <a:pt x="75535" y="141687"/>
                </a:lnTo>
                <a:lnTo>
                  <a:pt x="80837" y="147798"/>
                </a:lnTo>
                <a:lnTo>
                  <a:pt x="86276" y="153777"/>
                </a:lnTo>
                <a:lnTo>
                  <a:pt x="97400" y="165500"/>
                </a:lnTo>
                <a:lnTo>
                  <a:pt x="125763" y="194279"/>
                </a:lnTo>
                <a:lnTo>
                  <a:pt x="131467" y="200957"/>
                </a:lnTo>
                <a:lnTo>
                  <a:pt x="137175" y="208267"/>
                </a:lnTo>
                <a:lnTo>
                  <a:pt x="142885" y="215997"/>
                </a:lnTo>
                <a:lnTo>
                  <a:pt x="148597" y="222103"/>
                </a:lnTo>
                <a:lnTo>
                  <a:pt x="154310" y="227126"/>
                </a:lnTo>
                <a:lnTo>
                  <a:pt x="160023" y="231428"/>
                </a:lnTo>
                <a:lnTo>
                  <a:pt x="165737" y="236200"/>
                </a:lnTo>
                <a:lnTo>
                  <a:pt x="171452" y="241287"/>
                </a:lnTo>
                <a:lnTo>
                  <a:pt x="177166" y="246583"/>
                </a:lnTo>
                <a:lnTo>
                  <a:pt x="182881" y="251066"/>
                </a:lnTo>
                <a:lnTo>
                  <a:pt x="188596" y="255008"/>
                </a:lnTo>
                <a:lnTo>
                  <a:pt x="194311" y="258588"/>
                </a:lnTo>
                <a:lnTo>
                  <a:pt x="199073" y="261927"/>
                </a:lnTo>
                <a:lnTo>
                  <a:pt x="203201" y="265105"/>
                </a:lnTo>
                <a:lnTo>
                  <a:pt x="210327" y="271177"/>
                </a:lnTo>
                <a:lnTo>
                  <a:pt x="216669" y="277051"/>
                </a:lnTo>
                <a:lnTo>
                  <a:pt x="225594" y="285713"/>
                </a:lnTo>
                <a:lnTo>
                  <a:pt x="228501" y="287630"/>
                </a:lnTo>
                <a:lnTo>
                  <a:pt x="234271" y="289761"/>
                </a:lnTo>
                <a:lnTo>
                  <a:pt x="24003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6"/>
          <p:cNvSpPr/>
          <p:nvPr/>
        </p:nvSpPr>
        <p:spPr>
          <a:xfrm>
            <a:off x="1040129" y="3977640"/>
            <a:ext cx="265749" cy="240031"/>
          </a:xfrm>
          <a:custGeom>
            <a:avLst/>
            <a:gdLst/>
            <a:ahLst/>
            <a:cxnLst/>
            <a:rect l="0" t="0" r="0" b="0"/>
            <a:pathLst>
              <a:path w="265749" h="240031">
                <a:moveTo>
                  <a:pt x="265748" y="0"/>
                </a:moveTo>
                <a:lnTo>
                  <a:pt x="257280" y="0"/>
                </a:lnTo>
                <a:lnTo>
                  <a:pt x="257196" y="6843"/>
                </a:lnTo>
                <a:lnTo>
                  <a:pt x="257185" y="11931"/>
                </a:lnTo>
                <a:lnTo>
                  <a:pt x="256229" y="14622"/>
                </a:lnTo>
                <a:lnTo>
                  <a:pt x="252627" y="20150"/>
                </a:lnTo>
                <a:lnTo>
                  <a:pt x="247852" y="25783"/>
                </a:lnTo>
                <a:lnTo>
                  <a:pt x="245245" y="28618"/>
                </a:lnTo>
                <a:lnTo>
                  <a:pt x="237268" y="34309"/>
                </a:lnTo>
                <a:lnTo>
                  <a:pt x="232474" y="37160"/>
                </a:lnTo>
                <a:lnTo>
                  <a:pt x="227373" y="40966"/>
                </a:lnTo>
                <a:lnTo>
                  <a:pt x="222067" y="45408"/>
                </a:lnTo>
                <a:lnTo>
                  <a:pt x="216625" y="50274"/>
                </a:lnTo>
                <a:lnTo>
                  <a:pt x="205498" y="60761"/>
                </a:lnTo>
                <a:lnTo>
                  <a:pt x="182832" y="83016"/>
                </a:lnTo>
                <a:lnTo>
                  <a:pt x="176181" y="88681"/>
                </a:lnTo>
                <a:lnTo>
                  <a:pt x="168889" y="94364"/>
                </a:lnTo>
                <a:lnTo>
                  <a:pt x="161170" y="100056"/>
                </a:lnTo>
                <a:lnTo>
                  <a:pt x="144974" y="111462"/>
                </a:lnTo>
                <a:lnTo>
                  <a:pt x="136655" y="117170"/>
                </a:lnTo>
                <a:lnTo>
                  <a:pt x="129203" y="121928"/>
                </a:lnTo>
                <a:lnTo>
                  <a:pt x="122331" y="126053"/>
                </a:lnTo>
                <a:lnTo>
                  <a:pt x="115844" y="129755"/>
                </a:lnTo>
                <a:lnTo>
                  <a:pt x="108662" y="134128"/>
                </a:lnTo>
                <a:lnTo>
                  <a:pt x="93062" y="144068"/>
                </a:lnTo>
                <a:lnTo>
                  <a:pt x="85854" y="148432"/>
                </a:lnTo>
                <a:lnTo>
                  <a:pt x="79144" y="152295"/>
                </a:lnTo>
                <a:lnTo>
                  <a:pt x="72765" y="155822"/>
                </a:lnTo>
                <a:lnTo>
                  <a:pt x="66608" y="160079"/>
                </a:lnTo>
                <a:lnTo>
                  <a:pt x="60598" y="164822"/>
                </a:lnTo>
                <a:lnTo>
                  <a:pt x="54686" y="169889"/>
                </a:lnTo>
                <a:lnTo>
                  <a:pt x="49792" y="174219"/>
                </a:lnTo>
                <a:lnTo>
                  <a:pt x="41815" y="181571"/>
                </a:lnTo>
                <a:lnTo>
                  <a:pt x="23041" y="199942"/>
                </a:lnTo>
                <a:lnTo>
                  <a:pt x="1812" y="221076"/>
                </a:lnTo>
                <a:lnTo>
                  <a:pt x="1208" y="222632"/>
                </a:lnTo>
                <a:lnTo>
                  <a:pt x="159" y="230107"/>
                </a:lnTo>
                <a:lnTo>
                  <a:pt x="32" y="23708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37"/>
          <p:cNvSpPr/>
          <p:nvPr/>
        </p:nvSpPr>
        <p:spPr>
          <a:xfrm>
            <a:off x="1425892" y="402907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3019" y="17145"/>
                </a:lnTo>
                <a:lnTo>
                  <a:pt x="15347" y="16192"/>
                </a:lnTo>
                <a:lnTo>
                  <a:pt x="17851" y="14604"/>
                </a:lnTo>
                <a:lnTo>
                  <a:pt x="20473" y="12594"/>
                </a:lnTo>
                <a:lnTo>
                  <a:pt x="23174" y="11253"/>
                </a:lnTo>
                <a:lnTo>
                  <a:pt x="25927" y="10360"/>
                </a:lnTo>
                <a:lnTo>
                  <a:pt x="28714" y="9764"/>
                </a:lnTo>
                <a:lnTo>
                  <a:pt x="31525" y="9367"/>
                </a:lnTo>
                <a:lnTo>
                  <a:pt x="37189" y="8925"/>
                </a:lnTo>
                <a:lnTo>
                  <a:pt x="42881" y="8729"/>
                </a:lnTo>
                <a:lnTo>
                  <a:pt x="53980" y="8619"/>
                </a:lnTo>
                <a:lnTo>
                  <a:pt x="58847" y="8603"/>
                </a:lnTo>
                <a:lnTo>
                  <a:pt x="63996" y="7640"/>
                </a:lnTo>
                <a:lnTo>
                  <a:pt x="69334" y="6046"/>
                </a:lnTo>
                <a:lnTo>
                  <a:pt x="74798" y="4031"/>
                </a:lnTo>
                <a:lnTo>
                  <a:pt x="80345" y="2687"/>
                </a:lnTo>
                <a:lnTo>
                  <a:pt x="85948" y="1791"/>
                </a:lnTo>
                <a:lnTo>
                  <a:pt x="91589" y="1194"/>
                </a:lnTo>
                <a:lnTo>
                  <a:pt x="97254" y="796"/>
                </a:lnTo>
                <a:lnTo>
                  <a:pt x="102936" y="530"/>
                </a:lnTo>
                <a:lnTo>
                  <a:pt x="115282" y="23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38"/>
          <p:cNvSpPr/>
          <p:nvPr/>
        </p:nvSpPr>
        <p:spPr>
          <a:xfrm>
            <a:off x="1409100" y="4106227"/>
            <a:ext cx="325403" cy="8574"/>
          </a:xfrm>
          <a:custGeom>
            <a:avLst/>
            <a:gdLst/>
            <a:ahLst/>
            <a:cxnLst/>
            <a:rect l="0" t="0" r="0" b="0"/>
            <a:pathLst>
              <a:path w="325403" h="8574">
                <a:moveTo>
                  <a:pt x="8219" y="0"/>
                </a:moveTo>
                <a:lnTo>
                  <a:pt x="0" y="0"/>
                </a:lnTo>
                <a:lnTo>
                  <a:pt x="20049" y="0"/>
                </a:lnTo>
                <a:lnTo>
                  <a:pt x="24678" y="952"/>
                </a:lnTo>
                <a:lnTo>
                  <a:pt x="30622" y="2540"/>
                </a:lnTo>
                <a:lnTo>
                  <a:pt x="37442" y="4551"/>
                </a:lnTo>
                <a:lnTo>
                  <a:pt x="44846" y="5891"/>
                </a:lnTo>
                <a:lnTo>
                  <a:pt x="52640" y="6785"/>
                </a:lnTo>
                <a:lnTo>
                  <a:pt x="60693" y="7381"/>
                </a:lnTo>
                <a:lnTo>
                  <a:pt x="67967" y="7778"/>
                </a:lnTo>
                <a:lnTo>
                  <a:pt x="81129" y="8219"/>
                </a:lnTo>
                <a:lnTo>
                  <a:pt x="120232" y="8526"/>
                </a:lnTo>
                <a:lnTo>
                  <a:pt x="300805" y="8573"/>
                </a:lnTo>
                <a:lnTo>
                  <a:pt x="304241" y="7620"/>
                </a:lnTo>
                <a:lnTo>
                  <a:pt x="307485" y="6033"/>
                </a:lnTo>
                <a:lnTo>
                  <a:pt x="310600" y="4022"/>
                </a:lnTo>
                <a:lnTo>
                  <a:pt x="313629" y="2681"/>
                </a:lnTo>
                <a:lnTo>
                  <a:pt x="316601" y="1788"/>
                </a:lnTo>
                <a:lnTo>
                  <a:pt x="3254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39"/>
          <p:cNvSpPr/>
          <p:nvPr/>
        </p:nvSpPr>
        <p:spPr>
          <a:xfrm>
            <a:off x="1838820" y="3953262"/>
            <a:ext cx="331174" cy="255436"/>
          </a:xfrm>
          <a:custGeom>
            <a:avLst/>
            <a:gdLst/>
            <a:ahLst/>
            <a:cxnLst/>
            <a:rect l="0" t="0" r="0" b="0"/>
            <a:pathLst>
              <a:path w="331174" h="255436">
                <a:moveTo>
                  <a:pt x="92849" y="32950"/>
                </a:moveTo>
                <a:lnTo>
                  <a:pt x="97400" y="28400"/>
                </a:lnTo>
                <a:lnTo>
                  <a:pt x="99694" y="27059"/>
                </a:lnTo>
                <a:lnTo>
                  <a:pt x="104781" y="25569"/>
                </a:lnTo>
                <a:lnTo>
                  <a:pt x="106519" y="24220"/>
                </a:lnTo>
                <a:lnTo>
                  <a:pt x="107678" y="22367"/>
                </a:lnTo>
                <a:lnTo>
                  <a:pt x="108450" y="20180"/>
                </a:lnTo>
                <a:lnTo>
                  <a:pt x="109917" y="18721"/>
                </a:lnTo>
                <a:lnTo>
                  <a:pt x="111848" y="17749"/>
                </a:lnTo>
                <a:lnTo>
                  <a:pt x="117240" y="16189"/>
                </a:lnTo>
                <a:lnTo>
                  <a:pt x="125831" y="8458"/>
                </a:lnTo>
                <a:lnTo>
                  <a:pt x="126752" y="7596"/>
                </a:lnTo>
                <a:lnTo>
                  <a:pt x="114359" y="20012"/>
                </a:lnTo>
                <a:lnTo>
                  <a:pt x="106854" y="24978"/>
                </a:lnTo>
                <a:lnTo>
                  <a:pt x="97169" y="30359"/>
                </a:lnTo>
                <a:lnTo>
                  <a:pt x="86514" y="35926"/>
                </a:lnTo>
                <a:lnTo>
                  <a:pt x="81959" y="39696"/>
                </a:lnTo>
                <a:lnTo>
                  <a:pt x="77969" y="44115"/>
                </a:lnTo>
                <a:lnTo>
                  <a:pt x="74356" y="48966"/>
                </a:lnTo>
                <a:lnTo>
                  <a:pt x="67803" y="56896"/>
                </a:lnTo>
                <a:lnTo>
                  <a:pt x="60763" y="64548"/>
                </a:lnTo>
                <a:lnTo>
                  <a:pt x="51284" y="74299"/>
                </a:lnTo>
                <a:lnTo>
                  <a:pt x="47042" y="79566"/>
                </a:lnTo>
                <a:lnTo>
                  <a:pt x="43261" y="84982"/>
                </a:lnTo>
                <a:lnTo>
                  <a:pt x="39788" y="90498"/>
                </a:lnTo>
                <a:lnTo>
                  <a:pt x="36520" y="96080"/>
                </a:lnTo>
                <a:lnTo>
                  <a:pt x="33389" y="101707"/>
                </a:lnTo>
                <a:lnTo>
                  <a:pt x="30349" y="107363"/>
                </a:lnTo>
                <a:lnTo>
                  <a:pt x="26418" y="113039"/>
                </a:lnTo>
                <a:lnTo>
                  <a:pt x="21892" y="118728"/>
                </a:lnTo>
                <a:lnTo>
                  <a:pt x="16969" y="124425"/>
                </a:lnTo>
                <a:lnTo>
                  <a:pt x="13688" y="130129"/>
                </a:lnTo>
                <a:lnTo>
                  <a:pt x="11500" y="135836"/>
                </a:lnTo>
                <a:lnTo>
                  <a:pt x="10041" y="141546"/>
                </a:lnTo>
                <a:lnTo>
                  <a:pt x="8117" y="146305"/>
                </a:lnTo>
                <a:lnTo>
                  <a:pt x="3438" y="154133"/>
                </a:lnTo>
                <a:lnTo>
                  <a:pt x="1809" y="158506"/>
                </a:lnTo>
                <a:lnTo>
                  <a:pt x="724" y="163327"/>
                </a:lnTo>
                <a:lnTo>
                  <a:pt x="0" y="168445"/>
                </a:lnTo>
                <a:lnTo>
                  <a:pt x="470" y="172810"/>
                </a:lnTo>
                <a:lnTo>
                  <a:pt x="1736" y="176673"/>
                </a:lnTo>
                <a:lnTo>
                  <a:pt x="10611" y="194267"/>
                </a:lnTo>
                <a:lnTo>
                  <a:pt x="13259" y="198597"/>
                </a:lnTo>
                <a:lnTo>
                  <a:pt x="18741" y="205949"/>
                </a:lnTo>
                <a:lnTo>
                  <a:pt x="22489" y="210195"/>
                </a:lnTo>
                <a:lnTo>
                  <a:pt x="31733" y="219993"/>
                </a:lnTo>
                <a:lnTo>
                  <a:pt x="36865" y="224320"/>
                </a:lnTo>
                <a:lnTo>
                  <a:pt x="42192" y="228158"/>
                </a:lnTo>
                <a:lnTo>
                  <a:pt x="47648" y="231668"/>
                </a:lnTo>
                <a:lnTo>
                  <a:pt x="54142" y="234962"/>
                </a:lnTo>
                <a:lnTo>
                  <a:pt x="61330" y="238110"/>
                </a:lnTo>
                <a:lnTo>
                  <a:pt x="68979" y="241160"/>
                </a:lnTo>
                <a:lnTo>
                  <a:pt x="75983" y="243195"/>
                </a:lnTo>
                <a:lnTo>
                  <a:pt x="82558" y="244550"/>
                </a:lnTo>
                <a:lnTo>
                  <a:pt x="88846" y="245454"/>
                </a:lnTo>
                <a:lnTo>
                  <a:pt x="95895" y="247010"/>
                </a:lnTo>
                <a:lnTo>
                  <a:pt x="103453" y="248999"/>
                </a:lnTo>
                <a:lnTo>
                  <a:pt x="111348" y="251278"/>
                </a:lnTo>
                <a:lnTo>
                  <a:pt x="119469" y="252797"/>
                </a:lnTo>
                <a:lnTo>
                  <a:pt x="127741" y="253810"/>
                </a:lnTo>
                <a:lnTo>
                  <a:pt x="136113" y="254485"/>
                </a:lnTo>
                <a:lnTo>
                  <a:pt x="144552" y="254935"/>
                </a:lnTo>
                <a:lnTo>
                  <a:pt x="161548" y="255435"/>
                </a:lnTo>
                <a:lnTo>
                  <a:pt x="170081" y="254616"/>
                </a:lnTo>
                <a:lnTo>
                  <a:pt x="178627" y="253118"/>
                </a:lnTo>
                <a:lnTo>
                  <a:pt x="187182" y="251166"/>
                </a:lnTo>
                <a:lnTo>
                  <a:pt x="195743" y="249865"/>
                </a:lnTo>
                <a:lnTo>
                  <a:pt x="204308" y="248997"/>
                </a:lnTo>
                <a:lnTo>
                  <a:pt x="212875" y="248419"/>
                </a:lnTo>
                <a:lnTo>
                  <a:pt x="220491" y="247081"/>
                </a:lnTo>
                <a:lnTo>
                  <a:pt x="227474" y="245237"/>
                </a:lnTo>
                <a:lnTo>
                  <a:pt x="234034" y="243055"/>
                </a:lnTo>
                <a:lnTo>
                  <a:pt x="240312" y="239695"/>
                </a:lnTo>
                <a:lnTo>
                  <a:pt x="246403" y="235550"/>
                </a:lnTo>
                <a:lnTo>
                  <a:pt x="252369" y="230881"/>
                </a:lnTo>
                <a:lnTo>
                  <a:pt x="258251" y="226817"/>
                </a:lnTo>
                <a:lnTo>
                  <a:pt x="264077" y="223155"/>
                </a:lnTo>
                <a:lnTo>
                  <a:pt x="269866" y="219761"/>
                </a:lnTo>
                <a:lnTo>
                  <a:pt x="275631" y="215593"/>
                </a:lnTo>
                <a:lnTo>
                  <a:pt x="281379" y="210910"/>
                </a:lnTo>
                <a:lnTo>
                  <a:pt x="287116" y="205882"/>
                </a:lnTo>
                <a:lnTo>
                  <a:pt x="291893" y="200625"/>
                </a:lnTo>
                <a:lnTo>
                  <a:pt x="296030" y="195216"/>
                </a:lnTo>
                <a:lnTo>
                  <a:pt x="299741" y="189705"/>
                </a:lnTo>
                <a:lnTo>
                  <a:pt x="303167" y="184126"/>
                </a:lnTo>
                <a:lnTo>
                  <a:pt x="306404" y="178502"/>
                </a:lnTo>
                <a:lnTo>
                  <a:pt x="309514" y="172847"/>
                </a:lnTo>
                <a:lnTo>
                  <a:pt x="312540" y="168125"/>
                </a:lnTo>
                <a:lnTo>
                  <a:pt x="318442" y="160338"/>
                </a:lnTo>
                <a:lnTo>
                  <a:pt x="321350" y="155975"/>
                </a:lnTo>
                <a:lnTo>
                  <a:pt x="324240" y="151162"/>
                </a:lnTo>
                <a:lnTo>
                  <a:pt x="327120" y="146048"/>
                </a:lnTo>
                <a:lnTo>
                  <a:pt x="329040" y="141686"/>
                </a:lnTo>
                <a:lnTo>
                  <a:pt x="331173" y="134300"/>
                </a:lnTo>
                <a:lnTo>
                  <a:pt x="330789" y="130044"/>
                </a:lnTo>
                <a:lnTo>
                  <a:pt x="329581" y="125302"/>
                </a:lnTo>
                <a:lnTo>
                  <a:pt x="327823" y="120236"/>
                </a:lnTo>
                <a:lnTo>
                  <a:pt x="326651" y="115905"/>
                </a:lnTo>
                <a:lnTo>
                  <a:pt x="325349" y="108554"/>
                </a:lnTo>
                <a:lnTo>
                  <a:pt x="324049" y="104308"/>
                </a:lnTo>
                <a:lnTo>
                  <a:pt x="322230" y="99572"/>
                </a:lnTo>
                <a:lnTo>
                  <a:pt x="320065" y="94510"/>
                </a:lnTo>
                <a:lnTo>
                  <a:pt x="317669" y="90183"/>
                </a:lnTo>
                <a:lnTo>
                  <a:pt x="312467" y="82834"/>
                </a:lnTo>
                <a:lnTo>
                  <a:pt x="308794" y="78589"/>
                </a:lnTo>
                <a:lnTo>
                  <a:pt x="304440" y="73853"/>
                </a:lnTo>
                <a:lnTo>
                  <a:pt x="299632" y="68792"/>
                </a:lnTo>
                <a:lnTo>
                  <a:pt x="294522" y="64464"/>
                </a:lnTo>
                <a:lnTo>
                  <a:pt x="289210" y="60627"/>
                </a:lnTo>
                <a:lnTo>
                  <a:pt x="283764" y="57116"/>
                </a:lnTo>
                <a:lnTo>
                  <a:pt x="278228" y="53824"/>
                </a:lnTo>
                <a:lnTo>
                  <a:pt x="272633" y="50676"/>
                </a:lnTo>
                <a:lnTo>
                  <a:pt x="261336" y="44638"/>
                </a:lnTo>
                <a:lnTo>
                  <a:pt x="215718" y="21531"/>
                </a:lnTo>
                <a:lnTo>
                  <a:pt x="206830" y="15810"/>
                </a:lnTo>
                <a:lnTo>
                  <a:pt x="203127" y="12950"/>
                </a:lnTo>
                <a:lnTo>
                  <a:pt x="198753" y="11045"/>
                </a:lnTo>
                <a:lnTo>
                  <a:pt x="188813" y="8927"/>
                </a:lnTo>
                <a:lnTo>
                  <a:pt x="183495" y="7409"/>
                </a:lnTo>
                <a:lnTo>
                  <a:pt x="178045" y="5445"/>
                </a:lnTo>
                <a:lnTo>
                  <a:pt x="167861" y="1676"/>
                </a:lnTo>
                <a:lnTo>
                  <a:pt x="160161" y="0"/>
                </a:lnTo>
                <a:lnTo>
                  <a:pt x="156774" y="506"/>
                </a:lnTo>
                <a:lnTo>
                  <a:pt x="153563" y="1796"/>
                </a:lnTo>
                <a:lnTo>
                  <a:pt x="146117" y="6159"/>
                </a:lnTo>
                <a:lnTo>
                  <a:pt x="142559" y="6755"/>
                </a:lnTo>
                <a:lnTo>
                  <a:pt x="135712" y="72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0"/>
          <p:cNvSpPr/>
          <p:nvPr/>
        </p:nvSpPr>
        <p:spPr>
          <a:xfrm>
            <a:off x="491489" y="4569146"/>
            <a:ext cx="321227" cy="401666"/>
          </a:xfrm>
          <a:custGeom>
            <a:avLst/>
            <a:gdLst/>
            <a:ahLst/>
            <a:cxnLst/>
            <a:rect l="0" t="0" r="0" b="0"/>
            <a:pathLst>
              <a:path w="321227" h="401666">
                <a:moveTo>
                  <a:pt x="34290" y="8569"/>
                </a:moveTo>
                <a:lnTo>
                  <a:pt x="34290" y="91825"/>
                </a:lnTo>
                <a:lnTo>
                  <a:pt x="36830" y="103039"/>
                </a:lnTo>
                <a:lnTo>
                  <a:pt x="41134" y="113420"/>
                </a:lnTo>
                <a:lnTo>
                  <a:pt x="46222" y="121209"/>
                </a:lnTo>
                <a:lnTo>
                  <a:pt x="49118" y="130386"/>
                </a:lnTo>
                <a:lnTo>
                  <a:pt x="49891" y="135500"/>
                </a:lnTo>
                <a:lnTo>
                  <a:pt x="53289" y="143722"/>
                </a:lnTo>
                <a:lnTo>
                  <a:pt x="60557" y="153707"/>
                </a:lnTo>
                <a:lnTo>
                  <a:pt x="63231" y="156762"/>
                </a:lnTo>
                <a:lnTo>
                  <a:pt x="65967" y="158799"/>
                </a:lnTo>
                <a:lnTo>
                  <a:pt x="75320" y="162619"/>
                </a:lnTo>
                <a:lnTo>
                  <a:pt x="84593" y="166888"/>
                </a:lnTo>
                <a:lnTo>
                  <a:pt x="92525" y="169420"/>
                </a:lnTo>
                <a:lnTo>
                  <a:pt x="100177" y="171498"/>
                </a:lnTo>
                <a:lnTo>
                  <a:pt x="109929" y="175597"/>
                </a:lnTo>
                <a:lnTo>
                  <a:pt x="114243" y="176119"/>
                </a:lnTo>
                <a:lnTo>
                  <a:pt x="118072" y="175514"/>
                </a:lnTo>
                <a:lnTo>
                  <a:pt x="124867" y="173254"/>
                </a:lnTo>
                <a:lnTo>
                  <a:pt x="131062" y="172249"/>
                </a:lnTo>
                <a:lnTo>
                  <a:pt x="139530" y="169263"/>
                </a:lnTo>
                <a:lnTo>
                  <a:pt x="144455" y="167133"/>
                </a:lnTo>
                <a:lnTo>
                  <a:pt x="147738" y="164761"/>
                </a:lnTo>
                <a:lnTo>
                  <a:pt x="149927" y="162227"/>
                </a:lnTo>
                <a:lnTo>
                  <a:pt x="151387" y="159585"/>
                </a:lnTo>
                <a:lnTo>
                  <a:pt x="158088" y="154110"/>
                </a:lnTo>
                <a:lnTo>
                  <a:pt x="166464" y="148501"/>
                </a:lnTo>
                <a:lnTo>
                  <a:pt x="173362" y="142833"/>
                </a:lnTo>
                <a:lnTo>
                  <a:pt x="182142" y="134599"/>
                </a:lnTo>
                <a:lnTo>
                  <a:pt x="212771" y="104383"/>
                </a:lnTo>
                <a:lnTo>
                  <a:pt x="218390" y="96237"/>
                </a:lnTo>
                <a:lnTo>
                  <a:pt x="224094" y="83757"/>
                </a:lnTo>
                <a:lnTo>
                  <a:pt x="228185" y="74371"/>
                </a:lnTo>
                <a:lnTo>
                  <a:pt x="230003" y="67024"/>
                </a:lnTo>
                <a:lnTo>
                  <a:pt x="230811" y="58044"/>
                </a:lnTo>
                <a:lnTo>
                  <a:pt x="231171" y="48655"/>
                </a:lnTo>
                <a:lnTo>
                  <a:pt x="231373" y="38015"/>
                </a:lnTo>
                <a:lnTo>
                  <a:pt x="231455" y="14318"/>
                </a:lnTo>
                <a:lnTo>
                  <a:pt x="230503" y="11449"/>
                </a:lnTo>
                <a:lnTo>
                  <a:pt x="222990" y="145"/>
                </a:lnTo>
                <a:lnTo>
                  <a:pt x="214669" y="0"/>
                </a:lnTo>
                <a:lnTo>
                  <a:pt x="209867" y="4548"/>
                </a:lnTo>
                <a:lnTo>
                  <a:pt x="208492" y="6841"/>
                </a:lnTo>
                <a:lnTo>
                  <a:pt x="206963" y="11928"/>
                </a:lnTo>
                <a:lnTo>
                  <a:pt x="207508" y="13666"/>
                </a:lnTo>
                <a:lnTo>
                  <a:pt x="208824" y="14824"/>
                </a:lnTo>
                <a:lnTo>
                  <a:pt x="210654" y="15597"/>
                </a:lnTo>
                <a:lnTo>
                  <a:pt x="215227" y="21535"/>
                </a:lnTo>
                <a:lnTo>
                  <a:pt x="219481" y="29571"/>
                </a:lnTo>
                <a:lnTo>
                  <a:pt x="221373" y="36318"/>
                </a:lnTo>
                <a:lnTo>
                  <a:pt x="222213" y="45032"/>
                </a:lnTo>
                <a:lnTo>
                  <a:pt x="222437" y="50023"/>
                </a:lnTo>
                <a:lnTo>
                  <a:pt x="225226" y="60648"/>
                </a:lnTo>
                <a:lnTo>
                  <a:pt x="229641" y="71720"/>
                </a:lnTo>
                <a:lnTo>
                  <a:pt x="234778" y="82991"/>
                </a:lnTo>
                <a:lnTo>
                  <a:pt x="242776" y="94350"/>
                </a:lnTo>
                <a:lnTo>
                  <a:pt x="251728" y="106701"/>
                </a:lnTo>
                <a:lnTo>
                  <a:pt x="255449" y="113996"/>
                </a:lnTo>
                <a:lnTo>
                  <a:pt x="258882" y="121716"/>
                </a:lnTo>
                <a:lnTo>
                  <a:pt x="263076" y="128768"/>
                </a:lnTo>
                <a:lnTo>
                  <a:pt x="267776" y="135374"/>
                </a:lnTo>
                <a:lnTo>
                  <a:pt x="272815" y="141683"/>
                </a:lnTo>
                <a:lnTo>
                  <a:pt x="277127" y="148747"/>
                </a:lnTo>
                <a:lnTo>
                  <a:pt x="280954" y="156313"/>
                </a:lnTo>
                <a:lnTo>
                  <a:pt x="287746" y="171388"/>
                </a:lnTo>
                <a:lnTo>
                  <a:pt x="293940" y="184438"/>
                </a:lnTo>
                <a:lnTo>
                  <a:pt x="296925" y="191537"/>
                </a:lnTo>
                <a:lnTo>
                  <a:pt x="299868" y="199128"/>
                </a:lnTo>
                <a:lnTo>
                  <a:pt x="302782" y="207046"/>
                </a:lnTo>
                <a:lnTo>
                  <a:pt x="304725" y="214229"/>
                </a:lnTo>
                <a:lnTo>
                  <a:pt x="306020" y="220923"/>
                </a:lnTo>
                <a:lnTo>
                  <a:pt x="306884" y="227291"/>
                </a:lnTo>
                <a:lnTo>
                  <a:pt x="308412" y="234394"/>
                </a:lnTo>
                <a:lnTo>
                  <a:pt x="310383" y="241986"/>
                </a:lnTo>
                <a:lnTo>
                  <a:pt x="312650" y="249905"/>
                </a:lnTo>
                <a:lnTo>
                  <a:pt x="315113" y="257090"/>
                </a:lnTo>
                <a:lnTo>
                  <a:pt x="317708" y="263784"/>
                </a:lnTo>
                <a:lnTo>
                  <a:pt x="320391" y="270152"/>
                </a:lnTo>
                <a:lnTo>
                  <a:pt x="321226" y="276303"/>
                </a:lnTo>
                <a:lnTo>
                  <a:pt x="319615" y="288217"/>
                </a:lnTo>
                <a:lnTo>
                  <a:pt x="318264" y="299861"/>
                </a:lnTo>
                <a:lnTo>
                  <a:pt x="317663" y="311387"/>
                </a:lnTo>
                <a:lnTo>
                  <a:pt x="317396" y="322860"/>
                </a:lnTo>
                <a:lnTo>
                  <a:pt x="314738" y="334308"/>
                </a:lnTo>
                <a:lnTo>
                  <a:pt x="311334" y="344794"/>
                </a:lnTo>
                <a:lnTo>
                  <a:pt x="308465" y="357006"/>
                </a:lnTo>
                <a:lnTo>
                  <a:pt x="304418" y="366947"/>
                </a:lnTo>
                <a:lnTo>
                  <a:pt x="296785" y="378703"/>
                </a:lnTo>
                <a:lnTo>
                  <a:pt x="288750" y="385163"/>
                </a:lnTo>
                <a:lnTo>
                  <a:pt x="283940" y="388219"/>
                </a:lnTo>
                <a:lnTo>
                  <a:pt x="278828" y="390256"/>
                </a:lnTo>
                <a:lnTo>
                  <a:pt x="273516" y="391615"/>
                </a:lnTo>
                <a:lnTo>
                  <a:pt x="268069" y="392520"/>
                </a:lnTo>
                <a:lnTo>
                  <a:pt x="262533" y="393124"/>
                </a:lnTo>
                <a:lnTo>
                  <a:pt x="256937" y="393527"/>
                </a:lnTo>
                <a:lnTo>
                  <a:pt x="251302" y="393794"/>
                </a:lnTo>
                <a:lnTo>
                  <a:pt x="245639" y="394926"/>
                </a:lnTo>
                <a:lnTo>
                  <a:pt x="239960" y="396633"/>
                </a:lnTo>
                <a:lnTo>
                  <a:pt x="234268" y="398723"/>
                </a:lnTo>
                <a:lnTo>
                  <a:pt x="227617" y="400116"/>
                </a:lnTo>
                <a:lnTo>
                  <a:pt x="220324" y="401045"/>
                </a:lnTo>
                <a:lnTo>
                  <a:pt x="212606" y="401665"/>
                </a:lnTo>
                <a:lnTo>
                  <a:pt x="204602" y="401125"/>
                </a:lnTo>
                <a:lnTo>
                  <a:pt x="196409" y="399813"/>
                </a:lnTo>
                <a:lnTo>
                  <a:pt x="188090" y="397986"/>
                </a:lnTo>
                <a:lnTo>
                  <a:pt x="179686" y="396768"/>
                </a:lnTo>
                <a:lnTo>
                  <a:pt x="171226" y="395956"/>
                </a:lnTo>
                <a:lnTo>
                  <a:pt x="162728" y="395414"/>
                </a:lnTo>
                <a:lnTo>
                  <a:pt x="154205" y="394101"/>
                </a:lnTo>
                <a:lnTo>
                  <a:pt x="145666" y="392273"/>
                </a:lnTo>
                <a:lnTo>
                  <a:pt x="137116" y="390101"/>
                </a:lnTo>
                <a:lnTo>
                  <a:pt x="128558" y="388654"/>
                </a:lnTo>
                <a:lnTo>
                  <a:pt x="119996" y="387689"/>
                </a:lnTo>
                <a:lnTo>
                  <a:pt x="111430" y="387045"/>
                </a:lnTo>
                <a:lnTo>
                  <a:pt x="103814" y="385664"/>
                </a:lnTo>
                <a:lnTo>
                  <a:pt x="96832" y="383791"/>
                </a:lnTo>
                <a:lnTo>
                  <a:pt x="90272" y="381589"/>
                </a:lnTo>
                <a:lnTo>
                  <a:pt x="83042" y="380122"/>
                </a:lnTo>
                <a:lnTo>
                  <a:pt x="75364" y="379143"/>
                </a:lnTo>
                <a:lnTo>
                  <a:pt x="67388" y="378491"/>
                </a:lnTo>
                <a:lnTo>
                  <a:pt x="61118" y="377104"/>
                </a:lnTo>
                <a:lnTo>
                  <a:pt x="51611" y="373022"/>
                </a:lnTo>
                <a:lnTo>
                  <a:pt x="41671" y="370573"/>
                </a:lnTo>
                <a:lnTo>
                  <a:pt x="36353" y="369920"/>
                </a:lnTo>
                <a:lnTo>
                  <a:pt x="27905" y="366654"/>
                </a:lnTo>
                <a:lnTo>
                  <a:pt x="20975" y="362980"/>
                </a:lnTo>
                <a:lnTo>
                  <a:pt x="11718" y="359960"/>
                </a:lnTo>
                <a:lnTo>
                  <a:pt x="1732" y="352775"/>
                </a:lnTo>
                <a:lnTo>
                  <a:pt x="1155" y="351387"/>
                </a:lnTo>
                <a:lnTo>
                  <a:pt x="0" y="3428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1"/>
          <p:cNvSpPr/>
          <p:nvPr/>
        </p:nvSpPr>
        <p:spPr>
          <a:xfrm>
            <a:off x="937259" y="4637722"/>
            <a:ext cx="195463" cy="1"/>
          </a:xfrm>
          <a:custGeom>
            <a:avLst/>
            <a:gdLst/>
            <a:ahLst/>
            <a:cxnLst/>
            <a:rect l="0" t="0" r="0" b="0"/>
            <a:pathLst>
              <a:path w="195463" h="1">
                <a:moveTo>
                  <a:pt x="0" y="0"/>
                </a:moveTo>
                <a:lnTo>
                  <a:pt x="195462" y="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2"/>
          <p:cNvSpPr/>
          <p:nvPr/>
        </p:nvSpPr>
        <p:spPr>
          <a:xfrm>
            <a:off x="945832" y="4714875"/>
            <a:ext cx="257176" cy="8564"/>
          </a:xfrm>
          <a:custGeom>
            <a:avLst/>
            <a:gdLst/>
            <a:ahLst/>
            <a:cxnLst/>
            <a:rect l="0" t="0" r="0" b="0"/>
            <a:pathLst>
              <a:path w="257176" h="8564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7778"/>
                </a:lnTo>
                <a:lnTo>
                  <a:pt x="25894" y="8042"/>
                </a:lnTo>
                <a:lnTo>
                  <a:pt x="28693" y="8219"/>
                </a:lnTo>
                <a:lnTo>
                  <a:pt x="36882" y="8415"/>
                </a:lnTo>
                <a:lnTo>
                  <a:pt x="81828" y="8563"/>
                </a:lnTo>
                <a:lnTo>
                  <a:pt x="87889" y="7613"/>
                </a:lnTo>
                <a:lnTo>
                  <a:pt x="93835" y="6028"/>
                </a:lnTo>
                <a:lnTo>
                  <a:pt x="99704" y="4019"/>
                </a:lnTo>
                <a:lnTo>
                  <a:pt x="106474" y="2679"/>
                </a:lnTo>
                <a:lnTo>
                  <a:pt x="113846" y="1786"/>
                </a:lnTo>
                <a:lnTo>
                  <a:pt x="121617" y="1191"/>
                </a:lnTo>
                <a:lnTo>
                  <a:pt x="128703" y="793"/>
                </a:lnTo>
                <a:lnTo>
                  <a:pt x="141656" y="352"/>
                </a:lnTo>
                <a:lnTo>
                  <a:pt x="184439" y="3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43"/>
          <p:cNvSpPr/>
          <p:nvPr/>
        </p:nvSpPr>
        <p:spPr>
          <a:xfrm>
            <a:off x="294322" y="4183379"/>
            <a:ext cx="214193" cy="282894"/>
          </a:xfrm>
          <a:custGeom>
            <a:avLst/>
            <a:gdLst/>
            <a:ahLst/>
            <a:cxnLst/>
            <a:rect l="0" t="0" r="0" b="0"/>
            <a:pathLst>
              <a:path w="214193" h="282894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4551" y="28693"/>
                </a:lnTo>
                <a:lnTo>
                  <a:pt x="6785" y="36883"/>
                </a:lnTo>
                <a:lnTo>
                  <a:pt x="7381" y="41734"/>
                </a:lnTo>
                <a:lnTo>
                  <a:pt x="8731" y="45920"/>
                </a:lnTo>
                <a:lnTo>
                  <a:pt x="12770" y="53112"/>
                </a:lnTo>
                <a:lnTo>
                  <a:pt x="14228" y="58268"/>
                </a:lnTo>
                <a:lnTo>
                  <a:pt x="15201" y="64563"/>
                </a:lnTo>
                <a:lnTo>
                  <a:pt x="15849" y="71617"/>
                </a:lnTo>
                <a:lnTo>
                  <a:pt x="16281" y="78225"/>
                </a:lnTo>
                <a:lnTo>
                  <a:pt x="16569" y="84535"/>
                </a:lnTo>
                <a:lnTo>
                  <a:pt x="16889" y="96627"/>
                </a:lnTo>
                <a:lnTo>
                  <a:pt x="17111" y="125661"/>
                </a:lnTo>
                <a:lnTo>
                  <a:pt x="18075" y="131399"/>
                </a:lnTo>
                <a:lnTo>
                  <a:pt x="19670" y="137130"/>
                </a:lnTo>
                <a:lnTo>
                  <a:pt x="21686" y="142855"/>
                </a:lnTo>
                <a:lnTo>
                  <a:pt x="23030" y="148577"/>
                </a:lnTo>
                <a:lnTo>
                  <a:pt x="23926" y="154296"/>
                </a:lnTo>
                <a:lnTo>
                  <a:pt x="24523" y="160014"/>
                </a:lnTo>
                <a:lnTo>
                  <a:pt x="25874" y="165731"/>
                </a:lnTo>
                <a:lnTo>
                  <a:pt x="27726" y="171448"/>
                </a:lnTo>
                <a:lnTo>
                  <a:pt x="29914" y="177164"/>
                </a:lnTo>
                <a:lnTo>
                  <a:pt x="31373" y="181927"/>
                </a:lnTo>
                <a:lnTo>
                  <a:pt x="32993" y="189759"/>
                </a:lnTo>
                <a:lnTo>
                  <a:pt x="33714" y="196416"/>
                </a:lnTo>
                <a:lnTo>
                  <a:pt x="33906" y="199524"/>
                </a:lnTo>
                <a:lnTo>
                  <a:pt x="34986" y="202549"/>
                </a:lnTo>
                <a:lnTo>
                  <a:pt x="40105" y="211357"/>
                </a:lnTo>
                <a:lnTo>
                  <a:pt x="41637" y="217126"/>
                </a:lnTo>
                <a:lnTo>
                  <a:pt x="42499" y="225730"/>
                </a:lnTo>
                <a:lnTo>
                  <a:pt x="41668" y="227640"/>
                </a:lnTo>
                <a:lnTo>
                  <a:pt x="40161" y="228912"/>
                </a:lnTo>
                <a:lnTo>
                  <a:pt x="34392" y="231414"/>
                </a:lnTo>
                <a:lnTo>
                  <a:pt x="41680" y="231455"/>
                </a:lnTo>
                <a:lnTo>
                  <a:pt x="42074" y="230503"/>
                </a:lnTo>
                <a:lnTo>
                  <a:pt x="42512" y="226906"/>
                </a:lnTo>
                <a:lnTo>
                  <a:pt x="43581" y="224613"/>
                </a:lnTo>
                <a:lnTo>
                  <a:pt x="47309" y="219526"/>
                </a:lnTo>
                <a:lnTo>
                  <a:pt x="48685" y="215883"/>
                </a:lnTo>
                <a:lnTo>
                  <a:pt x="49601" y="211550"/>
                </a:lnTo>
                <a:lnTo>
                  <a:pt x="50213" y="206756"/>
                </a:lnTo>
                <a:lnTo>
                  <a:pt x="50892" y="198889"/>
                </a:lnTo>
                <a:lnTo>
                  <a:pt x="51073" y="195458"/>
                </a:lnTo>
                <a:lnTo>
                  <a:pt x="52146" y="191265"/>
                </a:lnTo>
                <a:lnTo>
                  <a:pt x="53814" y="186566"/>
                </a:lnTo>
                <a:lnTo>
                  <a:pt x="55878" y="181527"/>
                </a:lnTo>
                <a:lnTo>
                  <a:pt x="60712" y="173389"/>
                </a:lnTo>
                <a:lnTo>
                  <a:pt x="66036" y="165645"/>
                </a:lnTo>
                <a:lnTo>
                  <a:pt x="68789" y="160913"/>
                </a:lnTo>
                <a:lnTo>
                  <a:pt x="71577" y="155853"/>
                </a:lnTo>
                <a:lnTo>
                  <a:pt x="77214" y="147691"/>
                </a:lnTo>
                <a:lnTo>
                  <a:pt x="82895" y="140888"/>
                </a:lnTo>
                <a:lnTo>
                  <a:pt x="88595" y="134689"/>
                </a:lnTo>
                <a:lnTo>
                  <a:pt x="92401" y="131703"/>
                </a:lnTo>
                <a:lnTo>
                  <a:pt x="96843" y="128760"/>
                </a:lnTo>
                <a:lnTo>
                  <a:pt x="101709" y="125845"/>
                </a:lnTo>
                <a:lnTo>
                  <a:pt x="105906" y="122950"/>
                </a:lnTo>
                <a:lnTo>
                  <a:pt x="109657" y="120067"/>
                </a:lnTo>
                <a:lnTo>
                  <a:pt x="113109" y="117192"/>
                </a:lnTo>
                <a:lnTo>
                  <a:pt x="117316" y="115276"/>
                </a:lnTo>
                <a:lnTo>
                  <a:pt x="122026" y="113998"/>
                </a:lnTo>
                <a:lnTo>
                  <a:pt x="127071" y="113147"/>
                </a:lnTo>
                <a:lnTo>
                  <a:pt x="131386" y="111626"/>
                </a:lnTo>
                <a:lnTo>
                  <a:pt x="135216" y="109660"/>
                </a:lnTo>
                <a:lnTo>
                  <a:pt x="138721" y="107397"/>
                </a:lnTo>
                <a:lnTo>
                  <a:pt x="145156" y="104882"/>
                </a:lnTo>
                <a:lnTo>
                  <a:pt x="148206" y="104212"/>
                </a:lnTo>
                <a:lnTo>
                  <a:pt x="152144" y="104717"/>
                </a:lnTo>
                <a:lnTo>
                  <a:pt x="156674" y="106007"/>
                </a:lnTo>
                <a:lnTo>
                  <a:pt x="161600" y="107819"/>
                </a:lnTo>
                <a:lnTo>
                  <a:pt x="165835" y="109027"/>
                </a:lnTo>
                <a:lnTo>
                  <a:pt x="169612" y="109832"/>
                </a:lnTo>
                <a:lnTo>
                  <a:pt x="173082" y="110369"/>
                </a:lnTo>
                <a:lnTo>
                  <a:pt x="177301" y="111680"/>
                </a:lnTo>
                <a:lnTo>
                  <a:pt x="182018" y="113506"/>
                </a:lnTo>
                <a:lnTo>
                  <a:pt x="187068" y="115676"/>
                </a:lnTo>
                <a:lnTo>
                  <a:pt x="191387" y="118075"/>
                </a:lnTo>
                <a:lnTo>
                  <a:pt x="195219" y="120627"/>
                </a:lnTo>
                <a:lnTo>
                  <a:pt x="198726" y="123280"/>
                </a:lnTo>
                <a:lnTo>
                  <a:pt x="201064" y="126955"/>
                </a:lnTo>
                <a:lnTo>
                  <a:pt x="202623" y="131309"/>
                </a:lnTo>
                <a:lnTo>
                  <a:pt x="203662" y="136117"/>
                </a:lnTo>
                <a:lnTo>
                  <a:pt x="207356" y="143999"/>
                </a:lnTo>
                <a:lnTo>
                  <a:pt x="209675" y="147434"/>
                </a:lnTo>
                <a:lnTo>
                  <a:pt x="211221" y="151630"/>
                </a:lnTo>
                <a:lnTo>
                  <a:pt x="212251" y="156332"/>
                </a:lnTo>
                <a:lnTo>
                  <a:pt x="212938" y="161372"/>
                </a:lnTo>
                <a:lnTo>
                  <a:pt x="213396" y="166636"/>
                </a:lnTo>
                <a:lnTo>
                  <a:pt x="213702" y="172051"/>
                </a:lnTo>
                <a:lnTo>
                  <a:pt x="214041" y="183147"/>
                </a:lnTo>
                <a:lnTo>
                  <a:pt x="214192" y="194429"/>
                </a:lnTo>
                <a:lnTo>
                  <a:pt x="213280" y="199152"/>
                </a:lnTo>
                <a:lnTo>
                  <a:pt x="209726" y="206940"/>
                </a:lnTo>
                <a:lnTo>
                  <a:pt x="208397" y="211303"/>
                </a:lnTo>
                <a:lnTo>
                  <a:pt x="207511" y="216116"/>
                </a:lnTo>
                <a:lnTo>
                  <a:pt x="206921" y="221230"/>
                </a:lnTo>
                <a:lnTo>
                  <a:pt x="206265" y="229453"/>
                </a:lnTo>
                <a:lnTo>
                  <a:pt x="205973" y="237234"/>
                </a:lnTo>
                <a:lnTo>
                  <a:pt x="205749" y="263667"/>
                </a:lnTo>
                <a:lnTo>
                  <a:pt x="20574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4"/>
          <p:cNvSpPr/>
          <p:nvPr/>
        </p:nvSpPr>
        <p:spPr>
          <a:xfrm>
            <a:off x="589519" y="4286294"/>
            <a:ext cx="150348" cy="137081"/>
          </a:xfrm>
          <a:custGeom>
            <a:avLst/>
            <a:gdLst/>
            <a:ahLst/>
            <a:cxnLst/>
            <a:rect l="0" t="0" r="0" b="0"/>
            <a:pathLst>
              <a:path w="150348" h="137081">
                <a:moveTo>
                  <a:pt x="13413" y="25673"/>
                </a:moveTo>
                <a:lnTo>
                  <a:pt x="22515" y="21122"/>
                </a:lnTo>
                <a:lnTo>
                  <a:pt x="26148" y="19782"/>
                </a:lnTo>
                <a:lnTo>
                  <a:pt x="29523" y="18888"/>
                </a:lnTo>
                <a:lnTo>
                  <a:pt x="37233" y="17454"/>
                </a:lnTo>
                <a:lnTo>
                  <a:pt x="37865" y="16384"/>
                </a:lnTo>
                <a:lnTo>
                  <a:pt x="38568" y="12654"/>
                </a:lnTo>
                <a:lnTo>
                  <a:pt x="39708" y="11279"/>
                </a:lnTo>
                <a:lnTo>
                  <a:pt x="41421" y="10362"/>
                </a:lnTo>
                <a:lnTo>
                  <a:pt x="47335" y="8635"/>
                </a:lnTo>
                <a:lnTo>
                  <a:pt x="45000" y="11116"/>
                </a:lnTo>
                <a:lnTo>
                  <a:pt x="43043" y="13111"/>
                </a:lnTo>
                <a:lnTo>
                  <a:pt x="41739" y="15393"/>
                </a:lnTo>
                <a:lnTo>
                  <a:pt x="40869" y="17867"/>
                </a:lnTo>
                <a:lnTo>
                  <a:pt x="40290" y="20469"/>
                </a:lnTo>
                <a:lnTo>
                  <a:pt x="38951" y="23156"/>
                </a:lnTo>
                <a:lnTo>
                  <a:pt x="37106" y="25900"/>
                </a:lnTo>
                <a:lnTo>
                  <a:pt x="34923" y="28682"/>
                </a:lnTo>
                <a:lnTo>
                  <a:pt x="32516" y="31489"/>
                </a:lnTo>
                <a:lnTo>
                  <a:pt x="29958" y="34313"/>
                </a:lnTo>
                <a:lnTo>
                  <a:pt x="27300" y="37148"/>
                </a:lnTo>
                <a:lnTo>
                  <a:pt x="24576" y="40943"/>
                </a:lnTo>
                <a:lnTo>
                  <a:pt x="21808" y="45378"/>
                </a:lnTo>
                <a:lnTo>
                  <a:pt x="19009" y="50240"/>
                </a:lnTo>
                <a:lnTo>
                  <a:pt x="13360" y="60722"/>
                </a:lnTo>
                <a:lnTo>
                  <a:pt x="10520" y="66184"/>
                </a:lnTo>
                <a:lnTo>
                  <a:pt x="8627" y="71730"/>
                </a:lnTo>
                <a:lnTo>
                  <a:pt x="7365" y="77333"/>
                </a:lnTo>
                <a:lnTo>
                  <a:pt x="6523" y="82973"/>
                </a:lnTo>
                <a:lnTo>
                  <a:pt x="5962" y="87685"/>
                </a:lnTo>
                <a:lnTo>
                  <a:pt x="5588" y="91780"/>
                </a:lnTo>
                <a:lnTo>
                  <a:pt x="5339" y="95462"/>
                </a:lnTo>
                <a:lnTo>
                  <a:pt x="4220" y="99821"/>
                </a:lnTo>
                <a:lnTo>
                  <a:pt x="2522" y="104633"/>
                </a:lnTo>
                <a:lnTo>
                  <a:pt x="437" y="109746"/>
                </a:lnTo>
                <a:lnTo>
                  <a:pt x="0" y="114106"/>
                </a:lnTo>
                <a:lnTo>
                  <a:pt x="661" y="117966"/>
                </a:lnTo>
                <a:lnTo>
                  <a:pt x="4015" y="126454"/>
                </a:lnTo>
                <a:lnTo>
                  <a:pt x="7013" y="130155"/>
                </a:lnTo>
                <a:lnTo>
                  <a:pt x="9147" y="132475"/>
                </a:lnTo>
                <a:lnTo>
                  <a:pt x="11521" y="134022"/>
                </a:lnTo>
                <a:lnTo>
                  <a:pt x="14057" y="135053"/>
                </a:lnTo>
                <a:lnTo>
                  <a:pt x="16700" y="135741"/>
                </a:lnTo>
                <a:lnTo>
                  <a:pt x="20367" y="136199"/>
                </a:lnTo>
                <a:lnTo>
                  <a:pt x="24716" y="136505"/>
                </a:lnTo>
                <a:lnTo>
                  <a:pt x="33677" y="136844"/>
                </a:lnTo>
                <a:lnTo>
                  <a:pt x="40834" y="136995"/>
                </a:lnTo>
                <a:lnTo>
                  <a:pt x="54769" y="137080"/>
                </a:lnTo>
                <a:lnTo>
                  <a:pt x="60034" y="136139"/>
                </a:lnTo>
                <a:lnTo>
                  <a:pt x="65449" y="134560"/>
                </a:lnTo>
                <a:lnTo>
                  <a:pt x="70963" y="132554"/>
                </a:lnTo>
                <a:lnTo>
                  <a:pt x="75592" y="131217"/>
                </a:lnTo>
                <a:lnTo>
                  <a:pt x="79631" y="130326"/>
                </a:lnTo>
                <a:lnTo>
                  <a:pt x="83276" y="129731"/>
                </a:lnTo>
                <a:lnTo>
                  <a:pt x="87611" y="128383"/>
                </a:lnTo>
                <a:lnTo>
                  <a:pt x="92406" y="126531"/>
                </a:lnTo>
                <a:lnTo>
                  <a:pt x="97507" y="124344"/>
                </a:lnTo>
                <a:lnTo>
                  <a:pt x="108256" y="119375"/>
                </a:lnTo>
                <a:lnTo>
                  <a:pt x="113789" y="116715"/>
                </a:lnTo>
                <a:lnTo>
                  <a:pt x="118430" y="113991"/>
                </a:lnTo>
                <a:lnTo>
                  <a:pt x="122477" y="111221"/>
                </a:lnTo>
                <a:lnTo>
                  <a:pt x="126127" y="108423"/>
                </a:lnTo>
                <a:lnTo>
                  <a:pt x="128561" y="104652"/>
                </a:lnTo>
                <a:lnTo>
                  <a:pt x="130183" y="100233"/>
                </a:lnTo>
                <a:lnTo>
                  <a:pt x="131265" y="95383"/>
                </a:lnTo>
                <a:lnTo>
                  <a:pt x="133891" y="91196"/>
                </a:lnTo>
                <a:lnTo>
                  <a:pt x="137547" y="87452"/>
                </a:lnTo>
                <a:lnTo>
                  <a:pt x="141889" y="84004"/>
                </a:lnTo>
                <a:lnTo>
                  <a:pt x="144783" y="79801"/>
                </a:lnTo>
                <a:lnTo>
                  <a:pt x="146713" y="75093"/>
                </a:lnTo>
                <a:lnTo>
                  <a:pt x="148000" y="70050"/>
                </a:lnTo>
                <a:lnTo>
                  <a:pt x="148858" y="65735"/>
                </a:lnTo>
                <a:lnTo>
                  <a:pt x="149429" y="61906"/>
                </a:lnTo>
                <a:lnTo>
                  <a:pt x="149811" y="58401"/>
                </a:lnTo>
                <a:lnTo>
                  <a:pt x="150065" y="54159"/>
                </a:lnTo>
                <a:lnTo>
                  <a:pt x="150347" y="44366"/>
                </a:lnTo>
                <a:lnTo>
                  <a:pt x="149470" y="40040"/>
                </a:lnTo>
                <a:lnTo>
                  <a:pt x="147933" y="36204"/>
                </a:lnTo>
                <a:lnTo>
                  <a:pt x="145955" y="32693"/>
                </a:lnTo>
                <a:lnTo>
                  <a:pt x="143684" y="29401"/>
                </a:lnTo>
                <a:lnTo>
                  <a:pt x="141218" y="26254"/>
                </a:lnTo>
                <a:lnTo>
                  <a:pt x="138621" y="23202"/>
                </a:lnTo>
                <a:lnTo>
                  <a:pt x="135938" y="20216"/>
                </a:lnTo>
                <a:lnTo>
                  <a:pt x="130416" y="14358"/>
                </a:lnTo>
                <a:lnTo>
                  <a:pt x="121952" y="5705"/>
                </a:lnTo>
                <a:lnTo>
                  <a:pt x="118158" y="3789"/>
                </a:lnTo>
                <a:lnTo>
                  <a:pt x="113723" y="2511"/>
                </a:lnTo>
                <a:lnTo>
                  <a:pt x="108861" y="1659"/>
                </a:lnTo>
                <a:lnTo>
                  <a:pt x="104667" y="1091"/>
                </a:lnTo>
                <a:lnTo>
                  <a:pt x="100919" y="713"/>
                </a:lnTo>
                <a:lnTo>
                  <a:pt x="97468" y="461"/>
                </a:lnTo>
                <a:lnTo>
                  <a:pt x="94215" y="292"/>
                </a:lnTo>
                <a:lnTo>
                  <a:pt x="88060" y="105"/>
                </a:lnTo>
                <a:lnTo>
                  <a:pt x="74689" y="0"/>
                </a:lnTo>
                <a:lnTo>
                  <a:pt x="70456" y="938"/>
                </a:lnTo>
                <a:lnTo>
                  <a:pt x="66682" y="2515"/>
                </a:lnTo>
                <a:lnTo>
                  <a:pt x="63213" y="4520"/>
                </a:lnTo>
                <a:lnTo>
                  <a:pt x="59948" y="6808"/>
                </a:lnTo>
                <a:lnTo>
                  <a:pt x="56819" y="9286"/>
                </a:lnTo>
                <a:lnTo>
                  <a:pt x="53780" y="11891"/>
                </a:lnTo>
                <a:lnTo>
                  <a:pt x="50802" y="13628"/>
                </a:lnTo>
                <a:lnTo>
                  <a:pt x="47864" y="14785"/>
                </a:lnTo>
                <a:lnTo>
                  <a:pt x="39130" y="17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5"/>
          <p:cNvSpPr/>
          <p:nvPr/>
        </p:nvSpPr>
        <p:spPr>
          <a:xfrm>
            <a:off x="808672" y="4277677"/>
            <a:ext cx="197168" cy="161565"/>
          </a:xfrm>
          <a:custGeom>
            <a:avLst/>
            <a:gdLst/>
            <a:ahLst/>
            <a:cxnLst/>
            <a:rect l="0" t="0" r="0" b="0"/>
            <a:pathLst>
              <a:path w="197168" h="16156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5849" y="8219"/>
                </a:lnTo>
                <a:lnTo>
                  <a:pt x="21312" y="13019"/>
                </a:lnTo>
                <a:lnTo>
                  <a:pt x="22780" y="15347"/>
                </a:lnTo>
                <a:lnTo>
                  <a:pt x="23759" y="17851"/>
                </a:lnTo>
                <a:lnTo>
                  <a:pt x="24412" y="20473"/>
                </a:lnTo>
                <a:lnTo>
                  <a:pt x="25800" y="23174"/>
                </a:lnTo>
                <a:lnTo>
                  <a:pt x="27677" y="25927"/>
                </a:lnTo>
                <a:lnTo>
                  <a:pt x="29881" y="28715"/>
                </a:lnTo>
                <a:lnTo>
                  <a:pt x="31351" y="32478"/>
                </a:lnTo>
                <a:lnTo>
                  <a:pt x="32331" y="36892"/>
                </a:lnTo>
                <a:lnTo>
                  <a:pt x="32984" y="41740"/>
                </a:lnTo>
                <a:lnTo>
                  <a:pt x="33419" y="46877"/>
                </a:lnTo>
                <a:lnTo>
                  <a:pt x="33709" y="52206"/>
                </a:lnTo>
                <a:lnTo>
                  <a:pt x="34032" y="63208"/>
                </a:lnTo>
                <a:lnTo>
                  <a:pt x="34256" y="91485"/>
                </a:lnTo>
                <a:lnTo>
                  <a:pt x="35220" y="97185"/>
                </a:lnTo>
                <a:lnTo>
                  <a:pt x="36815" y="102890"/>
                </a:lnTo>
                <a:lnTo>
                  <a:pt x="38831" y="108598"/>
                </a:lnTo>
                <a:lnTo>
                  <a:pt x="40175" y="114309"/>
                </a:lnTo>
                <a:lnTo>
                  <a:pt x="41071" y="120021"/>
                </a:lnTo>
                <a:lnTo>
                  <a:pt x="41668" y="125734"/>
                </a:lnTo>
                <a:lnTo>
                  <a:pt x="43019" y="130495"/>
                </a:lnTo>
                <a:lnTo>
                  <a:pt x="44871" y="134622"/>
                </a:lnTo>
                <a:lnTo>
                  <a:pt x="50138" y="143538"/>
                </a:lnTo>
                <a:lnTo>
                  <a:pt x="53399" y="147297"/>
                </a:lnTo>
                <a:lnTo>
                  <a:pt x="58702" y="152921"/>
                </a:lnTo>
                <a:lnTo>
                  <a:pt x="59427" y="156230"/>
                </a:lnTo>
                <a:lnTo>
                  <a:pt x="59893" y="161564"/>
                </a:lnTo>
                <a:lnTo>
                  <a:pt x="59985" y="156727"/>
                </a:lnTo>
                <a:lnTo>
                  <a:pt x="60007" y="142468"/>
                </a:lnTo>
                <a:lnTo>
                  <a:pt x="59054" y="139746"/>
                </a:lnTo>
                <a:lnTo>
                  <a:pt x="57467" y="136979"/>
                </a:lnTo>
                <a:lnTo>
                  <a:pt x="55456" y="134182"/>
                </a:lnTo>
                <a:lnTo>
                  <a:pt x="54116" y="130412"/>
                </a:lnTo>
                <a:lnTo>
                  <a:pt x="53222" y="125994"/>
                </a:lnTo>
                <a:lnTo>
                  <a:pt x="52626" y="121144"/>
                </a:lnTo>
                <a:lnTo>
                  <a:pt x="52229" y="116957"/>
                </a:lnTo>
                <a:lnTo>
                  <a:pt x="51965" y="113214"/>
                </a:lnTo>
                <a:lnTo>
                  <a:pt x="51788" y="109766"/>
                </a:lnTo>
                <a:lnTo>
                  <a:pt x="52623" y="105562"/>
                </a:lnTo>
                <a:lnTo>
                  <a:pt x="54132" y="100855"/>
                </a:lnTo>
                <a:lnTo>
                  <a:pt x="56090" y="95811"/>
                </a:lnTo>
                <a:lnTo>
                  <a:pt x="58349" y="91497"/>
                </a:lnTo>
                <a:lnTo>
                  <a:pt x="60807" y="87668"/>
                </a:lnTo>
                <a:lnTo>
                  <a:pt x="63398" y="84163"/>
                </a:lnTo>
                <a:lnTo>
                  <a:pt x="65125" y="79921"/>
                </a:lnTo>
                <a:lnTo>
                  <a:pt x="66277" y="75188"/>
                </a:lnTo>
                <a:lnTo>
                  <a:pt x="67044" y="70128"/>
                </a:lnTo>
                <a:lnTo>
                  <a:pt x="68509" y="65802"/>
                </a:lnTo>
                <a:lnTo>
                  <a:pt x="70438" y="61966"/>
                </a:lnTo>
                <a:lnTo>
                  <a:pt x="72676" y="58456"/>
                </a:lnTo>
                <a:lnTo>
                  <a:pt x="75120" y="55163"/>
                </a:lnTo>
                <a:lnTo>
                  <a:pt x="77703" y="52015"/>
                </a:lnTo>
                <a:lnTo>
                  <a:pt x="80377" y="48964"/>
                </a:lnTo>
                <a:lnTo>
                  <a:pt x="84065" y="46930"/>
                </a:lnTo>
                <a:lnTo>
                  <a:pt x="88428" y="45575"/>
                </a:lnTo>
                <a:lnTo>
                  <a:pt x="93242" y="44671"/>
                </a:lnTo>
                <a:lnTo>
                  <a:pt x="98356" y="43115"/>
                </a:lnTo>
                <a:lnTo>
                  <a:pt x="103671" y="41126"/>
                </a:lnTo>
                <a:lnTo>
                  <a:pt x="109119" y="38847"/>
                </a:lnTo>
                <a:lnTo>
                  <a:pt x="114656" y="37328"/>
                </a:lnTo>
                <a:lnTo>
                  <a:pt x="120252" y="36315"/>
                </a:lnTo>
                <a:lnTo>
                  <a:pt x="125888" y="35641"/>
                </a:lnTo>
                <a:lnTo>
                  <a:pt x="131550" y="35190"/>
                </a:lnTo>
                <a:lnTo>
                  <a:pt x="137230" y="34890"/>
                </a:lnTo>
                <a:lnTo>
                  <a:pt x="151786" y="34468"/>
                </a:lnTo>
                <a:lnTo>
                  <a:pt x="171229" y="34306"/>
                </a:lnTo>
                <a:lnTo>
                  <a:pt x="174160" y="34300"/>
                </a:lnTo>
                <a:lnTo>
                  <a:pt x="177067" y="35250"/>
                </a:lnTo>
                <a:lnTo>
                  <a:pt x="182836" y="38844"/>
                </a:lnTo>
                <a:lnTo>
                  <a:pt x="186889" y="41672"/>
                </a:lnTo>
                <a:lnTo>
                  <a:pt x="190377" y="42334"/>
                </a:lnTo>
                <a:lnTo>
                  <a:pt x="197167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6"/>
          <p:cNvSpPr/>
          <p:nvPr/>
        </p:nvSpPr>
        <p:spPr>
          <a:xfrm>
            <a:off x="1065847" y="4329112"/>
            <a:ext cx="51436" cy="137161"/>
          </a:xfrm>
          <a:custGeom>
            <a:avLst/>
            <a:gdLst/>
            <a:ahLst/>
            <a:cxnLst/>
            <a:rect l="0" t="0" r="0" b="0"/>
            <a:pathLst>
              <a:path w="51436" h="137161">
                <a:moveTo>
                  <a:pt x="0" y="0"/>
                </a:moveTo>
                <a:lnTo>
                  <a:pt x="15849" y="0"/>
                </a:lnTo>
                <a:lnTo>
                  <a:pt x="17233" y="953"/>
                </a:lnTo>
                <a:lnTo>
                  <a:pt x="19109" y="2540"/>
                </a:lnTo>
                <a:lnTo>
                  <a:pt x="21312" y="4551"/>
                </a:lnTo>
                <a:lnTo>
                  <a:pt x="22780" y="6844"/>
                </a:lnTo>
                <a:lnTo>
                  <a:pt x="23759" y="9325"/>
                </a:lnTo>
                <a:lnTo>
                  <a:pt x="24412" y="11932"/>
                </a:lnTo>
                <a:lnTo>
                  <a:pt x="24847" y="14622"/>
                </a:lnTo>
                <a:lnTo>
                  <a:pt x="25137" y="17368"/>
                </a:lnTo>
                <a:lnTo>
                  <a:pt x="25331" y="20151"/>
                </a:lnTo>
                <a:lnTo>
                  <a:pt x="26412" y="22959"/>
                </a:lnTo>
                <a:lnTo>
                  <a:pt x="28086" y="25784"/>
                </a:lnTo>
                <a:lnTo>
                  <a:pt x="30154" y="28619"/>
                </a:lnTo>
                <a:lnTo>
                  <a:pt x="31532" y="31462"/>
                </a:lnTo>
                <a:lnTo>
                  <a:pt x="32452" y="34310"/>
                </a:lnTo>
                <a:lnTo>
                  <a:pt x="33064" y="37161"/>
                </a:lnTo>
                <a:lnTo>
                  <a:pt x="33473" y="40966"/>
                </a:lnTo>
                <a:lnTo>
                  <a:pt x="33745" y="45408"/>
                </a:lnTo>
                <a:lnTo>
                  <a:pt x="34048" y="55424"/>
                </a:lnTo>
                <a:lnTo>
                  <a:pt x="34281" y="95506"/>
                </a:lnTo>
                <a:lnTo>
                  <a:pt x="34290" y="118279"/>
                </a:lnTo>
                <a:lnTo>
                  <a:pt x="35242" y="119810"/>
                </a:lnTo>
                <a:lnTo>
                  <a:pt x="36830" y="121784"/>
                </a:lnTo>
                <a:lnTo>
                  <a:pt x="41671" y="127243"/>
                </a:lnTo>
                <a:lnTo>
                  <a:pt x="51264" y="136988"/>
                </a:lnTo>
                <a:lnTo>
                  <a:pt x="51435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47"/>
          <p:cNvSpPr/>
          <p:nvPr/>
        </p:nvSpPr>
        <p:spPr>
          <a:xfrm>
            <a:off x="1074419" y="427767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48"/>
          <p:cNvSpPr/>
          <p:nvPr/>
        </p:nvSpPr>
        <p:spPr>
          <a:xfrm>
            <a:off x="1185862" y="4320542"/>
            <a:ext cx="317183" cy="120013"/>
          </a:xfrm>
          <a:custGeom>
            <a:avLst/>
            <a:gdLst/>
            <a:ahLst/>
            <a:cxnLst/>
            <a:rect l="0" t="0" r="0" b="0"/>
            <a:pathLst>
              <a:path w="317183" h="120013">
                <a:moveTo>
                  <a:pt x="0" y="8570"/>
                </a:moveTo>
                <a:lnTo>
                  <a:pt x="4551" y="4020"/>
                </a:lnTo>
                <a:lnTo>
                  <a:pt x="6844" y="2679"/>
                </a:lnTo>
                <a:lnTo>
                  <a:pt x="11932" y="1189"/>
                </a:lnTo>
                <a:lnTo>
                  <a:pt x="19908" y="527"/>
                </a:lnTo>
                <a:lnTo>
                  <a:pt x="28850" y="233"/>
                </a:lnTo>
                <a:lnTo>
                  <a:pt x="40192" y="67"/>
                </a:lnTo>
                <a:lnTo>
                  <a:pt x="78436" y="0"/>
                </a:lnTo>
                <a:lnTo>
                  <a:pt x="87565" y="2539"/>
                </a:lnTo>
                <a:lnTo>
                  <a:pt x="92667" y="4549"/>
                </a:lnTo>
                <a:lnTo>
                  <a:pt x="97973" y="5890"/>
                </a:lnTo>
                <a:lnTo>
                  <a:pt x="103415" y="6783"/>
                </a:lnTo>
                <a:lnTo>
                  <a:pt x="108948" y="7379"/>
                </a:lnTo>
                <a:lnTo>
                  <a:pt x="117637" y="8041"/>
                </a:lnTo>
                <a:lnTo>
                  <a:pt x="121287" y="8217"/>
                </a:lnTo>
                <a:lnTo>
                  <a:pt x="124673" y="9287"/>
                </a:lnTo>
                <a:lnTo>
                  <a:pt x="130975" y="13016"/>
                </a:lnTo>
                <a:lnTo>
                  <a:pt x="135328" y="15920"/>
                </a:lnTo>
                <a:lnTo>
                  <a:pt x="138886" y="19139"/>
                </a:lnTo>
                <a:lnTo>
                  <a:pt x="146244" y="26307"/>
                </a:lnTo>
                <a:lnTo>
                  <a:pt x="152713" y="32712"/>
                </a:lnTo>
                <a:lnTo>
                  <a:pt x="152291" y="34189"/>
                </a:lnTo>
                <a:lnTo>
                  <a:pt x="151057" y="36127"/>
                </a:lnTo>
                <a:lnTo>
                  <a:pt x="149282" y="38371"/>
                </a:lnTo>
                <a:lnTo>
                  <a:pt x="148099" y="40820"/>
                </a:lnTo>
                <a:lnTo>
                  <a:pt x="147310" y="43405"/>
                </a:lnTo>
                <a:lnTo>
                  <a:pt x="146784" y="46081"/>
                </a:lnTo>
                <a:lnTo>
                  <a:pt x="145481" y="48817"/>
                </a:lnTo>
                <a:lnTo>
                  <a:pt x="143660" y="51594"/>
                </a:lnTo>
                <a:lnTo>
                  <a:pt x="141493" y="54398"/>
                </a:lnTo>
                <a:lnTo>
                  <a:pt x="139096" y="57219"/>
                </a:lnTo>
                <a:lnTo>
                  <a:pt x="136546" y="60053"/>
                </a:lnTo>
                <a:lnTo>
                  <a:pt x="131172" y="65741"/>
                </a:lnTo>
                <a:lnTo>
                  <a:pt x="125609" y="71445"/>
                </a:lnTo>
                <a:lnTo>
                  <a:pt x="121839" y="73347"/>
                </a:lnTo>
                <a:lnTo>
                  <a:pt x="112571" y="75460"/>
                </a:lnTo>
                <a:lnTo>
                  <a:pt x="104641" y="78939"/>
                </a:lnTo>
                <a:lnTo>
                  <a:pt x="101194" y="81200"/>
                </a:lnTo>
                <a:lnTo>
                  <a:pt x="97942" y="83660"/>
                </a:lnTo>
                <a:lnTo>
                  <a:pt x="94823" y="86252"/>
                </a:lnTo>
                <a:lnTo>
                  <a:pt x="91790" y="88934"/>
                </a:lnTo>
                <a:lnTo>
                  <a:pt x="85880" y="94452"/>
                </a:lnTo>
                <a:lnTo>
                  <a:pt x="82971" y="97258"/>
                </a:lnTo>
                <a:lnTo>
                  <a:pt x="81032" y="100080"/>
                </a:lnTo>
                <a:lnTo>
                  <a:pt x="79739" y="102914"/>
                </a:lnTo>
                <a:lnTo>
                  <a:pt x="78877" y="105756"/>
                </a:lnTo>
                <a:lnTo>
                  <a:pt x="77349" y="107651"/>
                </a:lnTo>
                <a:lnTo>
                  <a:pt x="75379" y="108914"/>
                </a:lnTo>
                <a:lnTo>
                  <a:pt x="73112" y="109756"/>
                </a:lnTo>
                <a:lnTo>
                  <a:pt x="71602" y="111270"/>
                </a:lnTo>
                <a:lnTo>
                  <a:pt x="70594" y="113231"/>
                </a:lnTo>
                <a:lnTo>
                  <a:pt x="68698" y="119616"/>
                </a:lnTo>
                <a:lnTo>
                  <a:pt x="77921" y="119960"/>
                </a:lnTo>
                <a:lnTo>
                  <a:pt x="201342" y="120012"/>
                </a:lnTo>
                <a:lnTo>
                  <a:pt x="208523" y="119060"/>
                </a:lnTo>
                <a:lnTo>
                  <a:pt x="216168" y="117473"/>
                </a:lnTo>
                <a:lnTo>
                  <a:pt x="224122" y="115462"/>
                </a:lnTo>
                <a:lnTo>
                  <a:pt x="231329" y="114121"/>
                </a:lnTo>
                <a:lnTo>
                  <a:pt x="238040" y="113228"/>
                </a:lnTo>
                <a:lnTo>
                  <a:pt x="244418" y="112631"/>
                </a:lnTo>
                <a:lnTo>
                  <a:pt x="250575" y="112234"/>
                </a:lnTo>
                <a:lnTo>
                  <a:pt x="256585" y="111970"/>
                </a:lnTo>
                <a:lnTo>
                  <a:pt x="262497" y="111793"/>
                </a:lnTo>
                <a:lnTo>
                  <a:pt x="269295" y="110723"/>
                </a:lnTo>
                <a:lnTo>
                  <a:pt x="276685" y="109057"/>
                </a:lnTo>
                <a:lnTo>
                  <a:pt x="284469" y="106994"/>
                </a:lnTo>
                <a:lnTo>
                  <a:pt x="290611" y="105619"/>
                </a:lnTo>
                <a:lnTo>
                  <a:pt x="299975" y="104091"/>
                </a:lnTo>
                <a:lnTo>
                  <a:pt x="307312" y="103411"/>
                </a:lnTo>
                <a:lnTo>
                  <a:pt x="317182" y="10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49"/>
          <p:cNvSpPr/>
          <p:nvPr/>
        </p:nvSpPr>
        <p:spPr>
          <a:xfrm>
            <a:off x="1391649" y="4612004"/>
            <a:ext cx="306827" cy="264406"/>
          </a:xfrm>
          <a:custGeom>
            <a:avLst/>
            <a:gdLst/>
            <a:ahLst/>
            <a:cxnLst/>
            <a:rect l="0" t="0" r="0" b="0"/>
            <a:pathLst>
              <a:path w="306827" h="264406">
                <a:moveTo>
                  <a:pt x="119968" y="0"/>
                </a:moveTo>
                <a:lnTo>
                  <a:pt x="106854" y="0"/>
                </a:lnTo>
                <a:lnTo>
                  <a:pt x="104558" y="953"/>
                </a:lnTo>
                <a:lnTo>
                  <a:pt x="99466" y="4552"/>
                </a:lnTo>
                <a:lnTo>
                  <a:pt x="97728" y="6844"/>
                </a:lnTo>
                <a:lnTo>
                  <a:pt x="96569" y="9325"/>
                </a:lnTo>
                <a:lnTo>
                  <a:pt x="95796" y="11932"/>
                </a:lnTo>
                <a:lnTo>
                  <a:pt x="93376" y="14623"/>
                </a:lnTo>
                <a:lnTo>
                  <a:pt x="85607" y="20152"/>
                </a:lnTo>
                <a:lnTo>
                  <a:pt x="78344" y="25784"/>
                </a:lnTo>
                <a:lnTo>
                  <a:pt x="70988" y="31462"/>
                </a:lnTo>
                <a:lnTo>
                  <a:pt x="66360" y="34310"/>
                </a:lnTo>
                <a:lnTo>
                  <a:pt x="61369" y="37161"/>
                </a:lnTo>
                <a:lnTo>
                  <a:pt x="53284" y="45409"/>
                </a:lnTo>
                <a:lnTo>
                  <a:pt x="49794" y="50276"/>
                </a:lnTo>
                <a:lnTo>
                  <a:pt x="43377" y="58222"/>
                </a:lnTo>
                <a:lnTo>
                  <a:pt x="36398" y="65882"/>
                </a:lnTo>
                <a:lnTo>
                  <a:pt x="26945" y="75636"/>
                </a:lnTo>
                <a:lnTo>
                  <a:pt x="22711" y="80905"/>
                </a:lnTo>
                <a:lnTo>
                  <a:pt x="18935" y="86322"/>
                </a:lnTo>
                <a:lnTo>
                  <a:pt x="15465" y="91838"/>
                </a:lnTo>
                <a:lnTo>
                  <a:pt x="12199" y="96468"/>
                </a:lnTo>
                <a:lnTo>
                  <a:pt x="6031" y="104153"/>
                </a:lnTo>
                <a:lnTo>
                  <a:pt x="4005" y="108487"/>
                </a:lnTo>
                <a:lnTo>
                  <a:pt x="2654" y="113283"/>
                </a:lnTo>
                <a:lnTo>
                  <a:pt x="1754" y="118385"/>
                </a:lnTo>
                <a:lnTo>
                  <a:pt x="753" y="126593"/>
                </a:lnTo>
                <a:lnTo>
                  <a:pt x="309" y="134369"/>
                </a:lnTo>
                <a:lnTo>
                  <a:pt x="58" y="148505"/>
                </a:lnTo>
                <a:lnTo>
                  <a:pt x="0" y="155855"/>
                </a:lnTo>
                <a:lnTo>
                  <a:pt x="937" y="160101"/>
                </a:lnTo>
                <a:lnTo>
                  <a:pt x="2514" y="164836"/>
                </a:lnTo>
                <a:lnTo>
                  <a:pt x="4518" y="169899"/>
                </a:lnTo>
                <a:lnTo>
                  <a:pt x="6744" y="178064"/>
                </a:lnTo>
                <a:lnTo>
                  <a:pt x="7338" y="181574"/>
                </a:lnTo>
                <a:lnTo>
                  <a:pt x="9639" y="185819"/>
                </a:lnTo>
                <a:lnTo>
                  <a:pt x="13078" y="190555"/>
                </a:lnTo>
                <a:lnTo>
                  <a:pt x="17275" y="195617"/>
                </a:lnTo>
                <a:lnTo>
                  <a:pt x="24479" y="203781"/>
                </a:lnTo>
                <a:lnTo>
                  <a:pt x="31809" y="211538"/>
                </a:lnTo>
                <a:lnTo>
                  <a:pt x="41416" y="221334"/>
                </a:lnTo>
                <a:lnTo>
                  <a:pt x="46645" y="225661"/>
                </a:lnTo>
                <a:lnTo>
                  <a:pt x="52036" y="229498"/>
                </a:lnTo>
                <a:lnTo>
                  <a:pt x="57535" y="233009"/>
                </a:lnTo>
                <a:lnTo>
                  <a:pt x="64059" y="236302"/>
                </a:lnTo>
                <a:lnTo>
                  <a:pt x="71265" y="239450"/>
                </a:lnTo>
                <a:lnTo>
                  <a:pt x="78927" y="242501"/>
                </a:lnTo>
                <a:lnTo>
                  <a:pt x="85940" y="245488"/>
                </a:lnTo>
                <a:lnTo>
                  <a:pt x="98812" y="251346"/>
                </a:lnTo>
                <a:lnTo>
                  <a:pt x="104911" y="253289"/>
                </a:lnTo>
                <a:lnTo>
                  <a:pt x="110883" y="254584"/>
                </a:lnTo>
                <a:lnTo>
                  <a:pt x="116769" y="255448"/>
                </a:lnTo>
                <a:lnTo>
                  <a:pt x="123550" y="256977"/>
                </a:lnTo>
                <a:lnTo>
                  <a:pt x="130928" y="258948"/>
                </a:lnTo>
                <a:lnTo>
                  <a:pt x="138705" y="261215"/>
                </a:lnTo>
                <a:lnTo>
                  <a:pt x="145794" y="262726"/>
                </a:lnTo>
                <a:lnTo>
                  <a:pt x="152426" y="263733"/>
                </a:lnTo>
                <a:lnTo>
                  <a:pt x="158751" y="264405"/>
                </a:lnTo>
                <a:lnTo>
                  <a:pt x="165826" y="263900"/>
                </a:lnTo>
                <a:lnTo>
                  <a:pt x="173400" y="262612"/>
                </a:lnTo>
                <a:lnTo>
                  <a:pt x="181307" y="260800"/>
                </a:lnTo>
                <a:lnTo>
                  <a:pt x="188483" y="259591"/>
                </a:lnTo>
                <a:lnTo>
                  <a:pt x="195172" y="258786"/>
                </a:lnTo>
                <a:lnTo>
                  <a:pt x="201537" y="258249"/>
                </a:lnTo>
                <a:lnTo>
                  <a:pt x="207685" y="256939"/>
                </a:lnTo>
                <a:lnTo>
                  <a:pt x="213688" y="255113"/>
                </a:lnTo>
                <a:lnTo>
                  <a:pt x="219596" y="252943"/>
                </a:lnTo>
                <a:lnTo>
                  <a:pt x="225439" y="250544"/>
                </a:lnTo>
                <a:lnTo>
                  <a:pt x="231239" y="247992"/>
                </a:lnTo>
                <a:lnTo>
                  <a:pt x="242764" y="242616"/>
                </a:lnTo>
                <a:lnTo>
                  <a:pt x="254237" y="237052"/>
                </a:lnTo>
                <a:lnTo>
                  <a:pt x="259963" y="233283"/>
                </a:lnTo>
                <a:lnTo>
                  <a:pt x="265686" y="228864"/>
                </a:lnTo>
                <a:lnTo>
                  <a:pt x="271405" y="224014"/>
                </a:lnTo>
                <a:lnTo>
                  <a:pt x="276171" y="218875"/>
                </a:lnTo>
                <a:lnTo>
                  <a:pt x="280301" y="213544"/>
                </a:lnTo>
                <a:lnTo>
                  <a:pt x="284007" y="208086"/>
                </a:lnTo>
                <a:lnTo>
                  <a:pt x="287430" y="202542"/>
                </a:lnTo>
                <a:lnTo>
                  <a:pt x="290664" y="196940"/>
                </a:lnTo>
                <a:lnTo>
                  <a:pt x="296798" y="185637"/>
                </a:lnTo>
                <a:lnTo>
                  <a:pt x="302699" y="174263"/>
                </a:lnTo>
                <a:lnTo>
                  <a:pt x="304654" y="168563"/>
                </a:lnTo>
                <a:lnTo>
                  <a:pt x="305957" y="162858"/>
                </a:lnTo>
                <a:lnTo>
                  <a:pt x="306826" y="157150"/>
                </a:lnTo>
                <a:lnTo>
                  <a:pt x="306452" y="151439"/>
                </a:lnTo>
                <a:lnTo>
                  <a:pt x="305251" y="145727"/>
                </a:lnTo>
                <a:lnTo>
                  <a:pt x="303497" y="140014"/>
                </a:lnTo>
                <a:lnTo>
                  <a:pt x="302328" y="134301"/>
                </a:lnTo>
                <a:lnTo>
                  <a:pt x="301549" y="128586"/>
                </a:lnTo>
                <a:lnTo>
                  <a:pt x="301030" y="122872"/>
                </a:lnTo>
                <a:lnTo>
                  <a:pt x="298778" y="117157"/>
                </a:lnTo>
                <a:lnTo>
                  <a:pt x="295372" y="111442"/>
                </a:lnTo>
                <a:lnTo>
                  <a:pt x="291197" y="105728"/>
                </a:lnTo>
                <a:lnTo>
                  <a:pt x="287461" y="100013"/>
                </a:lnTo>
                <a:lnTo>
                  <a:pt x="284017" y="94298"/>
                </a:lnTo>
                <a:lnTo>
                  <a:pt x="280769" y="88583"/>
                </a:lnTo>
                <a:lnTo>
                  <a:pt x="276699" y="82868"/>
                </a:lnTo>
                <a:lnTo>
                  <a:pt x="272080" y="77153"/>
                </a:lnTo>
                <a:lnTo>
                  <a:pt x="267096" y="71438"/>
                </a:lnTo>
                <a:lnTo>
                  <a:pt x="260916" y="66675"/>
                </a:lnTo>
                <a:lnTo>
                  <a:pt x="253938" y="62548"/>
                </a:lnTo>
                <a:lnTo>
                  <a:pt x="246429" y="58844"/>
                </a:lnTo>
                <a:lnTo>
                  <a:pt x="238565" y="54469"/>
                </a:lnTo>
                <a:lnTo>
                  <a:pt x="230465" y="49648"/>
                </a:lnTo>
                <a:lnTo>
                  <a:pt x="222208" y="44529"/>
                </a:lnTo>
                <a:lnTo>
                  <a:pt x="214798" y="40164"/>
                </a:lnTo>
                <a:lnTo>
                  <a:pt x="207953" y="36301"/>
                </a:lnTo>
                <a:lnTo>
                  <a:pt x="201485" y="32774"/>
                </a:lnTo>
                <a:lnTo>
                  <a:pt x="194315" y="30422"/>
                </a:lnTo>
                <a:lnTo>
                  <a:pt x="186678" y="28854"/>
                </a:lnTo>
                <a:lnTo>
                  <a:pt x="178729" y="27808"/>
                </a:lnTo>
                <a:lnTo>
                  <a:pt x="171524" y="26159"/>
                </a:lnTo>
                <a:lnTo>
                  <a:pt x="164816" y="24107"/>
                </a:lnTo>
                <a:lnTo>
                  <a:pt x="158439" y="21787"/>
                </a:lnTo>
                <a:lnTo>
                  <a:pt x="153236" y="20239"/>
                </a:lnTo>
                <a:lnTo>
                  <a:pt x="148814" y="19208"/>
                </a:lnTo>
                <a:lnTo>
                  <a:pt x="137113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50"/>
          <p:cNvSpPr/>
          <p:nvPr/>
        </p:nvSpPr>
        <p:spPr>
          <a:xfrm>
            <a:off x="1546411" y="4329112"/>
            <a:ext cx="230415" cy="145584"/>
          </a:xfrm>
          <a:custGeom>
            <a:avLst/>
            <a:gdLst/>
            <a:ahLst/>
            <a:cxnLst/>
            <a:rect l="0" t="0" r="0" b="0"/>
            <a:pathLst>
              <a:path w="230415" h="145584">
                <a:moveTo>
                  <a:pt x="85221" y="0"/>
                </a:moveTo>
                <a:lnTo>
                  <a:pt x="72202" y="0"/>
                </a:lnTo>
                <a:lnTo>
                  <a:pt x="69874" y="953"/>
                </a:lnTo>
                <a:lnTo>
                  <a:pt x="64748" y="4551"/>
                </a:lnTo>
                <a:lnTo>
                  <a:pt x="62047" y="6844"/>
                </a:lnTo>
                <a:lnTo>
                  <a:pt x="59294" y="9325"/>
                </a:lnTo>
                <a:lnTo>
                  <a:pt x="56507" y="11932"/>
                </a:lnTo>
                <a:lnTo>
                  <a:pt x="52743" y="14622"/>
                </a:lnTo>
                <a:lnTo>
                  <a:pt x="48329" y="17368"/>
                </a:lnTo>
                <a:lnTo>
                  <a:pt x="43481" y="20151"/>
                </a:lnTo>
                <a:lnTo>
                  <a:pt x="39297" y="22959"/>
                </a:lnTo>
                <a:lnTo>
                  <a:pt x="35555" y="25784"/>
                </a:lnTo>
                <a:lnTo>
                  <a:pt x="32108" y="28619"/>
                </a:lnTo>
                <a:lnTo>
                  <a:pt x="28857" y="32415"/>
                </a:lnTo>
                <a:lnTo>
                  <a:pt x="25738" y="36850"/>
                </a:lnTo>
                <a:lnTo>
                  <a:pt x="22705" y="41711"/>
                </a:lnTo>
                <a:lnTo>
                  <a:pt x="19731" y="46858"/>
                </a:lnTo>
                <a:lnTo>
                  <a:pt x="13887" y="57656"/>
                </a:lnTo>
                <a:lnTo>
                  <a:pt x="5242" y="74445"/>
                </a:lnTo>
                <a:lnTo>
                  <a:pt x="3326" y="80110"/>
                </a:lnTo>
                <a:lnTo>
                  <a:pt x="2050" y="85792"/>
                </a:lnTo>
                <a:lnTo>
                  <a:pt x="1198" y="91484"/>
                </a:lnTo>
                <a:lnTo>
                  <a:pt x="631" y="96232"/>
                </a:lnTo>
                <a:lnTo>
                  <a:pt x="253" y="100350"/>
                </a:lnTo>
                <a:lnTo>
                  <a:pt x="0" y="104048"/>
                </a:lnTo>
                <a:lnTo>
                  <a:pt x="785" y="107465"/>
                </a:lnTo>
                <a:lnTo>
                  <a:pt x="2260" y="110696"/>
                </a:lnTo>
                <a:lnTo>
                  <a:pt x="4196" y="113802"/>
                </a:lnTo>
                <a:lnTo>
                  <a:pt x="6440" y="116825"/>
                </a:lnTo>
                <a:lnTo>
                  <a:pt x="8888" y="119794"/>
                </a:lnTo>
                <a:lnTo>
                  <a:pt x="11472" y="122725"/>
                </a:lnTo>
                <a:lnTo>
                  <a:pt x="15100" y="125632"/>
                </a:lnTo>
                <a:lnTo>
                  <a:pt x="19424" y="128522"/>
                </a:lnTo>
                <a:lnTo>
                  <a:pt x="24211" y="131402"/>
                </a:lnTo>
                <a:lnTo>
                  <a:pt x="29308" y="134274"/>
                </a:lnTo>
                <a:lnTo>
                  <a:pt x="40051" y="140005"/>
                </a:lnTo>
                <a:lnTo>
                  <a:pt x="45583" y="141914"/>
                </a:lnTo>
                <a:lnTo>
                  <a:pt x="51175" y="143187"/>
                </a:lnTo>
                <a:lnTo>
                  <a:pt x="56809" y="144035"/>
                </a:lnTo>
                <a:lnTo>
                  <a:pt x="63422" y="144601"/>
                </a:lnTo>
                <a:lnTo>
                  <a:pt x="70688" y="144978"/>
                </a:lnTo>
                <a:lnTo>
                  <a:pt x="86382" y="145397"/>
                </a:lnTo>
                <a:lnTo>
                  <a:pt x="102882" y="145583"/>
                </a:lnTo>
                <a:lnTo>
                  <a:pt x="111282" y="144681"/>
                </a:lnTo>
                <a:lnTo>
                  <a:pt x="119740" y="143127"/>
                </a:lnTo>
                <a:lnTo>
                  <a:pt x="128236" y="141138"/>
                </a:lnTo>
                <a:lnTo>
                  <a:pt x="135805" y="138859"/>
                </a:lnTo>
                <a:lnTo>
                  <a:pt x="142757" y="136388"/>
                </a:lnTo>
                <a:lnTo>
                  <a:pt x="149295" y="133788"/>
                </a:lnTo>
                <a:lnTo>
                  <a:pt x="164181" y="128359"/>
                </a:lnTo>
                <a:lnTo>
                  <a:pt x="172151" y="125578"/>
                </a:lnTo>
                <a:lnTo>
                  <a:pt x="178417" y="121819"/>
                </a:lnTo>
                <a:lnTo>
                  <a:pt x="183546" y="117407"/>
                </a:lnTo>
                <a:lnTo>
                  <a:pt x="187919" y="112562"/>
                </a:lnTo>
                <a:lnTo>
                  <a:pt x="192739" y="108379"/>
                </a:lnTo>
                <a:lnTo>
                  <a:pt x="197857" y="104637"/>
                </a:lnTo>
                <a:lnTo>
                  <a:pt x="203174" y="101191"/>
                </a:lnTo>
                <a:lnTo>
                  <a:pt x="207672" y="96988"/>
                </a:lnTo>
                <a:lnTo>
                  <a:pt x="211622" y="92281"/>
                </a:lnTo>
                <a:lnTo>
                  <a:pt x="215208" y="87239"/>
                </a:lnTo>
                <a:lnTo>
                  <a:pt x="218552" y="82924"/>
                </a:lnTo>
                <a:lnTo>
                  <a:pt x="221733" y="79095"/>
                </a:lnTo>
                <a:lnTo>
                  <a:pt x="224807" y="75590"/>
                </a:lnTo>
                <a:lnTo>
                  <a:pt x="226855" y="71348"/>
                </a:lnTo>
                <a:lnTo>
                  <a:pt x="228221" y="66616"/>
                </a:lnTo>
                <a:lnTo>
                  <a:pt x="229132" y="61555"/>
                </a:lnTo>
                <a:lnTo>
                  <a:pt x="229739" y="57229"/>
                </a:lnTo>
                <a:lnTo>
                  <a:pt x="230144" y="53393"/>
                </a:lnTo>
                <a:lnTo>
                  <a:pt x="230414" y="49883"/>
                </a:lnTo>
                <a:lnTo>
                  <a:pt x="229641" y="45638"/>
                </a:lnTo>
                <a:lnTo>
                  <a:pt x="228174" y="40903"/>
                </a:lnTo>
                <a:lnTo>
                  <a:pt x="226243" y="35841"/>
                </a:lnTo>
                <a:lnTo>
                  <a:pt x="224003" y="31514"/>
                </a:lnTo>
                <a:lnTo>
                  <a:pt x="221557" y="27677"/>
                </a:lnTo>
                <a:lnTo>
                  <a:pt x="218974" y="24166"/>
                </a:lnTo>
                <a:lnTo>
                  <a:pt x="215347" y="20874"/>
                </a:lnTo>
                <a:lnTo>
                  <a:pt x="211024" y="17726"/>
                </a:lnTo>
                <a:lnTo>
                  <a:pt x="206237" y="14675"/>
                </a:lnTo>
                <a:lnTo>
                  <a:pt x="201141" y="11688"/>
                </a:lnTo>
                <a:lnTo>
                  <a:pt x="195839" y="8745"/>
                </a:lnTo>
                <a:lnTo>
                  <a:pt x="190399" y="5830"/>
                </a:lnTo>
                <a:lnTo>
                  <a:pt x="184867" y="3887"/>
                </a:lnTo>
                <a:lnTo>
                  <a:pt x="179274" y="2591"/>
                </a:lnTo>
                <a:lnTo>
                  <a:pt x="173640" y="1727"/>
                </a:lnTo>
                <a:lnTo>
                  <a:pt x="167980" y="1152"/>
                </a:lnTo>
                <a:lnTo>
                  <a:pt x="162301" y="768"/>
                </a:lnTo>
                <a:lnTo>
                  <a:pt x="151864" y="341"/>
                </a:lnTo>
                <a:lnTo>
                  <a:pt x="144050" y="152"/>
                </a:lnTo>
                <a:lnTo>
                  <a:pt x="117993" y="14"/>
                </a:lnTo>
                <a:lnTo>
                  <a:pt x="114689" y="962"/>
                </a:lnTo>
                <a:lnTo>
                  <a:pt x="111534" y="2546"/>
                </a:lnTo>
                <a:lnTo>
                  <a:pt x="102366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51"/>
          <p:cNvSpPr/>
          <p:nvPr/>
        </p:nvSpPr>
        <p:spPr>
          <a:xfrm>
            <a:off x="1888807" y="4307464"/>
            <a:ext cx="291466" cy="167337"/>
          </a:xfrm>
          <a:custGeom>
            <a:avLst/>
            <a:gdLst/>
            <a:ahLst/>
            <a:cxnLst/>
            <a:rect l="0" t="0" r="0" b="0"/>
            <a:pathLst>
              <a:path w="291466" h="167337">
                <a:moveTo>
                  <a:pt x="0" y="4503"/>
                </a:moveTo>
                <a:lnTo>
                  <a:pt x="0" y="21824"/>
                </a:lnTo>
                <a:lnTo>
                  <a:pt x="953" y="26528"/>
                </a:lnTo>
                <a:lnTo>
                  <a:pt x="2540" y="31569"/>
                </a:lnTo>
                <a:lnTo>
                  <a:pt x="4551" y="36834"/>
                </a:lnTo>
                <a:lnTo>
                  <a:pt x="5891" y="42250"/>
                </a:lnTo>
                <a:lnTo>
                  <a:pt x="6785" y="47765"/>
                </a:lnTo>
                <a:lnTo>
                  <a:pt x="7381" y="53347"/>
                </a:lnTo>
                <a:lnTo>
                  <a:pt x="7778" y="59926"/>
                </a:lnTo>
                <a:lnTo>
                  <a:pt x="8220" y="74856"/>
                </a:lnTo>
                <a:lnTo>
                  <a:pt x="8563" y="133799"/>
                </a:lnTo>
                <a:lnTo>
                  <a:pt x="7614" y="138325"/>
                </a:lnTo>
                <a:lnTo>
                  <a:pt x="6029" y="143248"/>
                </a:lnTo>
                <a:lnTo>
                  <a:pt x="104" y="158538"/>
                </a:lnTo>
                <a:lnTo>
                  <a:pt x="4582" y="158728"/>
                </a:lnTo>
                <a:lnTo>
                  <a:pt x="5912" y="157802"/>
                </a:lnTo>
                <a:lnTo>
                  <a:pt x="6799" y="156233"/>
                </a:lnTo>
                <a:lnTo>
                  <a:pt x="7390" y="154234"/>
                </a:lnTo>
                <a:lnTo>
                  <a:pt x="8737" y="150996"/>
                </a:lnTo>
                <a:lnTo>
                  <a:pt x="10587" y="146933"/>
                </a:lnTo>
                <a:lnTo>
                  <a:pt x="12773" y="142319"/>
                </a:lnTo>
                <a:lnTo>
                  <a:pt x="15183" y="138290"/>
                </a:lnTo>
                <a:lnTo>
                  <a:pt x="17742" y="134652"/>
                </a:lnTo>
                <a:lnTo>
                  <a:pt x="20400" y="131274"/>
                </a:lnTo>
                <a:lnTo>
                  <a:pt x="22173" y="127117"/>
                </a:lnTo>
                <a:lnTo>
                  <a:pt x="23354" y="122441"/>
                </a:lnTo>
                <a:lnTo>
                  <a:pt x="24142" y="117418"/>
                </a:lnTo>
                <a:lnTo>
                  <a:pt x="26572" y="112165"/>
                </a:lnTo>
                <a:lnTo>
                  <a:pt x="30097" y="106758"/>
                </a:lnTo>
                <a:lnTo>
                  <a:pt x="34352" y="101248"/>
                </a:lnTo>
                <a:lnTo>
                  <a:pt x="38141" y="94717"/>
                </a:lnTo>
                <a:lnTo>
                  <a:pt x="41620" y="87506"/>
                </a:lnTo>
                <a:lnTo>
                  <a:pt x="44892" y="79841"/>
                </a:lnTo>
                <a:lnTo>
                  <a:pt x="51067" y="66244"/>
                </a:lnTo>
                <a:lnTo>
                  <a:pt x="59898" y="47879"/>
                </a:lnTo>
                <a:lnTo>
                  <a:pt x="62792" y="41993"/>
                </a:lnTo>
                <a:lnTo>
                  <a:pt x="66626" y="36164"/>
                </a:lnTo>
                <a:lnTo>
                  <a:pt x="71088" y="30373"/>
                </a:lnTo>
                <a:lnTo>
                  <a:pt x="75967" y="24607"/>
                </a:lnTo>
                <a:lnTo>
                  <a:pt x="80172" y="19811"/>
                </a:lnTo>
                <a:lnTo>
                  <a:pt x="87385" y="11942"/>
                </a:lnTo>
                <a:lnTo>
                  <a:pt x="90641" y="9462"/>
                </a:lnTo>
                <a:lnTo>
                  <a:pt x="96800" y="6707"/>
                </a:lnTo>
                <a:lnTo>
                  <a:pt x="102712" y="2943"/>
                </a:lnTo>
                <a:lnTo>
                  <a:pt x="105622" y="605"/>
                </a:lnTo>
                <a:lnTo>
                  <a:pt x="108515" y="0"/>
                </a:lnTo>
                <a:lnTo>
                  <a:pt x="111396" y="548"/>
                </a:lnTo>
                <a:lnTo>
                  <a:pt x="118312" y="3722"/>
                </a:lnTo>
                <a:lnTo>
                  <a:pt x="118880" y="4935"/>
                </a:lnTo>
                <a:lnTo>
                  <a:pt x="119511" y="8822"/>
                </a:lnTo>
                <a:lnTo>
                  <a:pt x="120631" y="12145"/>
                </a:lnTo>
                <a:lnTo>
                  <a:pt x="122331" y="16265"/>
                </a:lnTo>
                <a:lnTo>
                  <a:pt x="124416" y="20917"/>
                </a:lnTo>
                <a:lnTo>
                  <a:pt x="125807" y="25923"/>
                </a:lnTo>
                <a:lnTo>
                  <a:pt x="126734" y="31166"/>
                </a:lnTo>
                <a:lnTo>
                  <a:pt x="127352" y="36566"/>
                </a:lnTo>
                <a:lnTo>
                  <a:pt x="127764" y="42070"/>
                </a:lnTo>
                <a:lnTo>
                  <a:pt x="128038" y="47646"/>
                </a:lnTo>
                <a:lnTo>
                  <a:pt x="128221" y="53267"/>
                </a:lnTo>
                <a:lnTo>
                  <a:pt x="129296" y="58920"/>
                </a:lnTo>
                <a:lnTo>
                  <a:pt x="130965" y="64593"/>
                </a:lnTo>
                <a:lnTo>
                  <a:pt x="133030" y="70281"/>
                </a:lnTo>
                <a:lnTo>
                  <a:pt x="135359" y="75977"/>
                </a:lnTo>
                <a:lnTo>
                  <a:pt x="137865" y="81680"/>
                </a:lnTo>
                <a:lnTo>
                  <a:pt x="143188" y="93096"/>
                </a:lnTo>
                <a:lnTo>
                  <a:pt x="148729" y="104520"/>
                </a:lnTo>
                <a:lnTo>
                  <a:pt x="151540" y="109281"/>
                </a:lnTo>
                <a:lnTo>
                  <a:pt x="154367" y="113408"/>
                </a:lnTo>
                <a:lnTo>
                  <a:pt x="157204" y="117111"/>
                </a:lnTo>
                <a:lnTo>
                  <a:pt x="160047" y="121485"/>
                </a:lnTo>
                <a:lnTo>
                  <a:pt x="162896" y="126306"/>
                </a:lnTo>
                <a:lnTo>
                  <a:pt x="165747" y="131425"/>
                </a:lnTo>
                <a:lnTo>
                  <a:pt x="169553" y="135790"/>
                </a:lnTo>
                <a:lnTo>
                  <a:pt x="173995" y="139653"/>
                </a:lnTo>
                <a:lnTo>
                  <a:pt x="178862" y="143181"/>
                </a:lnTo>
                <a:lnTo>
                  <a:pt x="184011" y="146485"/>
                </a:lnTo>
                <a:lnTo>
                  <a:pt x="189349" y="149640"/>
                </a:lnTo>
                <a:lnTo>
                  <a:pt x="194813" y="152696"/>
                </a:lnTo>
                <a:lnTo>
                  <a:pt x="205963" y="158632"/>
                </a:lnTo>
                <a:lnTo>
                  <a:pt x="211604" y="161548"/>
                </a:lnTo>
                <a:lnTo>
                  <a:pt x="217269" y="163492"/>
                </a:lnTo>
                <a:lnTo>
                  <a:pt x="222951" y="164788"/>
                </a:lnTo>
                <a:lnTo>
                  <a:pt x="228644" y="165652"/>
                </a:lnTo>
                <a:lnTo>
                  <a:pt x="234344" y="166228"/>
                </a:lnTo>
                <a:lnTo>
                  <a:pt x="240050" y="166612"/>
                </a:lnTo>
                <a:lnTo>
                  <a:pt x="245758" y="166869"/>
                </a:lnTo>
                <a:lnTo>
                  <a:pt x="257181" y="167153"/>
                </a:lnTo>
                <a:lnTo>
                  <a:pt x="275485" y="167336"/>
                </a:lnTo>
                <a:lnTo>
                  <a:pt x="278907" y="166398"/>
                </a:lnTo>
                <a:lnTo>
                  <a:pt x="282140" y="164820"/>
                </a:lnTo>
                <a:lnTo>
                  <a:pt x="291465" y="1588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52"/>
          <p:cNvSpPr/>
          <p:nvPr/>
        </p:nvSpPr>
        <p:spPr>
          <a:xfrm>
            <a:off x="2240279" y="4217775"/>
            <a:ext cx="85726" cy="257071"/>
          </a:xfrm>
          <a:custGeom>
            <a:avLst/>
            <a:gdLst/>
            <a:ahLst/>
            <a:cxnLst/>
            <a:rect l="0" t="0" r="0" b="0"/>
            <a:pathLst>
              <a:path w="85726" h="257071">
                <a:moveTo>
                  <a:pt x="0" y="8467"/>
                </a:moveTo>
                <a:lnTo>
                  <a:pt x="0" y="248"/>
                </a:lnTo>
                <a:lnTo>
                  <a:pt x="2540" y="52"/>
                </a:lnTo>
                <a:lnTo>
                  <a:pt x="4552" y="0"/>
                </a:lnTo>
                <a:lnTo>
                  <a:pt x="5892" y="917"/>
                </a:lnTo>
                <a:lnTo>
                  <a:pt x="6786" y="2481"/>
                </a:lnTo>
                <a:lnTo>
                  <a:pt x="7779" y="6759"/>
                </a:lnTo>
                <a:lnTo>
                  <a:pt x="8338" y="14523"/>
                </a:lnTo>
                <a:lnTo>
                  <a:pt x="8468" y="20048"/>
                </a:lnTo>
                <a:lnTo>
                  <a:pt x="8564" y="48987"/>
                </a:lnTo>
                <a:lnTo>
                  <a:pt x="9519" y="55483"/>
                </a:lnTo>
                <a:lnTo>
                  <a:pt x="11109" y="62671"/>
                </a:lnTo>
                <a:lnTo>
                  <a:pt x="13121" y="70321"/>
                </a:lnTo>
                <a:lnTo>
                  <a:pt x="14463" y="78278"/>
                </a:lnTo>
                <a:lnTo>
                  <a:pt x="15357" y="86440"/>
                </a:lnTo>
                <a:lnTo>
                  <a:pt x="15953" y="94739"/>
                </a:lnTo>
                <a:lnTo>
                  <a:pt x="17303" y="103129"/>
                </a:lnTo>
                <a:lnTo>
                  <a:pt x="19156" y="111580"/>
                </a:lnTo>
                <a:lnTo>
                  <a:pt x="21343" y="120072"/>
                </a:lnTo>
                <a:lnTo>
                  <a:pt x="22801" y="127638"/>
                </a:lnTo>
                <a:lnTo>
                  <a:pt x="23774" y="134587"/>
                </a:lnTo>
                <a:lnTo>
                  <a:pt x="24422" y="141124"/>
                </a:lnTo>
                <a:lnTo>
                  <a:pt x="25806" y="147388"/>
                </a:lnTo>
                <a:lnTo>
                  <a:pt x="27682" y="153469"/>
                </a:lnTo>
                <a:lnTo>
                  <a:pt x="29885" y="159427"/>
                </a:lnTo>
                <a:lnTo>
                  <a:pt x="33258" y="166257"/>
                </a:lnTo>
                <a:lnTo>
                  <a:pt x="37412" y="173668"/>
                </a:lnTo>
                <a:lnTo>
                  <a:pt x="42087" y="181466"/>
                </a:lnTo>
                <a:lnTo>
                  <a:pt x="46156" y="187617"/>
                </a:lnTo>
                <a:lnTo>
                  <a:pt x="49820" y="192671"/>
                </a:lnTo>
                <a:lnTo>
                  <a:pt x="53216" y="196992"/>
                </a:lnTo>
                <a:lnTo>
                  <a:pt x="56433" y="201778"/>
                </a:lnTo>
                <a:lnTo>
                  <a:pt x="59529" y="206873"/>
                </a:lnTo>
                <a:lnTo>
                  <a:pt x="62546" y="212175"/>
                </a:lnTo>
                <a:lnTo>
                  <a:pt x="64558" y="217615"/>
                </a:lnTo>
                <a:lnTo>
                  <a:pt x="65899" y="223147"/>
                </a:lnTo>
                <a:lnTo>
                  <a:pt x="66793" y="228739"/>
                </a:lnTo>
                <a:lnTo>
                  <a:pt x="68341" y="233420"/>
                </a:lnTo>
                <a:lnTo>
                  <a:pt x="70326" y="237493"/>
                </a:lnTo>
                <a:lnTo>
                  <a:pt x="72602" y="241162"/>
                </a:lnTo>
                <a:lnTo>
                  <a:pt x="75071" y="244559"/>
                </a:lnTo>
                <a:lnTo>
                  <a:pt x="77670" y="247777"/>
                </a:lnTo>
                <a:lnTo>
                  <a:pt x="85725" y="257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53"/>
          <p:cNvSpPr/>
          <p:nvPr/>
        </p:nvSpPr>
        <p:spPr>
          <a:xfrm>
            <a:off x="2248852" y="4175323"/>
            <a:ext cx="771526" cy="342385"/>
          </a:xfrm>
          <a:custGeom>
            <a:avLst/>
            <a:gdLst/>
            <a:ahLst/>
            <a:cxnLst/>
            <a:rect l="0" t="0" r="0" b="0"/>
            <a:pathLst>
              <a:path w="771526" h="342385">
                <a:moveTo>
                  <a:pt x="0" y="162362"/>
                </a:moveTo>
                <a:lnTo>
                  <a:pt x="0" y="157811"/>
                </a:lnTo>
                <a:lnTo>
                  <a:pt x="952" y="156470"/>
                </a:lnTo>
                <a:lnTo>
                  <a:pt x="2540" y="155576"/>
                </a:lnTo>
                <a:lnTo>
                  <a:pt x="4551" y="154981"/>
                </a:lnTo>
                <a:lnTo>
                  <a:pt x="6844" y="155536"/>
                </a:lnTo>
                <a:lnTo>
                  <a:pt x="11932" y="158693"/>
                </a:lnTo>
                <a:lnTo>
                  <a:pt x="19908" y="160731"/>
                </a:lnTo>
                <a:lnTo>
                  <a:pt x="40551" y="162040"/>
                </a:lnTo>
                <a:lnTo>
                  <a:pt x="51678" y="164758"/>
                </a:lnTo>
                <a:lnTo>
                  <a:pt x="63925" y="168190"/>
                </a:lnTo>
                <a:lnTo>
                  <a:pt x="86886" y="170121"/>
                </a:lnTo>
                <a:lnTo>
                  <a:pt x="110834" y="170693"/>
                </a:lnTo>
                <a:lnTo>
                  <a:pt x="171816" y="170925"/>
                </a:lnTo>
                <a:lnTo>
                  <a:pt x="188758" y="168390"/>
                </a:lnTo>
                <a:lnTo>
                  <a:pt x="205812" y="165041"/>
                </a:lnTo>
                <a:lnTo>
                  <a:pt x="222917" y="163552"/>
                </a:lnTo>
                <a:lnTo>
                  <a:pt x="244061" y="158164"/>
                </a:lnTo>
                <a:lnTo>
                  <a:pt x="267320" y="153701"/>
                </a:lnTo>
                <a:lnTo>
                  <a:pt x="275336" y="149623"/>
                </a:lnTo>
                <a:lnTo>
                  <a:pt x="288244" y="140196"/>
                </a:lnTo>
                <a:lnTo>
                  <a:pt x="294161" y="138223"/>
                </a:lnTo>
                <a:lnTo>
                  <a:pt x="296119" y="136744"/>
                </a:lnTo>
                <a:lnTo>
                  <a:pt x="297425" y="134806"/>
                </a:lnTo>
                <a:lnTo>
                  <a:pt x="299885" y="128466"/>
                </a:lnTo>
                <a:lnTo>
                  <a:pt x="295441" y="128189"/>
                </a:lnTo>
                <a:lnTo>
                  <a:pt x="293163" y="129102"/>
                </a:lnTo>
                <a:lnTo>
                  <a:pt x="285407" y="134939"/>
                </a:lnTo>
                <a:lnTo>
                  <a:pt x="274252" y="145444"/>
                </a:lnTo>
                <a:lnTo>
                  <a:pt x="211839" y="207698"/>
                </a:lnTo>
                <a:lnTo>
                  <a:pt x="205911" y="216166"/>
                </a:lnTo>
                <a:lnTo>
                  <a:pt x="202996" y="221091"/>
                </a:lnTo>
                <a:lnTo>
                  <a:pt x="202006" y="225327"/>
                </a:lnTo>
                <a:lnTo>
                  <a:pt x="202298" y="229103"/>
                </a:lnTo>
                <a:lnTo>
                  <a:pt x="205060" y="237458"/>
                </a:lnTo>
                <a:lnTo>
                  <a:pt x="212450" y="245952"/>
                </a:lnTo>
                <a:lnTo>
                  <a:pt x="217612" y="251265"/>
                </a:lnTo>
                <a:lnTo>
                  <a:pt x="220322" y="253064"/>
                </a:lnTo>
                <a:lnTo>
                  <a:pt x="225874" y="255061"/>
                </a:lnTo>
                <a:lnTo>
                  <a:pt x="229640" y="254641"/>
                </a:lnTo>
                <a:lnTo>
                  <a:pt x="253531" y="247835"/>
                </a:lnTo>
                <a:lnTo>
                  <a:pt x="259683" y="243847"/>
                </a:lnTo>
                <a:lnTo>
                  <a:pt x="268501" y="236247"/>
                </a:lnTo>
                <a:lnTo>
                  <a:pt x="274274" y="228220"/>
                </a:lnTo>
                <a:lnTo>
                  <a:pt x="280014" y="218302"/>
                </a:lnTo>
                <a:lnTo>
                  <a:pt x="285741" y="207544"/>
                </a:lnTo>
                <a:lnTo>
                  <a:pt x="287649" y="202008"/>
                </a:lnTo>
                <a:lnTo>
                  <a:pt x="288921" y="196413"/>
                </a:lnTo>
                <a:lnTo>
                  <a:pt x="289769" y="190777"/>
                </a:lnTo>
                <a:lnTo>
                  <a:pt x="291287" y="185115"/>
                </a:lnTo>
                <a:lnTo>
                  <a:pt x="293251" y="179435"/>
                </a:lnTo>
                <a:lnTo>
                  <a:pt x="295513" y="173745"/>
                </a:lnTo>
                <a:lnTo>
                  <a:pt x="297021" y="168045"/>
                </a:lnTo>
                <a:lnTo>
                  <a:pt x="298027" y="162341"/>
                </a:lnTo>
                <a:lnTo>
                  <a:pt x="298697" y="156633"/>
                </a:lnTo>
                <a:lnTo>
                  <a:pt x="300096" y="150923"/>
                </a:lnTo>
                <a:lnTo>
                  <a:pt x="301982" y="145210"/>
                </a:lnTo>
                <a:lnTo>
                  <a:pt x="305664" y="134736"/>
                </a:lnTo>
                <a:lnTo>
                  <a:pt x="307301" y="126907"/>
                </a:lnTo>
                <a:lnTo>
                  <a:pt x="310568" y="120251"/>
                </a:lnTo>
                <a:lnTo>
                  <a:pt x="317148" y="110975"/>
                </a:lnTo>
                <a:lnTo>
                  <a:pt x="317182" y="206931"/>
                </a:lnTo>
                <a:lnTo>
                  <a:pt x="318135" y="213982"/>
                </a:lnTo>
                <a:lnTo>
                  <a:pt x="319723" y="220588"/>
                </a:lnTo>
                <a:lnTo>
                  <a:pt x="321733" y="226897"/>
                </a:lnTo>
                <a:lnTo>
                  <a:pt x="326508" y="236446"/>
                </a:lnTo>
                <a:lnTo>
                  <a:pt x="331805" y="244818"/>
                </a:lnTo>
                <a:lnTo>
                  <a:pt x="337334" y="254889"/>
                </a:lnTo>
                <a:lnTo>
                  <a:pt x="345506" y="263175"/>
                </a:lnTo>
                <a:lnTo>
                  <a:pt x="354536" y="269080"/>
                </a:lnTo>
                <a:lnTo>
                  <a:pt x="373174" y="275411"/>
                </a:lnTo>
                <a:lnTo>
                  <a:pt x="393145" y="282853"/>
                </a:lnTo>
                <a:lnTo>
                  <a:pt x="399257" y="285552"/>
                </a:lnTo>
                <a:lnTo>
                  <a:pt x="413668" y="288550"/>
                </a:lnTo>
                <a:lnTo>
                  <a:pt x="421511" y="289350"/>
                </a:lnTo>
                <a:lnTo>
                  <a:pt x="435306" y="287698"/>
                </a:lnTo>
                <a:lnTo>
                  <a:pt x="456322" y="281413"/>
                </a:lnTo>
                <a:lnTo>
                  <a:pt x="489024" y="270756"/>
                </a:lnTo>
                <a:lnTo>
                  <a:pt x="503411" y="262607"/>
                </a:lnTo>
                <a:lnTo>
                  <a:pt x="517108" y="252635"/>
                </a:lnTo>
                <a:lnTo>
                  <a:pt x="532721" y="241853"/>
                </a:lnTo>
                <a:lnTo>
                  <a:pt x="539932" y="235359"/>
                </a:lnTo>
                <a:lnTo>
                  <a:pt x="546645" y="228171"/>
                </a:lnTo>
                <a:lnTo>
                  <a:pt x="553025" y="220522"/>
                </a:lnTo>
                <a:lnTo>
                  <a:pt x="559183" y="212565"/>
                </a:lnTo>
                <a:lnTo>
                  <a:pt x="565194" y="204403"/>
                </a:lnTo>
                <a:lnTo>
                  <a:pt x="576952" y="187714"/>
                </a:lnTo>
                <a:lnTo>
                  <a:pt x="588528" y="170772"/>
                </a:lnTo>
                <a:lnTo>
                  <a:pt x="593329" y="162254"/>
                </a:lnTo>
                <a:lnTo>
                  <a:pt x="597483" y="153717"/>
                </a:lnTo>
                <a:lnTo>
                  <a:pt x="601205" y="145169"/>
                </a:lnTo>
                <a:lnTo>
                  <a:pt x="605591" y="137565"/>
                </a:lnTo>
                <a:lnTo>
                  <a:pt x="610420" y="130590"/>
                </a:lnTo>
                <a:lnTo>
                  <a:pt x="615544" y="124036"/>
                </a:lnTo>
                <a:lnTo>
                  <a:pt x="619913" y="116808"/>
                </a:lnTo>
                <a:lnTo>
                  <a:pt x="623778" y="109133"/>
                </a:lnTo>
                <a:lnTo>
                  <a:pt x="627307" y="101158"/>
                </a:lnTo>
                <a:lnTo>
                  <a:pt x="629659" y="92985"/>
                </a:lnTo>
                <a:lnTo>
                  <a:pt x="631228" y="84678"/>
                </a:lnTo>
                <a:lnTo>
                  <a:pt x="632274" y="76282"/>
                </a:lnTo>
                <a:lnTo>
                  <a:pt x="632971" y="68780"/>
                </a:lnTo>
                <a:lnTo>
                  <a:pt x="633436" y="61874"/>
                </a:lnTo>
                <a:lnTo>
                  <a:pt x="633745" y="55365"/>
                </a:lnTo>
                <a:lnTo>
                  <a:pt x="634090" y="43053"/>
                </a:lnTo>
                <a:lnTo>
                  <a:pt x="634181" y="37102"/>
                </a:lnTo>
                <a:lnTo>
                  <a:pt x="633290" y="32183"/>
                </a:lnTo>
                <a:lnTo>
                  <a:pt x="628437" y="20708"/>
                </a:lnTo>
                <a:lnTo>
                  <a:pt x="626576" y="11276"/>
                </a:lnTo>
                <a:lnTo>
                  <a:pt x="626141" y="5360"/>
                </a:lnTo>
                <a:lnTo>
                  <a:pt x="625072" y="3401"/>
                </a:lnTo>
                <a:lnTo>
                  <a:pt x="623407" y="2096"/>
                </a:lnTo>
                <a:lnTo>
                  <a:pt x="618442" y="0"/>
                </a:lnTo>
                <a:lnTo>
                  <a:pt x="617082" y="781"/>
                </a:lnTo>
                <a:lnTo>
                  <a:pt x="613031" y="4188"/>
                </a:lnTo>
                <a:lnTo>
                  <a:pt x="609665" y="5478"/>
                </a:lnTo>
                <a:lnTo>
                  <a:pt x="600845" y="6910"/>
                </a:lnTo>
                <a:lnTo>
                  <a:pt x="596778" y="9197"/>
                </a:lnTo>
                <a:lnTo>
                  <a:pt x="589720" y="16818"/>
                </a:lnTo>
                <a:lnTo>
                  <a:pt x="580868" y="26556"/>
                </a:lnTo>
                <a:lnTo>
                  <a:pt x="571536" y="37234"/>
                </a:lnTo>
                <a:lnTo>
                  <a:pt x="567714" y="42748"/>
                </a:lnTo>
                <a:lnTo>
                  <a:pt x="564213" y="48329"/>
                </a:lnTo>
                <a:lnTo>
                  <a:pt x="560927" y="54907"/>
                </a:lnTo>
                <a:lnTo>
                  <a:pt x="557784" y="62150"/>
                </a:lnTo>
                <a:lnTo>
                  <a:pt x="554736" y="69837"/>
                </a:lnTo>
                <a:lnTo>
                  <a:pt x="550799" y="76866"/>
                </a:lnTo>
                <a:lnTo>
                  <a:pt x="546270" y="83457"/>
                </a:lnTo>
                <a:lnTo>
                  <a:pt x="541345" y="89756"/>
                </a:lnTo>
                <a:lnTo>
                  <a:pt x="537109" y="96813"/>
                </a:lnTo>
                <a:lnTo>
                  <a:pt x="533333" y="104375"/>
                </a:lnTo>
                <a:lnTo>
                  <a:pt x="529862" y="112274"/>
                </a:lnTo>
                <a:lnTo>
                  <a:pt x="527549" y="119445"/>
                </a:lnTo>
                <a:lnTo>
                  <a:pt x="526007" y="126130"/>
                </a:lnTo>
                <a:lnTo>
                  <a:pt x="524979" y="132492"/>
                </a:lnTo>
                <a:lnTo>
                  <a:pt x="524293" y="139591"/>
                </a:lnTo>
                <a:lnTo>
                  <a:pt x="523837" y="147182"/>
                </a:lnTo>
                <a:lnTo>
                  <a:pt x="523329" y="162283"/>
                </a:lnTo>
                <a:lnTo>
                  <a:pt x="523103" y="175344"/>
                </a:lnTo>
                <a:lnTo>
                  <a:pt x="523995" y="181494"/>
                </a:lnTo>
                <a:lnTo>
                  <a:pt x="525543" y="187499"/>
                </a:lnTo>
                <a:lnTo>
                  <a:pt x="527527" y="193408"/>
                </a:lnTo>
                <a:lnTo>
                  <a:pt x="529802" y="199251"/>
                </a:lnTo>
                <a:lnTo>
                  <a:pt x="532271" y="205052"/>
                </a:lnTo>
                <a:lnTo>
                  <a:pt x="534870" y="210825"/>
                </a:lnTo>
                <a:lnTo>
                  <a:pt x="537555" y="217530"/>
                </a:lnTo>
                <a:lnTo>
                  <a:pt x="543078" y="232601"/>
                </a:lnTo>
                <a:lnTo>
                  <a:pt x="546837" y="238716"/>
                </a:lnTo>
                <a:lnTo>
                  <a:pt x="561229" y="253777"/>
                </a:lnTo>
                <a:lnTo>
                  <a:pt x="566558" y="260453"/>
                </a:lnTo>
                <a:lnTo>
                  <a:pt x="572015" y="267760"/>
                </a:lnTo>
                <a:lnTo>
                  <a:pt x="585699" y="278421"/>
                </a:lnTo>
                <a:lnTo>
                  <a:pt x="601306" y="287286"/>
                </a:lnTo>
                <a:lnTo>
                  <a:pt x="617767" y="297576"/>
                </a:lnTo>
                <a:lnTo>
                  <a:pt x="634608" y="305959"/>
                </a:lnTo>
                <a:lnTo>
                  <a:pt x="652571" y="312860"/>
                </a:lnTo>
                <a:lnTo>
                  <a:pt x="701767" y="327972"/>
                </a:lnTo>
                <a:lnTo>
                  <a:pt x="723763" y="336632"/>
                </a:lnTo>
                <a:lnTo>
                  <a:pt x="741407" y="339828"/>
                </a:lnTo>
                <a:lnTo>
                  <a:pt x="771525" y="3423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Solve rational equations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Multiply each side by the denominator.</a:t>
            </a:r>
          </a:p>
          <a:p>
            <a:pPr eaLnBrk="1" hangingPunct="1"/>
            <a:r>
              <a:rPr lang="en-US" smtClean="0"/>
              <a:t>Solve normally.</a:t>
            </a:r>
          </a:p>
          <a:p>
            <a:pPr eaLnBrk="1" hangingPunct="1">
              <a:buFontTx/>
              <a:buNone/>
            </a:pPr>
            <a:r>
              <a:rPr lang="en-US" u="sng" smtClean="0"/>
              <a:t>3x+1</a:t>
            </a:r>
            <a:r>
              <a:rPr lang="en-US" smtClean="0"/>
              <a:t>   =10</a:t>
            </a:r>
          </a:p>
          <a:p>
            <a:pPr eaLnBrk="1" hangingPunct="1">
              <a:buFontTx/>
              <a:buNone/>
            </a:pPr>
            <a:r>
              <a:rPr lang="en-US" smtClean="0"/>
              <a:t>x+1</a:t>
            </a:r>
          </a:p>
          <a:p>
            <a:pPr eaLnBrk="1" hangingPunct="1"/>
            <a:endParaRPr lang="en-US" smtClean="0"/>
          </a:p>
        </p:txBody>
      </p:sp>
      <p:sp>
        <p:nvSpPr>
          <p:cNvPr id="4" name="SMARTPenAnnotation308"/>
          <p:cNvSpPr/>
          <p:nvPr/>
        </p:nvSpPr>
        <p:spPr>
          <a:xfrm>
            <a:off x="817244" y="2760355"/>
            <a:ext cx="50097" cy="25708"/>
          </a:xfrm>
          <a:custGeom>
            <a:avLst/>
            <a:gdLst/>
            <a:ahLst/>
            <a:cxnLst/>
            <a:rect l="0" t="0" r="0" b="0"/>
            <a:pathLst>
              <a:path w="50097" h="25708">
                <a:moveTo>
                  <a:pt x="8573" y="17134"/>
                </a:moveTo>
                <a:lnTo>
                  <a:pt x="15954" y="17134"/>
                </a:lnTo>
                <a:lnTo>
                  <a:pt x="16351" y="18087"/>
                </a:lnTo>
                <a:lnTo>
                  <a:pt x="16616" y="19675"/>
                </a:lnTo>
                <a:lnTo>
                  <a:pt x="17143" y="25676"/>
                </a:lnTo>
                <a:lnTo>
                  <a:pt x="8678" y="25707"/>
                </a:lnTo>
                <a:lnTo>
                  <a:pt x="8643" y="24755"/>
                </a:lnTo>
                <a:lnTo>
                  <a:pt x="8604" y="21156"/>
                </a:lnTo>
                <a:lnTo>
                  <a:pt x="7641" y="19815"/>
                </a:lnTo>
                <a:lnTo>
                  <a:pt x="6047" y="18922"/>
                </a:lnTo>
                <a:lnTo>
                  <a:pt x="4031" y="18326"/>
                </a:lnTo>
                <a:lnTo>
                  <a:pt x="2688" y="16977"/>
                </a:lnTo>
                <a:lnTo>
                  <a:pt x="1792" y="15124"/>
                </a:lnTo>
                <a:lnTo>
                  <a:pt x="354" y="9858"/>
                </a:lnTo>
                <a:lnTo>
                  <a:pt x="1189" y="8474"/>
                </a:lnTo>
                <a:lnTo>
                  <a:pt x="2698" y="6598"/>
                </a:lnTo>
                <a:lnTo>
                  <a:pt x="4656" y="4395"/>
                </a:lnTo>
                <a:lnTo>
                  <a:pt x="6914" y="2927"/>
                </a:lnTo>
                <a:lnTo>
                  <a:pt x="9372" y="1948"/>
                </a:lnTo>
                <a:lnTo>
                  <a:pt x="11963" y="1295"/>
                </a:lnTo>
                <a:lnTo>
                  <a:pt x="14643" y="860"/>
                </a:lnTo>
                <a:lnTo>
                  <a:pt x="17382" y="570"/>
                </a:lnTo>
                <a:lnTo>
                  <a:pt x="20161" y="377"/>
                </a:lnTo>
                <a:lnTo>
                  <a:pt x="22966" y="248"/>
                </a:lnTo>
                <a:lnTo>
                  <a:pt x="28622" y="104"/>
                </a:lnTo>
                <a:lnTo>
                  <a:pt x="41174" y="0"/>
                </a:lnTo>
                <a:lnTo>
                  <a:pt x="42689" y="949"/>
                </a:lnTo>
                <a:lnTo>
                  <a:pt x="44652" y="2534"/>
                </a:lnTo>
                <a:lnTo>
                  <a:pt x="50096" y="7371"/>
                </a:lnTo>
                <a:lnTo>
                  <a:pt x="49590" y="7768"/>
                </a:lnTo>
                <a:lnTo>
                  <a:pt x="48300" y="8033"/>
                </a:lnTo>
                <a:lnTo>
                  <a:pt x="46488" y="8209"/>
                </a:lnTo>
                <a:lnTo>
                  <a:pt x="44327" y="9279"/>
                </a:lnTo>
                <a:lnTo>
                  <a:pt x="41934" y="10945"/>
                </a:lnTo>
                <a:lnTo>
                  <a:pt x="35800" y="15912"/>
                </a:lnTo>
                <a:lnTo>
                  <a:pt x="34344" y="17272"/>
                </a:lnTo>
                <a:lnTo>
                  <a:pt x="27042" y="24408"/>
                </a:lnTo>
                <a:lnTo>
                  <a:pt x="25648" y="24841"/>
                </a:lnTo>
                <a:lnTo>
                  <a:pt x="23766" y="25130"/>
                </a:lnTo>
                <a:lnTo>
                  <a:pt x="21559" y="25322"/>
                </a:lnTo>
                <a:lnTo>
                  <a:pt x="20088" y="24498"/>
                </a:lnTo>
                <a:lnTo>
                  <a:pt x="19107" y="22996"/>
                </a:lnTo>
                <a:lnTo>
                  <a:pt x="18453" y="21042"/>
                </a:lnTo>
                <a:lnTo>
                  <a:pt x="17065" y="19740"/>
                </a:lnTo>
                <a:lnTo>
                  <a:pt x="15187" y="18871"/>
                </a:lnTo>
                <a:lnTo>
                  <a:pt x="9879" y="17477"/>
                </a:lnTo>
                <a:lnTo>
                  <a:pt x="8491" y="17363"/>
                </a:lnTo>
                <a:lnTo>
                  <a:pt x="6614" y="17287"/>
                </a:lnTo>
                <a:lnTo>
                  <a:pt x="0" y="171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09"/>
          <p:cNvSpPr/>
          <p:nvPr/>
        </p:nvSpPr>
        <p:spPr>
          <a:xfrm>
            <a:off x="203658" y="2683192"/>
            <a:ext cx="197392" cy="171451"/>
          </a:xfrm>
          <a:custGeom>
            <a:avLst/>
            <a:gdLst/>
            <a:ahLst/>
            <a:cxnLst/>
            <a:rect l="0" t="0" r="0" b="0"/>
            <a:pathLst>
              <a:path w="197392" h="171451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9241" y="4551"/>
                </a:lnTo>
                <a:lnTo>
                  <a:pt x="12570" y="6844"/>
                </a:lnTo>
                <a:lnTo>
                  <a:pt x="16694" y="9325"/>
                </a:lnTo>
                <a:lnTo>
                  <a:pt x="21348" y="11932"/>
                </a:lnTo>
                <a:lnTo>
                  <a:pt x="25403" y="13669"/>
                </a:lnTo>
                <a:lnTo>
                  <a:pt x="29059" y="14828"/>
                </a:lnTo>
                <a:lnTo>
                  <a:pt x="32449" y="15601"/>
                </a:lnTo>
                <a:lnTo>
                  <a:pt x="34709" y="17068"/>
                </a:lnTo>
                <a:lnTo>
                  <a:pt x="36216" y="18999"/>
                </a:lnTo>
                <a:lnTo>
                  <a:pt x="37220" y="21238"/>
                </a:lnTo>
                <a:lnTo>
                  <a:pt x="39795" y="24636"/>
                </a:lnTo>
                <a:lnTo>
                  <a:pt x="43416" y="28807"/>
                </a:lnTo>
                <a:lnTo>
                  <a:pt x="51567" y="37568"/>
                </a:lnTo>
                <a:lnTo>
                  <a:pt x="62464" y="48808"/>
                </a:lnTo>
                <a:lnTo>
                  <a:pt x="152221" y="138709"/>
                </a:lnTo>
                <a:lnTo>
                  <a:pt x="156467" y="142003"/>
                </a:lnTo>
                <a:lnTo>
                  <a:pt x="161202" y="145151"/>
                </a:lnTo>
                <a:lnTo>
                  <a:pt x="173389" y="152497"/>
                </a:lnTo>
                <a:lnTo>
                  <a:pt x="177596" y="156041"/>
                </a:lnTo>
                <a:lnTo>
                  <a:pt x="182640" y="160792"/>
                </a:lnTo>
                <a:lnTo>
                  <a:pt x="188057" y="166078"/>
                </a:lnTo>
                <a:lnTo>
                  <a:pt x="190835" y="167869"/>
                </a:lnTo>
                <a:lnTo>
                  <a:pt x="196462" y="169858"/>
                </a:lnTo>
                <a:lnTo>
                  <a:pt x="197391" y="170389"/>
                </a:lnTo>
                <a:lnTo>
                  <a:pt x="197058" y="170743"/>
                </a:lnTo>
                <a:lnTo>
                  <a:pt x="193534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0"/>
          <p:cNvSpPr/>
          <p:nvPr/>
        </p:nvSpPr>
        <p:spPr>
          <a:xfrm>
            <a:off x="242887" y="2683192"/>
            <a:ext cx="128588" cy="205741"/>
          </a:xfrm>
          <a:custGeom>
            <a:avLst/>
            <a:gdLst/>
            <a:ahLst/>
            <a:cxnLst/>
            <a:rect l="0" t="0" r="0" b="0"/>
            <a:pathLst>
              <a:path w="128588" h="205741">
                <a:moveTo>
                  <a:pt x="128587" y="0"/>
                </a:moveTo>
                <a:lnTo>
                  <a:pt x="128587" y="4551"/>
                </a:lnTo>
                <a:lnTo>
                  <a:pt x="127635" y="6844"/>
                </a:lnTo>
                <a:lnTo>
                  <a:pt x="124037" y="11932"/>
                </a:lnTo>
                <a:lnTo>
                  <a:pt x="122696" y="14622"/>
                </a:lnTo>
                <a:lnTo>
                  <a:pt x="121207" y="20151"/>
                </a:lnTo>
                <a:lnTo>
                  <a:pt x="118904" y="23912"/>
                </a:lnTo>
                <a:lnTo>
                  <a:pt x="115465" y="28324"/>
                </a:lnTo>
                <a:lnTo>
                  <a:pt x="111266" y="33170"/>
                </a:lnTo>
                <a:lnTo>
                  <a:pt x="107515" y="38306"/>
                </a:lnTo>
                <a:lnTo>
                  <a:pt x="104062" y="43635"/>
                </a:lnTo>
                <a:lnTo>
                  <a:pt x="100807" y="49092"/>
                </a:lnTo>
                <a:lnTo>
                  <a:pt x="92111" y="62777"/>
                </a:lnTo>
                <a:lnTo>
                  <a:pt x="87125" y="70426"/>
                </a:lnTo>
                <a:lnTo>
                  <a:pt x="82848" y="77431"/>
                </a:lnTo>
                <a:lnTo>
                  <a:pt x="79044" y="84005"/>
                </a:lnTo>
                <a:lnTo>
                  <a:pt x="75556" y="90294"/>
                </a:lnTo>
                <a:lnTo>
                  <a:pt x="71326" y="96391"/>
                </a:lnTo>
                <a:lnTo>
                  <a:pt x="66601" y="102361"/>
                </a:lnTo>
                <a:lnTo>
                  <a:pt x="61545" y="108245"/>
                </a:lnTo>
                <a:lnTo>
                  <a:pt x="57223" y="115026"/>
                </a:lnTo>
                <a:lnTo>
                  <a:pt x="53388" y="122404"/>
                </a:lnTo>
                <a:lnTo>
                  <a:pt x="49880" y="130180"/>
                </a:lnTo>
                <a:lnTo>
                  <a:pt x="45636" y="137269"/>
                </a:lnTo>
                <a:lnTo>
                  <a:pt x="40901" y="143900"/>
                </a:lnTo>
                <a:lnTo>
                  <a:pt x="35840" y="150226"/>
                </a:lnTo>
                <a:lnTo>
                  <a:pt x="30561" y="156348"/>
                </a:lnTo>
                <a:lnTo>
                  <a:pt x="25136" y="162335"/>
                </a:lnTo>
                <a:lnTo>
                  <a:pt x="10940" y="177322"/>
                </a:lnTo>
                <a:lnTo>
                  <a:pt x="7293" y="181079"/>
                </a:lnTo>
                <a:lnTo>
                  <a:pt x="4862" y="184537"/>
                </a:lnTo>
                <a:lnTo>
                  <a:pt x="2161" y="190919"/>
                </a:lnTo>
                <a:lnTo>
                  <a:pt x="960" y="19693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1"/>
          <p:cNvSpPr/>
          <p:nvPr/>
        </p:nvSpPr>
        <p:spPr>
          <a:xfrm>
            <a:off x="426543" y="2752126"/>
            <a:ext cx="184962" cy="16792"/>
          </a:xfrm>
          <a:custGeom>
            <a:avLst/>
            <a:gdLst/>
            <a:ahLst/>
            <a:cxnLst/>
            <a:rect l="0" t="0" r="0" b="0"/>
            <a:pathLst>
              <a:path w="184962" h="16792">
                <a:moveTo>
                  <a:pt x="4939" y="16791"/>
                </a:moveTo>
                <a:lnTo>
                  <a:pt x="0" y="16791"/>
                </a:lnTo>
                <a:lnTo>
                  <a:pt x="8651" y="16791"/>
                </a:lnTo>
                <a:lnTo>
                  <a:pt x="12176" y="15838"/>
                </a:lnTo>
                <a:lnTo>
                  <a:pt x="16431" y="14251"/>
                </a:lnTo>
                <a:lnTo>
                  <a:pt x="21173" y="12240"/>
                </a:lnTo>
                <a:lnTo>
                  <a:pt x="27192" y="10900"/>
                </a:lnTo>
                <a:lnTo>
                  <a:pt x="34062" y="10006"/>
                </a:lnTo>
                <a:lnTo>
                  <a:pt x="41499" y="9410"/>
                </a:lnTo>
                <a:lnTo>
                  <a:pt x="48362" y="9013"/>
                </a:lnTo>
                <a:lnTo>
                  <a:pt x="61068" y="8571"/>
                </a:lnTo>
                <a:lnTo>
                  <a:pt x="84747" y="8288"/>
                </a:lnTo>
                <a:lnTo>
                  <a:pt x="113497" y="8228"/>
                </a:lnTo>
                <a:lnTo>
                  <a:pt x="119221" y="7272"/>
                </a:lnTo>
                <a:lnTo>
                  <a:pt x="124942" y="5683"/>
                </a:lnTo>
                <a:lnTo>
                  <a:pt x="130661" y="3670"/>
                </a:lnTo>
                <a:lnTo>
                  <a:pt x="136379" y="2329"/>
                </a:lnTo>
                <a:lnTo>
                  <a:pt x="142095" y="1435"/>
                </a:lnTo>
                <a:lnTo>
                  <a:pt x="147812" y="838"/>
                </a:lnTo>
                <a:lnTo>
                  <a:pt x="152575" y="441"/>
                </a:lnTo>
                <a:lnTo>
                  <a:pt x="156703" y="176"/>
                </a:lnTo>
                <a:lnTo>
                  <a:pt x="160407" y="0"/>
                </a:lnTo>
                <a:lnTo>
                  <a:pt x="163830" y="834"/>
                </a:lnTo>
                <a:lnTo>
                  <a:pt x="167063" y="2343"/>
                </a:lnTo>
                <a:lnTo>
                  <a:pt x="170172" y="4302"/>
                </a:lnTo>
                <a:lnTo>
                  <a:pt x="173197" y="5607"/>
                </a:lnTo>
                <a:lnTo>
                  <a:pt x="176166" y="6478"/>
                </a:lnTo>
                <a:lnTo>
                  <a:pt x="184961" y="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2"/>
          <p:cNvSpPr/>
          <p:nvPr/>
        </p:nvSpPr>
        <p:spPr>
          <a:xfrm>
            <a:off x="508739" y="2666078"/>
            <a:ext cx="59904" cy="222855"/>
          </a:xfrm>
          <a:custGeom>
            <a:avLst/>
            <a:gdLst/>
            <a:ahLst/>
            <a:cxnLst/>
            <a:rect l="0" t="0" r="0" b="0"/>
            <a:pathLst>
              <a:path w="59904" h="222855">
                <a:moveTo>
                  <a:pt x="8468" y="8542"/>
                </a:moveTo>
                <a:lnTo>
                  <a:pt x="8468" y="74"/>
                </a:lnTo>
                <a:lnTo>
                  <a:pt x="7515" y="39"/>
                </a:lnTo>
                <a:lnTo>
                  <a:pt x="3917" y="0"/>
                </a:lnTo>
                <a:lnTo>
                  <a:pt x="2577" y="942"/>
                </a:lnTo>
                <a:lnTo>
                  <a:pt x="1683" y="2523"/>
                </a:lnTo>
                <a:lnTo>
                  <a:pt x="690" y="6819"/>
                </a:lnTo>
                <a:lnTo>
                  <a:pt x="248" y="11904"/>
                </a:lnTo>
                <a:lnTo>
                  <a:pt x="52" y="17338"/>
                </a:lnTo>
                <a:lnTo>
                  <a:pt x="0" y="20121"/>
                </a:lnTo>
                <a:lnTo>
                  <a:pt x="918" y="23881"/>
                </a:lnTo>
                <a:lnTo>
                  <a:pt x="2482" y="28293"/>
                </a:lnTo>
                <a:lnTo>
                  <a:pt x="4477" y="33139"/>
                </a:lnTo>
                <a:lnTo>
                  <a:pt x="5807" y="37323"/>
                </a:lnTo>
                <a:lnTo>
                  <a:pt x="6694" y="41064"/>
                </a:lnTo>
                <a:lnTo>
                  <a:pt x="7286" y="44511"/>
                </a:lnTo>
                <a:lnTo>
                  <a:pt x="8632" y="48713"/>
                </a:lnTo>
                <a:lnTo>
                  <a:pt x="10482" y="53420"/>
                </a:lnTo>
                <a:lnTo>
                  <a:pt x="12668" y="58463"/>
                </a:lnTo>
                <a:lnTo>
                  <a:pt x="14126" y="62778"/>
                </a:lnTo>
                <a:lnTo>
                  <a:pt x="15097" y="66607"/>
                </a:lnTo>
                <a:lnTo>
                  <a:pt x="15745" y="70111"/>
                </a:lnTo>
                <a:lnTo>
                  <a:pt x="17129" y="74353"/>
                </a:lnTo>
                <a:lnTo>
                  <a:pt x="19005" y="79086"/>
                </a:lnTo>
                <a:lnTo>
                  <a:pt x="21207" y="84146"/>
                </a:lnTo>
                <a:lnTo>
                  <a:pt x="22676" y="89425"/>
                </a:lnTo>
                <a:lnTo>
                  <a:pt x="23655" y="94849"/>
                </a:lnTo>
                <a:lnTo>
                  <a:pt x="24308" y="100370"/>
                </a:lnTo>
                <a:lnTo>
                  <a:pt x="24743" y="105955"/>
                </a:lnTo>
                <a:lnTo>
                  <a:pt x="25033" y="111584"/>
                </a:lnTo>
                <a:lnTo>
                  <a:pt x="25226" y="117242"/>
                </a:lnTo>
                <a:lnTo>
                  <a:pt x="26308" y="122918"/>
                </a:lnTo>
                <a:lnTo>
                  <a:pt x="27981" y="128608"/>
                </a:lnTo>
                <a:lnTo>
                  <a:pt x="30049" y="134306"/>
                </a:lnTo>
                <a:lnTo>
                  <a:pt x="31428" y="140009"/>
                </a:lnTo>
                <a:lnTo>
                  <a:pt x="32347" y="145717"/>
                </a:lnTo>
                <a:lnTo>
                  <a:pt x="32960" y="151427"/>
                </a:lnTo>
                <a:lnTo>
                  <a:pt x="33368" y="157138"/>
                </a:lnTo>
                <a:lnTo>
                  <a:pt x="33641" y="162851"/>
                </a:lnTo>
                <a:lnTo>
                  <a:pt x="33822" y="168565"/>
                </a:lnTo>
                <a:lnTo>
                  <a:pt x="34896" y="173326"/>
                </a:lnTo>
                <a:lnTo>
                  <a:pt x="36564" y="177453"/>
                </a:lnTo>
                <a:lnTo>
                  <a:pt x="38629" y="181156"/>
                </a:lnTo>
                <a:lnTo>
                  <a:pt x="40005" y="184578"/>
                </a:lnTo>
                <a:lnTo>
                  <a:pt x="41534" y="190920"/>
                </a:lnTo>
                <a:lnTo>
                  <a:pt x="42895" y="193945"/>
                </a:lnTo>
                <a:lnTo>
                  <a:pt x="44754" y="196914"/>
                </a:lnTo>
                <a:lnTo>
                  <a:pt x="50031" y="203972"/>
                </a:lnTo>
                <a:lnTo>
                  <a:pt x="51417" y="205503"/>
                </a:lnTo>
                <a:lnTo>
                  <a:pt x="58597" y="212937"/>
                </a:lnTo>
                <a:lnTo>
                  <a:pt x="59033" y="214338"/>
                </a:lnTo>
                <a:lnTo>
                  <a:pt x="59323" y="216224"/>
                </a:lnTo>
                <a:lnTo>
                  <a:pt x="59903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3"/>
          <p:cNvSpPr/>
          <p:nvPr/>
        </p:nvSpPr>
        <p:spPr>
          <a:xfrm>
            <a:off x="680084" y="2640330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1"/>
                </a:lnTo>
                <a:lnTo>
                  <a:pt x="6786" y="28323"/>
                </a:lnTo>
                <a:lnTo>
                  <a:pt x="7381" y="33169"/>
                </a:lnTo>
                <a:lnTo>
                  <a:pt x="8731" y="38305"/>
                </a:lnTo>
                <a:lnTo>
                  <a:pt x="10583" y="43634"/>
                </a:lnTo>
                <a:lnTo>
                  <a:pt x="12771" y="49092"/>
                </a:lnTo>
                <a:lnTo>
                  <a:pt x="14229" y="53683"/>
                </a:lnTo>
                <a:lnTo>
                  <a:pt x="15201" y="57696"/>
                </a:lnTo>
                <a:lnTo>
                  <a:pt x="15849" y="61324"/>
                </a:lnTo>
                <a:lnTo>
                  <a:pt x="17234" y="65647"/>
                </a:lnTo>
                <a:lnTo>
                  <a:pt x="19109" y="70435"/>
                </a:lnTo>
                <a:lnTo>
                  <a:pt x="21312" y="75531"/>
                </a:lnTo>
                <a:lnTo>
                  <a:pt x="22781" y="80834"/>
                </a:lnTo>
                <a:lnTo>
                  <a:pt x="23760" y="86274"/>
                </a:lnTo>
                <a:lnTo>
                  <a:pt x="24413" y="91806"/>
                </a:lnTo>
                <a:lnTo>
                  <a:pt x="25800" y="97399"/>
                </a:lnTo>
                <a:lnTo>
                  <a:pt x="27678" y="103032"/>
                </a:lnTo>
                <a:lnTo>
                  <a:pt x="29882" y="108693"/>
                </a:lnTo>
                <a:lnTo>
                  <a:pt x="31351" y="114372"/>
                </a:lnTo>
                <a:lnTo>
                  <a:pt x="32331" y="120063"/>
                </a:lnTo>
                <a:lnTo>
                  <a:pt x="32984" y="125762"/>
                </a:lnTo>
                <a:lnTo>
                  <a:pt x="33420" y="130514"/>
                </a:lnTo>
                <a:lnTo>
                  <a:pt x="33710" y="134634"/>
                </a:lnTo>
                <a:lnTo>
                  <a:pt x="33903" y="138333"/>
                </a:lnTo>
                <a:lnTo>
                  <a:pt x="34985" y="142705"/>
                </a:lnTo>
                <a:lnTo>
                  <a:pt x="36658" y="147524"/>
                </a:lnTo>
                <a:lnTo>
                  <a:pt x="38727" y="152641"/>
                </a:lnTo>
                <a:lnTo>
                  <a:pt x="40105" y="157959"/>
                </a:lnTo>
                <a:lnTo>
                  <a:pt x="41025" y="163408"/>
                </a:lnTo>
                <a:lnTo>
                  <a:pt x="41637" y="168946"/>
                </a:lnTo>
                <a:lnTo>
                  <a:pt x="42046" y="174543"/>
                </a:lnTo>
                <a:lnTo>
                  <a:pt x="42318" y="180179"/>
                </a:lnTo>
                <a:lnTo>
                  <a:pt x="42500" y="185842"/>
                </a:lnTo>
                <a:lnTo>
                  <a:pt x="43573" y="191522"/>
                </a:lnTo>
                <a:lnTo>
                  <a:pt x="45241" y="197214"/>
                </a:lnTo>
                <a:lnTo>
                  <a:pt x="5143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4"/>
          <p:cNvSpPr/>
          <p:nvPr/>
        </p:nvSpPr>
        <p:spPr>
          <a:xfrm>
            <a:off x="2643187" y="2683548"/>
            <a:ext cx="17146" cy="16790"/>
          </a:xfrm>
          <a:custGeom>
            <a:avLst/>
            <a:gdLst/>
            <a:ahLst/>
            <a:cxnLst/>
            <a:rect l="0" t="0" r="0" b="0"/>
            <a:pathLst>
              <a:path w="17146" h="16790">
                <a:moveTo>
                  <a:pt x="0" y="16789"/>
                </a:moveTo>
                <a:lnTo>
                  <a:pt x="0" y="8321"/>
                </a:lnTo>
                <a:lnTo>
                  <a:pt x="7381" y="845"/>
                </a:lnTo>
                <a:lnTo>
                  <a:pt x="8731" y="445"/>
                </a:lnTo>
                <a:lnTo>
                  <a:pt x="10583" y="178"/>
                </a:lnTo>
                <a:lnTo>
                  <a:pt x="12770" y="0"/>
                </a:lnTo>
                <a:lnTo>
                  <a:pt x="14228" y="834"/>
                </a:lnTo>
                <a:lnTo>
                  <a:pt x="15201" y="2342"/>
                </a:lnTo>
                <a:lnTo>
                  <a:pt x="17138" y="8196"/>
                </a:lnTo>
                <a:lnTo>
                  <a:pt x="17145" y="8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5"/>
          <p:cNvSpPr/>
          <p:nvPr/>
        </p:nvSpPr>
        <p:spPr>
          <a:xfrm>
            <a:off x="2789067" y="2503179"/>
            <a:ext cx="111296" cy="308084"/>
          </a:xfrm>
          <a:custGeom>
            <a:avLst/>
            <a:gdLst/>
            <a:ahLst/>
            <a:cxnLst/>
            <a:rect l="0" t="0" r="0" b="0"/>
            <a:pathLst>
              <a:path w="111296" h="308084">
                <a:moveTo>
                  <a:pt x="68433" y="8563"/>
                </a:moveTo>
                <a:lnTo>
                  <a:pt x="68433" y="0"/>
                </a:lnTo>
                <a:lnTo>
                  <a:pt x="63882" y="4544"/>
                </a:lnTo>
                <a:lnTo>
                  <a:pt x="61589" y="7789"/>
                </a:lnTo>
                <a:lnTo>
                  <a:pt x="59107" y="11857"/>
                </a:lnTo>
                <a:lnTo>
                  <a:pt x="56501" y="16474"/>
                </a:lnTo>
                <a:lnTo>
                  <a:pt x="53605" y="24144"/>
                </a:lnTo>
                <a:lnTo>
                  <a:pt x="52832" y="27523"/>
                </a:lnTo>
                <a:lnTo>
                  <a:pt x="50412" y="32633"/>
                </a:lnTo>
                <a:lnTo>
                  <a:pt x="46894" y="38897"/>
                </a:lnTo>
                <a:lnTo>
                  <a:pt x="42644" y="45931"/>
                </a:lnTo>
                <a:lnTo>
                  <a:pt x="39810" y="52525"/>
                </a:lnTo>
                <a:lnTo>
                  <a:pt x="37921" y="58826"/>
                </a:lnTo>
                <a:lnTo>
                  <a:pt x="36662" y="64932"/>
                </a:lnTo>
                <a:lnTo>
                  <a:pt x="34869" y="70907"/>
                </a:lnTo>
                <a:lnTo>
                  <a:pt x="32722" y="76796"/>
                </a:lnTo>
                <a:lnTo>
                  <a:pt x="30338" y="82627"/>
                </a:lnTo>
                <a:lnTo>
                  <a:pt x="27796" y="89371"/>
                </a:lnTo>
                <a:lnTo>
                  <a:pt x="19668" y="112516"/>
                </a:lnTo>
                <a:lnTo>
                  <a:pt x="5543" y="154438"/>
                </a:lnTo>
                <a:lnTo>
                  <a:pt x="3646" y="162963"/>
                </a:lnTo>
                <a:lnTo>
                  <a:pt x="2381" y="171504"/>
                </a:lnTo>
                <a:lnTo>
                  <a:pt x="1539" y="180055"/>
                </a:lnTo>
                <a:lnTo>
                  <a:pt x="977" y="188614"/>
                </a:lnTo>
                <a:lnTo>
                  <a:pt x="602" y="197177"/>
                </a:lnTo>
                <a:lnTo>
                  <a:pt x="74" y="220341"/>
                </a:lnTo>
                <a:lnTo>
                  <a:pt x="0" y="226901"/>
                </a:lnTo>
                <a:lnTo>
                  <a:pt x="904" y="234132"/>
                </a:lnTo>
                <a:lnTo>
                  <a:pt x="2458" y="241810"/>
                </a:lnTo>
                <a:lnTo>
                  <a:pt x="4447" y="249786"/>
                </a:lnTo>
                <a:lnTo>
                  <a:pt x="6726" y="257008"/>
                </a:lnTo>
                <a:lnTo>
                  <a:pt x="9197" y="263728"/>
                </a:lnTo>
                <a:lnTo>
                  <a:pt x="11797" y="270113"/>
                </a:lnTo>
                <a:lnTo>
                  <a:pt x="14483" y="275322"/>
                </a:lnTo>
                <a:lnTo>
                  <a:pt x="17226" y="279748"/>
                </a:lnTo>
                <a:lnTo>
                  <a:pt x="20008" y="283650"/>
                </a:lnTo>
                <a:lnTo>
                  <a:pt x="22814" y="287205"/>
                </a:lnTo>
                <a:lnTo>
                  <a:pt x="25638" y="290527"/>
                </a:lnTo>
                <a:lnTo>
                  <a:pt x="28473" y="293694"/>
                </a:lnTo>
                <a:lnTo>
                  <a:pt x="33220" y="296758"/>
                </a:lnTo>
                <a:lnTo>
                  <a:pt x="39243" y="299753"/>
                </a:lnTo>
                <a:lnTo>
                  <a:pt x="46115" y="302702"/>
                </a:lnTo>
                <a:lnTo>
                  <a:pt x="51649" y="304668"/>
                </a:lnTo>
                <a:lnTo>
                  <a:pt x="56291" y="305979"/>
                </a:lnTo>
                <a:lnTo>
                  <a:pt x="60338" y="306853"/>
                </a:lnTo>
                <a:lnTo>
                  <a:pt x="65894" y="307436"/>
                </a:lnTo>
                <a:lnTo>
                  <a:pt x="72455" y="307824"/>
                </a:lnTo>
                <a:lnTo>
                  <a:pt x="79687" y="308083"/>
                </a:lnTo>
                <a:lnTo>
                  <a:pt x="86413" y="307303"/>
                </a:lnTo>
                <a:lnTo>
                  <a:pt x="92802" y="305830"/>
                </a:lnTo>
                <a:lnTo>
                  <a:pt x="111295" y="300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6"/>
          <p:cNvSpPr/>
          <p:nvPr/>
        </p:nvSpPr>
        <p:spPr>
          <a:xfrm>
            <a:off x="2986192" y="2597467"/>
            <a:ext cx="179919" cy="154306"/>
          </a:xfrm>
          <a:custGeom>
            <a:avLst/>
            <a:gdLst/>
            <a:ahLst/>
            <a:cxnLst/>
            <a:rect l="0" t="0" r="0" b="0"/>
            <a:pathLst>
              <a:path w="179919" h="154306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5892"/>
                </a:lnTo>
                <a:lnTo>
                  <a:pt x="2481" y="6785"/>
                </a:lnTo>
                <a:lnTo>
                  <a:pt x="4477" y="7381"/>
                </a:lnTo>
                <a:lnTo>
                  <a:pt x="9234" y="10583"/>
                </a:lnTo>
                <a:lnTo>
                  <a:pt x="11836" y="12770"/>
                </a:lnTo>
                <a:lnTo>
                  <a:pt x="14523" y="16134"/>
                </a:lnTo>
                <a:lnTo>
                  <a:pt x="17267" y="20281"/>
                </a:lnTo>
                <a:lnTo>
                  <a:pt x="20049" y="24951"/>
                </a:lnTo>
                <a:lnTo>
                  <a:pt x="22856" y="29016"/>
                </a:lnTo>
                <a:lnTo>
                  <a:pt x="25680" y="32679"/>
                </a:lnTo>
                <a:lnTo>
                  <a:pt x="28515" y="36074"/>
                </a:lnTo>
                <a:lnTo>
                  <a:pt x="31357" y="40242"/>
                </a:lnTo>
                <a:lnTo>
                  <a:pt x="34205" y="44925"/>
                </a:lnTo>
                <a:lnTo>
                  <a:pt x="37056" y="49953"/>
                </a:lnTo>
                <a:lnTo>
                  <a:pt x="41814" y="55209"/>
                </a:lnTo>
                <a:lnTo>
                  <a:pt x="47843" y="60619"/>
                </a:lnTo>
                <a:lnTo>
                  <a:pt x="54721" y="66130"/>
                </a:lnTo>
                <a:lnTo>
                  <a:pt x="61210" y="71709"/>
                </a:lnTo>
                <a:lnTo>
                  <a:pt x="67442" y="77334"/>
                </a:lnTo>
                <a:lnTo>
                  <a:pt x="79446" y="88663"/>
                </a:lnTo>
                <a:lnTo>
                  <a:pt x="91131" y="100048"/>
                </a:lnTo>
                <a:lnTo>
                  <a:pt x="96914" y="104799"/>
                </a:lnTo>
                <a:lnTo>
                  <a:pt x="102674" y="108918"/>
                </a:lnTo>
                <a:lnTo>
                  <a:pt x="108419" y="112617"/>
                </a:lnTo>
                <a:lnTo>
                  <a:pt x="115107" y="116036"/>
                </a:lnTo>
                <a:lnTo>
                  <a:pt x="122423" y="119267"/>
                </a:lnTo>
                <a:lnTo>
                  <a:pt x="130158" y="122374"/>
                </a:lnTo>
                <a:lnTo>
                  <a:pt x="137220" y="125398"/>
                </a:lnTo>
                <a:lnTo>
                  <a:pt x="150146" y="131297"/>
                </a:lnTo>
                <a:lnTo>
                  <a:pt x="155307" y="134204"/>
                </a:lnTo>
                <a:lnTo>
                  <a:pt x="159701" y="137094"/>
                </a:lnTo>
                <a:lnTo>
                  <a:pt x="163582" y="139974"/>
                </a:lnTo>
                <a:lnTo>
                  <a:pt x="167122" y="142846"/>
                </a:lnTo>
                <a:lnTo>
                  <a:pt x="170435" y="145713"/>
                </a:lnTo>
                <a:lnTo>
                  <a:pt x="179918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7"/>
          <p:cNvSpPr/>
          <p:nvPr/>
        </p:nvSpPr>
        <p:spPr>
          <a:xfrm>
            <a:off x="2986087" y="2606039"/>
            <a:ext cx="171451" cy="180024"/>
          </a:xfrm>
          <a:custGeom>
            <a:avLst/>
            <a:gdLst/>
            <a:ahLst/>
            <a:cxnLst/>
            <a:rect l="0" t="0" r="0" b="0"/>
            <a:pathLst>
              <a:path w="171451" h="180024">
                <a:moveTo>
                  <a:pt x="171450" y="0"/>
                </a:moveTo>
                <a:lnTo>
                  <a:pt x="158680" y="0"/>
                </a:lnTo>
                <a:lnTo>
                  <a:pt x="156269" y="953"/>
                </a:lnTo>
                <a:lnTo>
                  <a:pt x="151050" y="4552"/>
                </a:lnTo>
                <a:lnTo>
                  <a:pt x="147373" y="7797"/>
                </a:lnTo>
                <a:lnTo>
                  <a:pt x="138206" y="16483"/>
                </a:lnTo>
                <a:lnTo>
                  <a:pt x="134048" y="21466"/>
                </a:lnTo>
                <a:lnTo>
                  <a:pt x="130323" y="26694"/>
                </a:lnTo>
                <a:lnTo>
                  <a:pt x="126887" y="32083"/>
                </a:lnTo>
                <a:lnTo>
                  <a:pt x="122691" y="37582"/>
                </a:lnTo>
                <a:lnTo>
                  <a:pt x="117989" y="43152"/>
                </a:lnTo>
                <a:lnTo>
                  <a:pt x="112949" y="48771"/>
                </a:lnTo>
                <a:lnTo>
                  <a:pt x="107685" y="55374"/>
                </a:lnTo>
                <a:lnTo>
                  <a:pt x="102270" y="62634"/>
                </a:lnTo>
                <a:lnTo>
                  <a:pt x="96755" y="70331"/>
                </a:lnTo>
                <a:lnTo>
                  <a:pt x="91173" y="77368"/>
                </a:lnTo>
                <a:lnTo>
                  <a:pt x="85547" y="83964"/>
                </a:lnTo>
                <a:lnTo>
                  <a:pt x="79891" y="90266"/>
                </a:lnTo>
                <a:lnTo>
                  <a:pt x="75169" y="96372"/>
                </a:lnTo>
                <a:lnTo>
                  <a:pt x="71067" y="102349"/>
                </a:lnTo>
                <a:lnTo>
                  <a:pt x="67381" y="108237"/>
                </a:lnTo>
                <a:lnTo>
                  <a:pt x="63018" y="114068"/>
                </a:lnTo>
                <a:lnTo>
                  <a:pt x="58204" y="119861"/>
                </a:lnTo>
                <a:lnTo>
                  <a:pt x="53090" y="125627"/>
                </a:lnTo>
                <a:lnTo>
                  <a:pt x="48729" y="131377"/>
                </a:lnTo>
                <a:lnTo>
                  <a:pt x="44868" y="137115"/>
                </a:lnTo>
                <a:lnTo>
                  <a:pt x="41342" y="142845"/>
                </a:lnTo>
                <a:lnTo>
                  <a:pt x="38039" y="147618"/>
                </a:lnTo>
                <a:lnTo>
                  <a:pt x="34884" y="151752"/>
                </a:lnTo>
                <a:lnTo>
                  <a:pt x="31829" y="155461"/>
                </a:lnTo>
                <a:lnTo>
                  <a:pt x="28839" y="158886"/>
                </a:lnTo>
                <a:lnTo>
                  <a:pt x="25894" y="162121"/>
                </a:lnTo>
                <a:lnTo>
                  <a:pt x="22978" y="165231"/>
                </a:lnTo>
                <a:lnTo>
                  <a:pt x="20081" y="167304"/>
                </a:lnTo>
                <a:lnTo>
                  <a:pt x="17197" y="168686"/>
                </a:lnTo>
                <a:lnTo>
                  <a:pt x="14322" y="169608"/>
                </a:lnTo>
                <a:lnTo>
                  <a:pt x="11453" y="171175"/>
                </a:lnTo>
                <a:lnTo>
                  <a:pt x="8588" y="173171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8"/>
          <p:cNvSpPr/>
          <p:nvPr/>
        </p:nvSpPr>
        <p:spPr>
          <a:xfrm>
            <a:off x="3260407" y="2666047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149799" y="0"/>
                </a:lnTo>
                <a:lnTo>
                  <a:pt x="157016" y="953"/>
                </a:lnTo>
                <a:lnTo>
                  <a:pt x="164685" y="2540"/>
                </a:lnTo>
                <a:lnTo>
                  <a:pt x="172655" y="4551"/>
                </a:lnTo>
                <a:lnTo>
                  <a:pt x="179873" y="5892"/>
                </a:lnTo>
                <a:lnTo>
                  <a:pt x="186591" y="6785"/>
                </a:lnTo>
                <a:lnTo>
                  <a:pt x="192974" y="7381"/>
                </a:lnTo>
                <a:lnTo>
                  <a:pt x="198181" y="7778"/>
                </a:lnTo>
                <a:lnTo>
                  <a:pt x="202606" y="8043"/>
                </a:lnTo>
                <a:lnTo>
                  <a:pt x="210062" y="8337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9"/>
          <p:cNvSpPr/>
          <p:nvPr/>
        </p:nvSpPr>
        <p:spPr>
          <a:xfrm>
            <a:off x="3320424" y="2580322"/>
            <a:ext cx="111434" cy="214314"/>
          </a:xfrm>
          <a:custGeom>
            <a:avLst/>
            <a:gdLst/>
            <a:ahLst/>
            <a:cxnLst/>
            <a:rect l="0" t="0" r="0" b="0"/>
            <a:pathLst>
              <a:path w="111434" h="214314">
                <a:moveTo>
                  <a:pt x="8563" y="0"/>
                </a:moveTo>
                <a:lnTo>
                  <a:pt x="95" y="0"/>
                </a:lnTo>
                <a:lnTo>
                  <a:pt x="22" y="4551"/>
                </a:lnTo>
                <a:lnTo>
                  <a:pt x="0" y="11932"/>
                </a:lnTo>
                <a:lnTo>
                  <a:pt x="949" y="14622"/>
                </a:lnTo>
                <a:lnTo>
                  <a:pt x="2535" y="17368"/>
                </a:lnTo>
                <a:lnTo>
                  <a:pt x="4544" y="20151"/>
                </a:lnTo>
                <a:lnTo>
                  <a:pt x="6836" y="23912"/>
                </a:lnTo>
                <a:lnTo>
                  <a:pt x="9317" y="28324"/>
                </a:lnTo>
                <a:lnTo>
                  <a:pt x="14613" y="38306"/>
                </a:lnTo>
                <a:lnTo>
                  <a:pt x="28609" y="65875"/>
                </a:lnTo>
                <a:lnTo>
                  <a:pt x="31452" y="72492"/>
                </a:lnTo>
                <a:lnTo>
                  <a:pt x="34300" y="79760"/>
                </a:lnTo>
                <a:lnTo>
                  <a:pt x="37151" y="87463"/>
                </a:lnTo>
                <a:lnTo>
                  <a:pt x="40004" y="94504"/>
                </a:lnTo>
                <a:lnTo>
                  <a:pt x="42859" y="101103"/>
                </a:lnTo>
                <a:lnTo>
                  <a:pt x="48571" y="113514"/>
                </a:lnTo>
                <a:lnTo>
                  <a:pt x="59999" y="137005"/>
                </a:lnTo>
                <a:lnTo>
                  <a:pt x="71428" y="159989"/>
                </a:lnTo>
                <a:lnTo>
                  <a:pt x="74285" y="164762"/>
                </a:lnTo>
                <a:lnTo>
                  <a:pt x="77143" y="168897"/>
                </a:lnTo>
                <a:lnTo>
                  <a:pt x="80001" y="172605"/>
                </a:lnTo>
                <a:lnTo>
                  <a:pt x="82858" y="176983"/>
                </a:lnTo>
                <a:lnTo>
                  <a:pt x="85715" y="181806"/>
                </a:lnTo>
                <a:lnTo>
                  <a:pt x="88573" y="186926"/>
                </a:lnTo>
                <a:lnTo>
                  <a:pt x="90478" y="191293"/>
                </a:lnTo>
                <a:lnTo>
                  <a:pt x="91748" y="195156"/>
                </a:lnTo>
                <a:lnTo>
                  <a:pt x="92595" y="198684"/>
                </a:lnTo>
                <a:lnTo>
                  <a:pt x="94112" y="201036"/>
                </a:lnTo>
                <a:lnTo>
                  <a:pt x="96075" y="202604"/>
                </a:lnTo>
                <a:lnTo>
                  <a:pt x="98337" y="203649"/>
                </a:lnTo>
                <a:lnTo>
                  <a:pt x="99845" y="205299"/>
                </a:lnTo>
                <a:lnTo>
                  <a:pt x="100850" y="207351"/>
                </a:lnTo>
                <a:lnTo>
                  <a:pt x="101520" y="209672"/>
                </a:lnTo>
                <a:lnTo>
                  <a:pt x="102919" y="211219"/>
                </a:lnTo>
                <a:lnTo>
                  <a:pt x="104805" y="212250"/>
                </a:lnTo>
                <a:lnTo>
                  <a:pt x="11143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0"/>
          <p:cNvSpPr/>
          <p:nvPr/>
        </p:nvSpPr>
        <p:spPr>
          <a:xfrm>
            <a:off x="3560445" y="2563177"/>
            <a:ext cx="111443" cy="222886"/>
          </a:xfrm>
          <a:custGeom>
            <a:avLst/>
            <a:gdLst/>
            <a:ahLst/>
            <a:cxnLst/>
            <a:rect l="0" t="0" r="0" b="0"/>
            <a:pathLst>
              <a:path w="111443" h="22288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9324" y="17741"/>
                </a:lnTo>
                <a:lnTo>
                  <a:pt x="11931" y="20400"/>
                </a:lnTo>
                <a:lnTo>
                  <a:pt x="14622" y="24077"/>
                </a:lnTo>
                <a:lnTo>
                  <a:pt x="17368" y="28434"/>
                </a:lnTo>
                <a:lnTo>
                  <a:pt x="20150" y="33244"/>
                </a:lnTo>
                <a:lnTo>
                  <a:pt x="25783" y="43667"/>
                </a:lnTo>
                <a:lnTo>
                  <a:pt x="28619" y="49114"/>
                </a:lnTo>
                <a:lnTo>
                  <a:pt x="31462" y="55603"/>
                </a:lnTo>
                <a:lnTo>
                  <a:pt x="34309" y="62786"/>
                </a:lnTo>
                <a:lnTo>
                  <a:pt x="40013" y="78387"/>
                </a:lnTo>
                <a:lnTo>
                  <a:pt x="45724" y="94846"/>
                </a:lnTo>
                <a:lnTo>
                  <a:pt x="48580" y="102283"/>
                </a:lnTo>
                <a:lnTo>
                  <a:pt x="51436" y="109146"/>
                </a:lnTo>
                <a:lnTo>
                  <a:pt x="54293" y="115627"/>
                </a:lnTo>
                <a:lnTo>
                  <a:pt x="60008" y="127907"/>
                </a:lnTo>
                <a:lnTo>
                  <a:pt x="71437" y="151313"/>
                </a:lnTo>
                <a:lnTo>
                  <a:pt x="73342" y="157073"/>
                </a:lnTo>
                <a:lnTo>
                  <a:pt x="74612" y="162818"/>
                </a:lnTo>
                <a:lnTo>
                  <a:pt x="75459" y="168553"/>
                </a:lnTo>
                <a:lnTo>
                  <a:pt x="76975" y="173328"/>
                </a:lnTo>
                <a:lnTo>
                  <a:pt x="78939" y="177465"/>
                </a:lnTo>
                <a:lnTo>
                  <a:pt x="81201" y="181175"/>
                </a:lnTo>
                <a:lnTo>
                  <a:pt x="83662" y="185553"/>
                </a:lnTo>
                <a:lnTo>
                  <a:pt x="88935" y="195498"/>
                </a:lnTo>
                <a:lnTo>
                  <a:pt x="91675" y="199865"/>
                </a:lnTo>
                <a:lnTo>
                  <a:pt x="94454" y="203728"/>
                </a:lnTo>
                <a:lnTo>
                  <a:pt x="101207" y="212222"/>
                </a:lnTo>
                <a:lnTo>
                  <a:pt x="104671" y="215923"/>
                </a:lnTo>
                <a:lnTo>
                  <a:pt x="11144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1"/>
          <p:cNvSpPr/>
          <p:nvPr/>
        </p:nvSpPr>
        <p:spPr>
          <a:xfrm>
            <a:off x="3658376" y="2511745"/>
            <a:ext cx="227275" cy="282891"/>
          </a:xfrm>
          <a:custGeom>
            <a:avLst/>
            <a:gdLst/>
            <a:ahLst/>
            <a:cxnLst/>
            <a:rect l="0" t="0" r="0" b="0"/>
            <a:pathLst>
              <a:path w="227275" h="282891">
                <a:moveTo>
                  <a:pt x="4938" y="8569"/>
                </a:moveTo>
                <a:lnTo>
                  <a:pt x="388" y="8569"/>
                </a:lnTo>
                <a:lnTo>
                  <a:pt x="0" y="7617"/>
                </a:lnTo>
                <a:lnTo>
                  <a:pt x="694" y="6030"/>
                </a:lnTo>
                <a:lnTo>
                  <a:pt x="4100" y="1189"/>
                </a:lnTo>
                <a:lnTo>
                  <a:pt x="5332" y="792"/>
                </a:lnTo>
                <a:lnTo>
                  <a:pt x="9241" y="350"/>
                </a:lnTo>
                <a:lnTo>
                  <a:pt x="12569" y="233"/>
                </a:lnTo>
                <a:lnTo>
                  <a:pt x="26355" y="67"/>
                </a:lnTo>
                <a:lnTo>
                  <a:pt x="79818" y="0"/>
                </a:lnTo>
                <a:lnTo>
                  <a:pt x="89148" y="951"/>
                </a:lnTo>
                <a:lnTo>
                  <a:pt x="98226" y="2538"/>
                </a:lnTo>
                <a:lnTo>
                  <a:pt x="107135" y="4549"/>
                </a:lnTo>
                <a:lnTo>
                  <a:pt x="115932" y="6842"/>
                </a:lnTo>
                <a:lnTo>
                  <a:pt x="124654" y="9323"/>
                </a:lnTo>
                <a:lnTo>
                  <a:pt x="133327" y="11929"/>
                </a:lnTo>
                <a:lnTo>
                  <a:pt x="141966" y="15572"/>
                </a:lnTo>
                <a:lnTo>
                  <a:pt x="150582" y="19905"/>
                </a:lnTo>
                <a:lnTo>
                  <a:pt x="159184" y="24699"/>
                </a:lnTo>
                <a:lnTo>
                  <a:pt x="166825" y="29800"/>
                </a:lnTo>
                <a:lnTo>
                  <a:pt x="173823" y="35106"/>
                </a:lnTo>
                <a:lnTo>
                  <a:pt x="180393" y="40548"/>
                </a:lnTo>
                <a:lnTo>
                  <a:pt x="186678" y="46081"/>
                </a:lnTo>
                <a:lnTo>
                  <a:pt x="198742" y="57309"/>
                </a:lnTo>
                <a:lnTo>
                  <a:pt x="203673" y="62970"/>
                </a:lnTo>
                <a:lnTo>
                  <a:pt x="207913" y="68649"/>
                </a:lnTo>
                <a:lnTo>
                  <a:pt x="211692" y="74340"/>
                </a:lnTo>
                <a:lnTo>
                  <a:pt x="215165" y="80039"/>
                </a:lnTo>
                <a:lnTo>
                  <a:pt x="218431" y="85743"/>
                </a:lnTo>
                <a:lnTo>
                  <a:pt x="221562" y="91451"/>
                </a:lnTo>
                <a:lnTo>
                  <a:pt x="223649" y="97162"/>
                </a:lnTo>
                <a:lnTo>
                  <a:pt x="225041" y="102873"/>
                </a:lnTo>
                <a:lnTo>
                  <a:pt x="225969" y="108586"/>
                </a:lnTo>
                <a:lnTo>
                  <a:pt x="226586" y="115252"/>
                </a:lnTo>
                <a:lnTo>
                  <a:pt x="226999" y="122554"/>
                </a:lnTo>
                <a:lnTo>
                  <a:pt x="227274" y="130279"/>
                </a:lnTo>
                <a:lnTo>
                  <a:pt x="226505" y="137334"/>
                </a:lnTo>
                <a:lnTo>
                  <a:pt x="225040" y="143943"/>
                </a:lnTo>
                <a:lnTo>
                  <a:pt x="223110" y="150253"/>
                </a:lnTo>
                <a:lnTo>
                  <a:pt x="219919" y="156365"/>
                </a:lnTo>
                <a:lnTo>
                  <a:pt x="215886" y="162345"/>
                </a:lnTo>
                <a:lnTo>
                  <a:pt x="211293" y="168236"/>
                </a:lnTo>
                <a:lnTo>
                  <a:pt x="207278" y="174069"/>
                </a:lnTo>
                <a:lnTo>
                  <a:pt x="203649" y="179862"/>
                </a:lnTo>
                <a:lnTo>
                  <a:pt x="200277" y="185630"/>
                </a:lnTo>
                <a:lnTo>
                  <a:pt x="191451" y="199658"/>
                </a:lnTo>
                <a:lnTo>
                  <a:pt x="186430" y="207399"/>
                </a:lnTo>
                <a:lnTo>
                  <a:pt x="181178" y="213513"/>
                </a:lnTo>
                <a:lnTo>
                  <a:pt x="175772" y="218541"/>
                </a:lnTo>
                <a:lnTo>
                  <a:pt x="170262" y="222845"/>
                </a:lnTo>
                <a:lnTo>
                  <a:pt x="164684" y="227620"/>
                </a:lnTo>
                <a:lnTo>
                  <a:pt x="159061" y="232708"/>
                </a:lnTo>
                <a:lnTo>
                  <a:pt x="153407" y="238005"/>
                </a:lnTo>
                <a:lnTo>
                  <a:pt x="147732" y="242489"/>
                </a:lnTo>
                <a:lnTo>
                  <a:pt x="142045" y="246431"/>
                </a:lnTo>
                <a:lnTo>
                  <a:pt x="136348" y="250012"/>
                </a:lnTo>
                <a:lnTo>
                  <a:pt x="131597" y="253351"/>
                </a:lnTo>
                <a:lnTo>
                  <a:pt x="127477" y="256530"/>
                </a:lnTo>
                <a:lnTo>
                  <a:pt x="123779" y="259601"/>
                </a:lnTo>
                <a:lnTo>
                  <a:pt x="117129" y="265554"/>
                </a:lnTo>
                <a:lnTo>
                  <a:pt x="114022" y="268475"/>
                </a:lnTo>
                <a:lnTo>
                  <a:pt x="110998" y="270422"/>
                </a:lnTo>
                <a:lnTo>
                  <a:pt x="105099" y="272586"/>
                </a:lnTo>
                <a:lnTo>
                  <a:pt x="103144" y="274116"/>
                </a:lnTo>
                <a:lnTo>
                  <a:pt x="101842" y="276088"/>
                </a:lnTo>
                <a:lnTo>
                  <a:pt x="99751" y="281546"/>
                </a:lnTo>
                <a:lnTo>
                  <a:pt x="98626" y="281994"/>
                </a:lnTo>
                <a:lnTo>
                  <a:pt x="96925" y="282292"/>
                </a:lnTo>
                <a:lnTo>
                  <a:pt x="90663" y="28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2"/>
          <p:cNvSpPr/>
          <p:nvPr/>
        </p:nvSpPr>
        <p:spPr>
          <a:xfrm>
            <a:off x="937259" y="2983230"/>
            <a:ext cx="780099" cy="257141"/>
          </a:xfrm>
          <a:custGeom>
            <a:avLst/>
            <a:gdLst/>
            <a:ahLst/>
            <a:cxnLst/>
            <a:rect l="0" t="0" r="0" b="0"/>
            <a:pathLst>
              <a:path w="780099" h="257141">
                <a:moveTo>
                  <a:pt x="780098" y="0"/>
                </a:moveTo>
                <a:lnTo>
                  <a:pt x="775547" y="0"/>
                </a:lnTo>
                <a:lnTo>
                  <a:pt x="773254" y="952"/>
                </a:lnTo>
                <a:lnTo>
                  <a:pt x="764498" y="7380"/>
                </a:lnTo>
                <a:lnTo>
                  <a:pt x="761099" y="8043"/>
                </a:lnTo>
                <a:lnTo>
                  <a:pt x="758860" y="8219"/>
                </a:lnTo>
                <a:lnTo>
                  <a:pt x="756414" y="9289"/>
                </a:lnTo>
                <a:lnTo>
                  <a:pt x="748421" y="14394"/>
                </a:lnTo>
                <a:lnTo>
                  <a:pt x="742842" y="15922"/>
                </a:lnTo>
                <a:lnTo>
                  <a:pt x="725608" y="17856"/>
                </a:lnTo>
                <a:lnTo>
                  <a:pt x="714211" y="22964"/>
                </a:lnTo>
                <a:lnTo>
                  <a:pt x="693776" y="27713"/>
                </a:lnTo>
                <a:lnTo>
                  <a:pt x="674511" y="34881"/>
                </a:lnTo>
                <a:lnTo>
                  <a:pt x="591456" y="62875"/>
                </a:lnTo>
                <a:lnTo>
                  <a:pt x="571797" y="68584"/>
                </a:lnTo>
                <a:lnTo>
                  <a:pt x="551312" y="74297"/>
                </a:lnTo>
                <a:lnTo>
                  <a:pt x="532683" y="80010"/>
                </a:lnTo>
                <a:lnTo>
                  <a:pt x="523715" y="83820"/>
                </a:lnTo>
                <a:lnTo>
                  <a:pt x="514878" y="88265"/>
                </a:lnTo>
                <a:lnTo>
                  <a:pt x="506130" y="93133"/>
                </a:lnTo>
                <a:lnTo>
                  <a:pt x="486249" y="101082"/>
                </a:lnTo>
                <a:lnTo>
                  <a:pt x="464713" y="108743"/>
                </a:lnTo>
                <a:lnTo>
                  <a:pt x="453637" y="113453"/>
                </a:lnTo>
                <a:lnTo>
                  <a:pt x="431169" y="123766"/>
                </a:lnTo>
                <a:lnTo>
                  <a:pt x="408483" y="134699"/>
                </a:lnTo>
                <a:lnTo>
                  <a:pt x="397100" y="139329"/>
                </a:lnTo>
                <a:lnTo>
                  <a:pt x="374291" y="147014"/>
                </a:lnTo>
                <a:lnTo>
                  <a:pt x="362875" y="151349"/>
                </a:lnTo>
                <a:lnTo>
                  <a:pt x="351455" y="156145"/>
                </a:lnTo>
                <a:lnTo>
                  <a:pt x="340031" y="161246"/>
                </a:lnTo>
                <a:lnTo>
                  <a:pt x="314638" y="171995"/>
                </a:lnTo>
                <a:lnTo>
                  <a:pt x="301198" y="177528"/>
                </a:lnTo>
                <a:lnTo>
                  <a:pt x="288429" y="182169"/>
                </a:lnTo>
                <a:lnTo>
                  <a:pt x="264081" y="189867"/>
                </a:lnTo>
                <a:lnTo>
                  <a:pt x="240559" y="196462"/>
                </a:lnTo>
                <a:lnTo>
                  <a:pt x="218358" y="203521"/>
                </a:lnTo>
                <a:lnTo>
                  <a:pt x="208437" y="208071"/>
                </a:lnTo>
                <a:lnTo>
                  <a:pt x="198966" y="213009"/>
                </a:lnTo>
                <a:lnTo>
                  <a:pt x="180822" y="221035"/>
                </a:lnTo>
                <a:lnTo>
                  <a:pt x="163233" y="227778"/>
                </a:lnTo>
                <a:lnTo>
                  <a:pt x="145891" y="233949"/>
                </a:lnTo>
                <a:lnTo>
                  <a:pt x="131198" y="239867"/>
                </a:lnTo>
                <a:lnTo>
                  <a:pt x="124613" y="242779"/>
                </a:lnTo>
                <a:lnTo>
                  <a:pt x="109676" y="246014"/>
                </a:lnTo>
                <a:lnTo>
                  <a:pt x="94465" y="248404"/>
                </a:lnTo>
                <a:lnTo>
                  <a:pt x="75192" y="254153"/>
                </a:lnTo>
                <a:lnTo>
                  <a:pt x="54152" y="256578"/>
                </a:lnTo>
                <a:lnTo>
                  <a:pt x="30662" y="257096"/>
                </a:lnTo>
                <a:lnTo>
                  <a:pt x="19660" y="257140"/>
                </a:lnTo>
                <a:lnTo>
                  <a:pt x="15012" y="25619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3"/>
          <p:cNvSpPr/>
          <p:nvPr/>
        </p:nvSpPr>
        <p:spPr>
          <a:xfrm>
            <a:off x="261878" y="2580437"/>
            <a:ext cx="589655" cy="334214"/>
          </a:xfrm>
          <a:custGeom>
            <a:avLst/>
            <a:gdLst/>
            <a:ahLst/>
            <a:cxnLst/>
            <a:rect l="0" t="0" r="0" b="0"/>
            <a:pathLst>
              <a:path w="589655" h="334214">
                <a:moveTo>
                  <a:pt x="581084" y="25602"/>
                </a:moveTo>
                <a:lnTo>
                  <a:pt x="588465" y="18222"/>
                </a:lnTo>
                <a:lnTo>
                  <a:pt x="589127" y="15020"/>
                </a:lnTo>
                <a:lnTo>
                  <a:pt x="589610" y="6494"/>
                </a:lnTo>
                <a:lnTo>
                  <a:pt x="589654" y="272"/>
                </a:lnTo>
                <a:lnTo>
                  <a:pt x="585105" y="0"/>
                </a:lnTo>
                <a:lnTo>
                  <a:pt x="583765" y="914"/>
                </a:lnTo>
                <a:lnTo>
                  <a:pt x="582871" y="2476"/>
                </a:lnTo>
                <a:lnTo>
                  <a:pt x="582275" y="4470"/>
                </a:lnTo>
                <a:lnTo>
                  <a:pt x="580926" y="5799"/>
                </a:lnTo>
                <a:lnTo>
                  <a:pt x="579073" y="6685"/>
                </a:lnTo>
                <a:lnTo>
                  <a:pt x="573523" y="8622"/>
                </a:lnTo>
                <a:lnTo>
                  <a:pt x="559688" y="15068"/>
                </a:lnTo>
                <a:lnTo>
                  <a:pt x="543524" y="23963"/>
                </a:lnTo>
                <a:lnTo>
                  <a:pt x="532323" y="33129"/>
                </a:lnTo>
                <a:lnTo>
                  <a:pt x="520995" y="41013"/>
                </a:lnTo>
                <a:lnTo>
                  <a:pt x="508658" y="48644"/>
                </a:lnTo>
                <a:lnTo>
                  <a:pt x="469135" y="74580"/>
                </a:lnTo>
                <a:lnTo>
                  <a:pt x="449731" y="88328"/>
                </a:lnTo>
                <a:lnTo>
                  <a:pt x="429360" y="103010"/>
                </a:lnTo>
                <a:lnTo>
                  <a:pt x="410781" y="115886"/>
                </a:lnTo>
                <a:lnTo>
                  <a:pt x="400874" y="121987"/>
                </a:lnTo>
                <a:lnTo>
                  <a:pt x="390459" y="127958"/>
                </a:lnTo>
                <a:lnTo>
                  <a:pt x="379705" y="133845"/>
                </a:lnTo>
                <a:lnTo>
                  <a:pt x="368727" y="140627"/>
                </a:lnTo>
                <a:lnTo>
                  <a:pt x="357597" y="148005"/>
                </a:lnTo>
                <a:lnTo>
                  <a:pt x="346368" y="155782"/>
                </a:lnTo>
                <a:lnTo>
                  <a:pt x="334119" y="162871"/>
                </a:lnTo>
                <a:lnTo>
                  <a:pt x="321191" y="169502"/>
                </a:lnTo>
                <a:lnTo>
                  <a:pt x="282781" y="187937"/>
                </a:lnTo>
                <a:lnTo>
                  <a:pt x="270773" y="193833"/>
                </a:lnTo>
                <a:lnTo>
                  <a:pt x="258957" y="200621"/>
                </a:lnTo>
                <a:lnTo>
                  <a:pt x="247270" y="208004"/>
                </a:lnTo>
                <a:lnTo>
                  <a:pt x="235669" y="215784"/>
                </a:lnTo>
                <a:lnTo>
                  <a:pt x="224125" y="222875"/>
                </a:lnTo>
                <a:lnTo>
                  <a:pt x="212619" y="229508"/>
                </a:lnTo>
                <a:lnTo>
                  <a:pt x="189674" y="241957"/>
                </a:lnTo>
                <a:lnTo>
                  <a:pt x="166777" y="253840"/>
                </a:lnTo>
                <a:lnTo>
                  <a:pt x="156289" y="259676"/>
                </a:lnTo>
                <a:lnTo>
                  <a:pt x="146440" y="265471"/>
                </a:lnTo>
                <a:lnTo>
                  <a:pt x="137016" y="271240"/>
                </a:lnTo>
                <a:lnTo>
                  <a:pt x="118925" y="280190"/>
                </a:lnTo>
                <a:lnTo>
                  <a:pt x="101360" y="288295"/>
                </a:lnTo>
                <a:lnTo>
                  <a:pt x="69340" y="306481"/>
                </a:lnTo>
                <a:lnTo>
                  <a:pt x="56462" y="313315"/>
                </a:lnTo>
                <a:lnTo>
                  <a:pt x="38502" y="321565"/>
                </a:lnTo>
                <a:lnTo>
                  <a:pt x="22068" y="325385"/>
                </a:lnTo>
                <a:lnTo>
                  <a:pt x="7499" y="332187"/>
                </a:lnTo>
                <a:lnTo>
                  <a:pt x="0" y="333813"/>
                </a:lnTo>
                <a:lnTo>
                  <a:pt x="337" y="333946"/>
                </a:lnTo>
                <a:lnTo>
                  <a:pt x="6726" y="3342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4"/>
          <p:cNvSpPr/>
          <p:nvPr/>
        </p:nvSpPr>
        <p:spPr>
          <a:xfrm>
            <a:off x="1580228" y="3450368"/>
            <a:ext cx="325209" cy="330092"/>
          </a:xfrm>
          <a:custGeom>
            <a:avLst/>
            <a:gdLst/>
            <a:ahLst/>
            <a:cxnLst/>
            <a:rect l="0" t="0" r="0" b="0"/>
            <a:pathLst>
              <a:path w="325209" h="330092">
                <a:moveTo>
                  <a:pt x="8541" y="72929"/>
                </a:moveTo>
                <a:lnTo>
                  <a:pt x="8541" y="68378"/>
                </a:lnTo>
                <a:lnTo>
                  <a:pt x="7589" y="67990"/>
                </a:lnTo>
                <a:lnTo>
                  <a:pt x="6001" y="68684"/>
                </a:lnTo>
                <a:lnTo>
                  <a:pt x="74" y="72856"/>
                </a:lnTo>
                <a:lnTo>
                  <a:pt x="0" y="68357"/>
                </a:lnTo>
                <a:lnTo>
                  <a:pt x="942" y="67023"/>
                </a:lnTo>
                <a:lnTo>
                  <a:pt x="2523" y="66134"/>
                </a:lnTo>
                <a:lnTo>
                  <a:pt x="4529" y="65542"/>
                </a:lnTo>
                <a:lnTo>
                  <a:pt x="9298" y="62343"/>
                </a:lnTo>
                <a:lnTo>
                  <a:pt x="15545" y="57747"/>
                </a:lnTo>
                <a:lnTo>
                  <a:pt x="30725" y="48852"/>
                </a:lnTo>
                <a:lnTo>
                  <a:pt x="45071" y="39686"/>
                </a:lnTo>
                <a:lnTo>
                  <a:pt x="52897" y="35526"/>
                </a:lnTo>
                <a:lnTo>
                  <a:pt x="60972" y="31802"/>
                </a:lnTo>
                <a:lnTo>
                  <a:pt x="69212" y="28366"/>
                </a:lnTo>
                <a:lnTo>
                  <a:pt x="78516" y="24170"/>
                </a:lnTo>
                <a:lnTo>
                  <a:pt x="99014" y="14429"/>
                </a:lnTo>
                <a:lnTo>
                  <a:pt x="108861" y="11069"/>
                </a:lnTo>
                <a:lnTo>
                  <a:pt x="118284" y="8829"/>
                </a:lnTo>
                <a:lnTo>
                  <a:pt x="127423" y="7336"/>
                </a:lnTo>
                <a:lnTo>
                  <a:pt x="136373" y="5388"/>
                </a:lnTo>
                <a:lnTo>
                  <a:pt x="145198" y="3137"/>
                </a:lnTo>
                <a:lnTo>
                  <a:pt x="153938" y="683"/>
                </a:lnTo>
                <a:lnTo>
                  <a:pt x="161670" y="0"/>
                </a:lnTo>
                <a:lnTo>
                  <a:pt x="168730" y="497"/>
                </a:lnTo>
                <a:lnTo>
                  <a:pt x="175341" y="1781"/>
                </a:lnTo>
                <a:lnTo>
                  <a:pt x="181654" y="2637"/>
                </a:lnTo>
                <a:lnTo>
                  <a:pt x="187767" y="3208"/>
                </a:lnTo>
                <a:lnTo>
                  <a:pt x="193748" y="3588"/>
                </a:lnTo>
                <a:lnTo>
                  <a:pt x="199640" y="4794"/>
                </a:lnTo>
                <a:lnTo>
                  <a:pt x="205473" y="6551"/>
                </a:lnTo>
                <a:lnTo>
                  <a:pt x="211267" y="8675"/>
                </a:lnTo>
                <a:lnTo>
                  <a:pt x="220244" y="13574"/>
                </a:lnTo>
                <a:lnTo>
                  <a:pt x="223971" y="16214"/>
                </a:lnTo>
                <a:lnTo>
                  <a:pt x="230653" y="24228"/>
                </a:lnTo>
                <a:lnTo>
                  <a:pt x="235845" y="33186"/>
                </a:lnTo>
                <a:lnTo>
                  <a:pt x="238153" y="40343"/>
                </a:lnTo>
                <a:lnTo>
                  <a:pt x="237816" y="45490"/>
                </a:lnTo>
                <a:lnTo>
                  <a:pt x="236639" y="51779"/>
                </a:lnTo>
                <a:lnTo>
                  <a:pt x="234901" y="58829"/>
                </a:lnTo>
                <a:lnTo>
                  <a:pt x="232790" y="65434"/>
                </a:lnTo>
                <a:lnTo>
                  <a:pt x="230431" y="71742"/>
                </a:lnTo>
                <a:lnTo>
                  <a:pt x="227905" y="77853"/>
                </a:lnTo>
                <a:lnTo>
                  <a:pt x="225269" y="83832"/>
                </a:lnTo>
                <a:lnTo>
                  <a:pt x="219800" y="95555"/>
                </a:lnTo>
                <a:lnTo>
                  <a:pt x="216055" y="101348"/>
                </a:lnTo>
                <a:lnTo>
                  <a:pt x="211654" y="107115"/>
                </a:lnTo>
                <a:lnTo>
                  <a:pt x="206815" y="112865"/>
                </a:lnTo>
                <a:lnTo>
                  <a:pt x="201684" y="118603"/>
                </a:lnTo>
                <a:lnTo>
                  <a:pt x="190903" y="130059"/>
                </a:lnTo>
                <a:lnTo>
                  <a:pt x="174123" y="147218"/>
                </a:lnTo>
                <a:lnTo>
                  <a:pt x="168459" y="151983"/>
                </a:lnTo>
                <a:lnTo>
                  <a:pt x="162778" y="156111"/>
                </a:lnTo>
                <a:lnTo>
                  <a:pt x="157086" y="159817"/>
                </a:lnTo>
                <a:lnTo>
                  <a:pt x="148221" y="166473"/>
                </a:lnTo>
                <a:lnTo>
                  <a:pt x="144524" y="169582"/>
                </a:lnTo>
                <a:lnTo>
                  <a:pt x="137876" y="173036"/>
                </a:lnTo>
                <a:lnTo>
                  <a:pt x="130397" y="175253"/>
                </a:lnTo>
                <a:lnTo>
                  <a:pt x="123981" y="175691"/>
                </a:lnTo>
                <a:lnTo>
                  <a:pt x="125888" y="175751"/>
                </a:lnTo>
                <a:lnTo>
                  <a:pt x="127730" y="174814"/>
                </a:lnTo>
                <a:lnTo>
                  <a:pt x="137530" y="166468"/>
                </a:lnTo>
                <a:lnTo>
                  <a:pt x="140254" y="163863"/>
                </a:lnTo>
                <a:lnTo>
                  <a:pt x="143022" y="162127"/>
                </a:lnTo>
                <a:lnTo>
                  <a:pt x="152422" y="158731"/>
                </a:lnTo>
                <a:lnTo>
                  <a:pt x="161706" y="154561"/>
                </a:lnTo>
                <a:lnTo>
                  <a:pt x="177643" y="146858"/>
                </a:lnTo>
                <a:lnTo>
                  <a:pt x="184141" y="144123"/>
                </a:lnTo>
                <a:lnTo>
                  <a:pt x="191330" y="141346"/>
                </a:lnTo>
                <a:lnTo>
                  <a:pt x="198981" y="138543"/>
                </a:lnTo>
                <a:lnTo>
                  <a:pt x="206938" y="136674"/>
                </a:lnTo>
                <a:lnTo>
                  <a:pt x="215101" y="135429"/>
                </a:lnTo>
                <a:lnTo>
                  <a:pt x="223400" y="134598"/>
                </a:lnTo>
                <a:lnTo>
                  <a:pt x="231791" y="134044"/>
                </a:lnTo>
                <a:lnTo>
                  <a:pt x="240242" y="133675"/>
                </a:lnTo>
                <a:lnTo>
                  <a:pt x="248733" y="133429"/>
                </a:lnTo>
                <a:lnTo>
                  <a:pt x="256300" y="134217"/>
                </a:lnTo>
                <a:lnTo>
                  <a:pt x="263248" y="135695"/>
                </a:lnTo>
                <a:lnTo>
                  <a:pt x="269786" y="137633"/>
                </a:lnTo>
                <a:lnTo>
                  <a:pt x="276050" y="139877"/>
                </a:lnTo>
                <a:lnTo>
                  <a:pt x="282130" y="142327"/>
                </a:lnTo>
                <a:lnTo>
                  <a:pt x="288089" y="144912"/>
                </a:lnTo>
                <a:lnTo>
                  <a:pt x="297250" y="150324"/>
                </a:lnTo>
                <a:lnTo>
                  <a:pt x="304496" y="155904"/>
                </a:lnTo>
                <a:lnTo>
                  <a:pt x="313931" y="164401"/>
                </a:lnTo>
                <a:lnTo>
                  <a:pt x="319848" y="170098"/>
                </a:lnTo>
                <a:lnTo>
                  <a:pt x="321806" y="173904"/>
                </a:lnTo>
                <a:lnTo>
                  <a:pt x="323983" y="183212"/>
                </a:lnTo>
                <a:lnTo>
                  <a:pt x="324950" y="191158"/>
                </a:lnTo>
                <a:lnTo>
                  <a:pt x="325208" y="194611"/>
                </a:lnTo>
                <a:lnTo>
                  <a:pt x="322955" y="203527"/>
                </a:lnTo>
                <a:lnTo>
                  <a:pt x="318778" y="213840"/>
                </a:lnTo>
                <a:lnTo>
                  <a:pt x="313747" y="224774"/>
                </a:lnTo>
                <a:lnTo>
                  <a:pt x="305559" y="241639"/>
                </a:lnTo>
                <a:lnTo>
                  <a:pt x="301804" y="246362"/>
                </a:lnTo>
                <a:lnTo>
                  <a:pt x="292550" y="254150"/>
                </a:lnTo>
                <a:lnTo>
                  <a:pt x="279548" y="263327"/>
                </a:lnTo>
                <a:lnTo>
                  <a:pt x="272080" y="268441"/>
                </a:lnTo>
                <a:lnTo>
                  <a:pt x="265196" y="273755"/>
                </a:lnTo>
                <a:lnTo>
                  <a:pt x="258702" y="279203"/>
                </a:lnTo>
                <a:lnTo>
                  <a:pt x="252468" y="284740"/>
                </a:lnTo>
                <a:lnTo>
                  <a:pt x="245454" y="289384"/>
                </a:lnTo>
                <a:lnTo>
                  <a:pt x="237921" y="293432"/>
                </a:lnTo>
                <a:lnTo>
                  <a:pt x="230041" y="297084"/>
                </a:lnTo>
                <a:lnTo>
                  <a:pt x="221930" y="300470"/>
                </a:lnTo>
                <a:lnTo>
                  <a:pt x="213666" y="303681"/>
                </a:lnTo>
                <a:lnTo>
                  <a:pt x="205298" y="306773"/>
                </a:lnTo>
                <a:lnTo>
                  <a:pt x="197815" y="309788"/>
                </a:lnTo>
                <a:lnTo>
                  <a:pt x="190922" y="312750"/>
                </a:lnTo>
                <a:lnTo>
                  <a:pt x="178182" y="318581"/>
                </a:lnTo>
                <a:lnTo>
                  <a:pt x="166170" y="324348"/>
                </a:lnTo>
                <a:lnTo>
                  <a:pt x="160299" y="326266"/>
                </a:lnTo>
                <a:lnTo>
                  <a:pt x="154481" y="327546"/>
                </a:lnTo>
                <a:lnTo>
                  <a:pt x="148697" y="328399"/>
                </a:lnTo>
                <a:lnTo>
                  <a:pt x="142936" y="328967"/>
                </a:lnTo>
                <a:lnTo>
                  <a:pt x="137190" y="329346"/>
                </a:lnTo>
                <a:lnTo>
                  <a:pt x="131455" y="329599"/>
                </a:lnTo>
                <a:lnTo>
                  <a:pt x="120002" y="329879"/>
                </a:lnTo>
                <a:lnTo>
                  <a:pt x="84531" y="330091"/>
                </a:lnTo>
                <a:lnTo>
                  <a:pt x="81109" y="329143"/>
                </a:lnTo>
                <a:lnTo>
                  <a:pt x="71741" y="324210"/>
                </a:lnTo>
                <a:lnTo>
                  <a:pt x="61714" y="321884"/>
                </a:lnTo>
                <a:lnTo>
                  <a:pt x="59976" y="321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5"/>
          <p:cNvSpPr/>
          <p:nvPr/>
        </p:nvSpPr>
        <p:spPr>
          <a:xfrm>
            <a:off x="2038173" y="3480435"/>
            <a:ext cx="210680" cy="282893"/>
          </a:xfrm>
          <a:custGeom>
            <a:avLst/>
            <a:gdLst/>
            <a:ahLst/>
            <a:cxnLst/>
            <a:rect l="0" t="0" r="0" b="0"/>
            <a:pathLst>
              <a:path w="210680" h="282893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0"/>
                </a:lnTo>
                <a:lnTo>
                  <a:pt x="4566" y="10582"/>
                </a:lnTo>
                <a:lnTo>
                  <a:pt x="4690" y="12770"/>
                </a:lnTo>
                <a:lnTo>
                  <a:pt x="5726" y="15181"/>
                </a:lnTo>
                <a:lnTo>
                  <a:pt x="11734" y="23125"/>
                </a:lnTo>
                <a:lnTo>
                  <a:pt x="16849" y="28693"/>
                </a:lnTo>
                <a:lnTo>
                  <a:pt x="22297" y="36882"/>
                </a:lnTo>
                <a:lnTo>
                  <a:pt x="25084" y="41733"/>
                </a:lnTo>
                <a:lnTo>
                  <a:pt x="30720" y="49663"/>
                </a:lnTo>
                <a:lnTo>
                  <a:pt x="36400" y="57314"/>
                </a:lnTo>
                <a:lnTo>
                  <a:pt x="39248" y="62022"/>
                </a:lnTo>
                <a:lnTo>
                  <a:pt x="42099" y="67065"/>
                </a:lnTo>
                <a:lnTo>
                  <a:pt x="45905" y="72333"/>
                </a:lnTo>
                <a:lnTo>
                  <a:pt x="50347" y="77749"/>
                </a:lnTo>
                <a:lnTo>
                  <a:pt x="55214" y="83265"/>
                </a:lnTo>
                <a:lnTo>
                  <a:pt x="65701" y="94474"/>
                </a:lnTo>
                <a:lnTo>
                  <a:pt x="71164" y="100130"/>
                </a:lnTo>
                <a:lnTo>
                  <a:pt x="75759" y="105806"/>
                </a:lnTo>
                <a:lnTo>
                  <a:pt x="79775" y="111494"/>
                </a:lnTo>
                <a:lnTo>
                  <a:pt x="83405" y="117192"/>
                </a:lnTo>
                <a:lnTo>
                  <a:pt x="87729" y="121943"/>
                </a:lnTo>
                <a:lnTo>
                  <a:pt x="92518" y="126063"/>
                </a:lnTo>
                <a:lnTo>
                  <a:pt x="97615" y="129762"/>
                </a:lnTo>
                <a:lnTo>
                  <a:pt x="102918" y="134133"/>
                </a:lnTo>
                <a:lnTo>
                  <a:pt x="108358" y="138952"/>
                </a:lnTo>
                <a:lnTo>
                  <a:pt x="113890" y="144069"/>
                </a:lnTo>
                <a:lnTo>
                  <a:pt x="118531" y="149386"/>
                </a:lnTo>
                <a:lnTo>
                  <a:pt x="122577" y="154836"/>
                </a:lnTo>
                <a:lnTo>
                  <a:pt x="126227" y="160373"/>
                </a:lnTo>
                <a:lnTo>
                  <a:pt x="130565" y="165971"/>
                </a:lnTo>
                <a:lnTo>
                  <a:pt x="135362" y="171607"/>
                </a:lnTo>
                <a:lnTo>
                  <a:pt x="140465" y="177270"/>
                </a:lnTo>
                <a:lnTo>
                  <a:pt x="145772" y="181997"/>
                </a:lnTo>
                <a:lnTo>
                  <a:pt x="151215" y="186101"/>
                </a:lnTo>
                <a:lnTo>
                  <a:pt x="156749" y="189790"/>
                </a:lnTo>
                <a:lnTo>
                  <a:pt x="161391" y="194154"/>
                </a:lnTo>
                <a:lnTo>
                  <a:pt x="165438" y="198968"/>
                </a:lnTo>
                <a:lnTo>
                  <a:pt x="169088" y="204083"/>
                </a:lnTo>
                <a:lnTo>
                  <a:pt x="171522" y="209398"/>
                </a:lnTo>
                <a:lnTo>
                  <a:pt x="173144" y="214846"/>
                </a:lnTo>
                <a:lnTo>
                  <a:pt x="174226" y="220383"/>
                </a:lnTo>
                <a:lnTo>
                  <a:pt x="177968" y="229075"/>
                </a:lnTo>
                <a:lnTo>
                  <a:pt x="182805" y="237066"/>
                </a:lnTo>
                <a:lnTo>
                  <a:pt x="188131" y="246968"/>
                </a:lnTo>
                <a:lnTo>
                  <a:pt x="193673" y="255178"/>
                </a:lnTo>
                <a:lnTo>
                  <a:pt x="199311" y="262002"/>
                </a:lnTo>
                <a:lnTo>
                  <a:pt x="204992" y="268210"/>
                </a:lnTo>
                <a:lnTo>
                  <a:pt x="208994" y="272509"/>
                </a:lnTo>
                <a:lnTo>
                  <a:pt x="209556" y="274065"/>
                </a:lnTo>
                <a:lnTo>
                  <a:pt x="210679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6"/>
          <p:cNvSpPr/>
          <p:nvPr/>
        </p:nvSpPr>
        <p:spPr>
          <a:xfrm>
            <a:off x="2034539" y="3514725"/>
            <a:ext cx="222887" cy="300038"/>
          </a:xfrm>
          <a:custGeom>
            <a:avLst/>
            <a:gdLst/>
            <a:ahLst/>
            <a:cxnLst/>
            <a:rect l="0" t="0" r="0" b="0"/>
            <a:pathLst>
              <a:path w="222887" h="300038">
                <a:moveTo>
                  <a:pt x="222886" y="0"/>
                </a:moveTo>
                <a:lnTo>
                  <a:pt x="218335" y="0"/>
                </a:lnTo>
                <a:lnTo>
                  <a:pt x="216994" y="952"/>
                </a:lnTo>
                <a:lnTo>
                  <a:pt x="216100" y="2540"/>
                </a:lnTo>
                <a:lnTo>
                  <a:pt x="215505" y="4550"/>
                </a:lnTo>
                <a:lnTo>
                  <a:pt x="212302" y="9325"/>
                </a:lnTo>
                <a:lnTo>
                  <a:pt x="206752" y="15574"/>
                </a:lnTo>
                <a:lnTo>
                  <a:pt x="197935" y="24702"/>
                </a:lnTo>
                <a:lnTo>
                  <a:pt x="193869" y="29803"/>
                </a:lnTo>
                <a:lnTo>
                  <a:pt x="190206" y="35109"/>
                </a:lnTo>
                <a:lnTo>
                  <a:pt x="182644" y="47036"/>
                </a:lnTo>
                <a:lnTo>
                  <a:pt x="172933" y="61862"/>
                </a:lnTo>
                <a:lnTo>
                  <a:pt x="166724" y="69816"/>
                </a:lnTo>
                <a:lnTo>
                  <a:pt x="159727" y="77977"/>
                </a:lnTo>
                <a:lnTo>
                  <a:pt x="152205" y="86274"/>
                </a:lnTo>
                <a:lnTo>
                  <a:pt x="146237" y="94663"/>
                </a:lnTo>
                <a:lnTo>
                  <a:pt x="141307" y="103114"/>
                </a:lnTo>
                <a:lnTo>
                  <a:pt x="137067" y="111605"/>
                </a:lnTo>
                <a:lnTo>
                  <a:pt x="131383" y="120123"/>
                </a:lnTo>
                <a:lnTo>
                  <a:pt x="124736" y="128659"/>
                </a:lnTo>
                <a:lnTo>
                  <a:pt x="117448" y="137208"/>
                </a:lnTo>
                <a:lnTo>
                  <a:pt x="110684" y="145764"/>
                </a:lnTo>
                <a:lnTo>
                  <a:pt x="104269" y="154326"/>
                </a:lnTo>
                <a:lnTo>
                  <a:pt x="92062" y="171459"/>
                </a:lnTo>
                <a:lnTo>
                  <a:pt x="62947" y="214314"/>
                </a:lnTo>
                <a:lnTo>
                  <a:pt x="57205" y="221933"/>
                </a:lnTo>
                <a:lnTo>
                  <a:pt x="51472" y="228918"/>
                </a:lnTo>
                <a:lnTo>
                  <a:pt x="45745" y="235479"/>
                </a:lnTo>
                <a:lnTo>
                  <a:pt x="40974" y="241758"/>
                </a:lnTo>
                <a:lnTo>
                  <a:pt x="36841" y="247849"/>
                </a:lnTo>
                <a:lnTo>
                  <a:pt x="33134" y="253815"/>
                </a:lnTo>
                <a:lnTo>
                  <a:pt x="26474" y="262984"/>
                </a:lnTo>
                <a:lnTo>
                  <a:pt x="20339" y="270234"/>
                </a:lnTo>
                <a:lnTo>
                  <a:pt x="14437" y="276631"/>
                </a:lnTo>
                <a:lnTo>
                  <a:pt x="1707" y="289723"/>
                </a:lnTo>
                <a:lnTo>
                  <a:pt x="1138" y="291256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7"/>
          <p:cNvSpPr/>
          <p:nvPr/>
        </p:nvSpPr>
        <p:spPr>
          <a:xfrm>
            <a:off x="2446019" y="3591908"/>
            <a:ext cx="282894" cy="25688"/>
          </a:xfrm>
          <a:custGeom>
            <a:avLst/>
            <a:gdLst/>
            <a:ahLst/>
            <a:cxnLst/>
            <a:rect l="0" t="0" r="0" b="0"/>
            <a:pathLst>
              <a:path w="282894" h="25688">
                <a:moveTo>
                  <a:pt x="0" y="8542"/>
                </a:moveTo>
                <a:lnTo>
                  <a:pt x="7381" y="1161"/>
                </a:lnTo>
                <a:lnTo>
                  <a:pt x="13123" y="499"/>
                </a:lnTo>
                <a:lnTo>
                  <a:pt x="21073" y="204"/>
                </a:lnTo>
                <a:lnTo>
                  <a:pt x="30903" y="39"/>
                </a:lnTo>
                <a:lnTo>
                  <a:pt x="36913" y="0"/>
                </a:lnTo>
                <a:lnTo>
                  <a:pt x="40801" y="942"/>
                </a:lnTo>
                <a:lnTo>
                  <a:pt x="45298" y="2523"/>
                </a:lnTo>
                <a:lnTo>
                  <a:pt x="50202" y="4529"/>
                </a:lnTo>
                <a:lnTo>
                  <a:pt x="55375" y="5866"/>
                </a:lnTo>
                <a:lnTo>
                  <a:pt x="60730" y="6758"/>
                </a:lnTo>
                <a:lnTo>
                  <a:pt x="66204" y="7353"/>
                </a:lnTo>
                <a:lnTo>
                  <a:pt x="71759" y="7749"/>
                </a:lnTo>
                <a:lnTo>
                  <a:pt x="77367" y="8013"/>
                </a:lnTo>
                <a:lnTo>
                  <a:pt x="89631" y="8307"/>
                </a:lnTo>
                <a:lnTo>
                  <a:pt x="210150" y="8542"/>
                </a:lnTo>
                <a:lnTo>
                  <a:pt x="216300" y="9494"/>
                </a:lnTo>
                <a:lnTo>
                  <a:pt x="222305" y="11082"/>
                </a:lnTo>
                <a:lnTo>
                  <a:pt x="228214" y="13092"/>
                </a:lnTo>
                <a:lnTo>
                  <a:pt x="235010" y="14433"/>
                </a:lnTo>
                <a:lnTo>
                  <a:pt x="242399" y="15327"/>
                </a:lnTo>
                <a:lnTo>
                  <a:pt x="250182" y="15922"/>
                </a:lnTo>
                <a:lnTo>
                  <a:pt x="256323" y="17272"/>
                </a:lnTo>
                <a:lnTo>
                  <a:pt x="261370" y="19125"/>
                </a:lnTo>
                <a:lnTo>
                  <a:pt x="265686" y="21312"/>
                </a:lnTo>
                <a:lnTo>
                  <a:pt x="269517" y="22770"/>
                </a:lnTo>
                <a:lnTo>
                  <a:pt x="273023" y="23742"/>
                </a:lnTo>
                <a:lnTo>
                  <a:pt x="282893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8"/>
          <p:cNvSpPr/>
          <p:nvPr/>
        </p:nvSpPr>
        <p:spPr>
          <a:xfrm>
            <a:off x="2557493" y="3489007"/>
            <a:ext cx="59977" cy="282894"/>
          </a:xfrm>
          <a:custGeom>
            <a:avLst/>
            <a:gdLst/>
            <a:ahLst/>
            <a:cxnLst/>
            <a:rect l="0" t="0" r="0" b="0"/>
            <a:pathLst>
              <a:path w="59977" h="282894">
                <a:moveTo>
                  <a:pt x="8541" y="0"/>
                </a:moveTo>
                <a:lnTo>
                  <a:pt x="322" y="0"/>
                </a:lnTo>
                <a:lnTo>
                  <a:pt x="39" y="6844"/>
                </a:lnTo>
                <a:lnTo>
                  <a:pt x="0" y="11932"/>
                </a:lnTo>
                <a:lnTo>
                  <a:pt x="942" y="14622"/>
                </a:lnTo>
                <a:lnTo>
                  <a:pt x="2523" y="17368"/>
                </a:lnTo>
                <a:lnTo>
                  <a:pt x="4529" y="20151"/>
                </a:lnTo>
                <a:lnTo>
                  <a:pt x="5867" y="23912"/>
                </a:lnTo>
                <a:lnTo>
                  <a:pt x="6758" y="28324"/>
                </a:lnTo>
                <a:lnTo>
                  <a:pt x="7353" y="33170"/>
                </a:lnTo>
                <a:lnTo>
                  <a:pt x="8701" y="39258"/>
                </a:lnTo>
                <a:lnTo>
                  <a:pt x="10553" y="46175"/>
                </a:lnTo>
                <a:lnTo>
                  <a:pt x="12740" y="53643"/>
                </a:lnTo>
                <a:lnTo>
                  <a:pt x="14198" y="60527"/>
                </a:lnTo>
                <a:lnTo>
                  <a:pt x="15170" y="67022"/>
                </a:lnTo>
                <a:lnTo>
                  <a:pt x="15818" y="73256"/>
                </a:lnTo>
                <a:lnTo>
                  <a:pt x="17202" y="80270"/>
                </a:lnTo>
                <a:lnTo>
                  <a:pt x="19078" y="87803"/>
                </a:lnTo>
                <a:lnTo>
                  <a:pt x="21281" y="95683"/>
                </a:lnTo>
                <a:lnTo>
                  <a:pt x="22749" y="103794"/>
                </a:lnTo>
                <a:lnTo>
                  <a:pt x="23729" y="112058"/>
                </a:lnTo>
                <a:lnTo>
                  <a:pt x="24381" y="120426"/>
                </a:lnTo>
                <a:lnTo>
                  <a:pt x="24816" y="128861"/>
                </a:lnTo>
                <a:lnTo>
                  <a:pt x="25300" y="145854"/>
                </a:lnTo>
                <a:lnTo>
                  <a:pt x="25572" y="166935"/>
                </a:lnTo>
                <a:lnTo>
                  <a:pt x="26563" y="174155"/>
                </a:lnTo>
                <a:lnTo>
                  <a:pt x="28176" y="181826"/>
                </a:lnTo>
                <a:lnTo>
                  <a:pt x="30203" y="189797"/>
                </a:lnTo>
                <a:lnTo>
                  <a:pt x="31555" y="197017"/>
                </a:lnTo>
                <a:lnTo>
                  <a:pt x="32456" y="203735"/>
                </a:lnTo>
                <a:lnTo>
                  <a:pt x="33057" y="210118"/>
                </a:lnTo>
                <a:lnTo>
                  <a:pt x="33458" y="216279"/>
                </a:lnTo>
                <a:lnTo>
                  <a:pt x="33725" y="222291"/>
                </a:lnTo>
                <a:lnTo>
                  <a:pt x="33903" y="228204"/>
                </a:lnTo>
                <a:lnTo>
                  <a:pt x="34974" y="234051"/>
                </a:lnTo>
                <a:lnTo>
                  <a:pt x="36641" y="239854"/>
                </a:lnTo>
                <a:lnTo>
                  <a:pt x="38704" y="245628"/>
                </a:lnTo>
                <a:lnTo>
                  <a:pt x="41033" y="250429"/>
                </a:lnTo>
                <a:lnTo>
                  <a:pt x="43537" y="254583"/>
                </a:lnTo>
                <a:lnTo>
                  <a:pt x="46159" y="258304"/>
                </a:lnTo>
                <a:lnTo>
                  <a:pt x="47908" y="261738"/>
                </a:lnTo>
                <a:lnTo>
                  <a:pt x="49073" y="264980"/>
                </a:lnTo>
                <a:lnTo>
                  <a:pt x="49850" y="268093"/>
                </a:lnTo>
                <a:lnTo>
                  <a:pt x="51321" y="271122"/>
                </a:lnTo>
                <a:lnTo>
                  <a:pt x="53253" y="274093"/>
                </a:lnTo>
                <a:lnTo>
                  <a:pt x="59976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29"/>
          <p:cNvSpPr/>
          <p:nvPr/>
        </p:nvSpPr>
        <p:spPr>
          <a:xfrm>
            <a:off x="2927274" y="3377565"/>
            <a:ext cx="33096" cy="368618"/>
          </a:xfrm>
          <a:custGeom>
            <a:avLst/>
            <a:gdLst/>
            <a:ahLst/>
            <a:cxnLst/>
            <a:rect l="0" t="0" r="0" b="0"/>
            <a:pathLst>
              <a:path w="33096" h="368618">
                <a:moveTo>
                  <a:pt x="33095" y="0"/>
                </a:moveTo>
                <a:lnTo>
                  <a:pt x="33095" y="27532"/>
                </a:lnTo>
                <a:lnTo>
                  <a:pt x="30238" y="31690"/>
                </a:lnTo>
                <a:lnTo>
                  <a:pt x="25476" y="36366"/>
                </a:lnTo>
                <a:lnTo>
                  <a:pt x="19443" y="41389"/>
                </a:lnTo>
                <a:lnTo>
                  <a:pt x="15421" y="47595"/>
                </a:lnTo>
                <a:lnTo>
                  <a:pt x="12740" y="54590"/>
                </a:lnTo>
                <a:lnTo>
                  <a:pt x="10953" y="62111"/>
                </a:lnTo>
                <a:lnTo>
                  <a:pt x="9761" y="69982"/>
                </a:lnTo>
                <a:lnTo>
                  <a:pt x="8967" y="78087"/>
                </a:lnTo>
                <a:lnTo>
                  <a:pt x="8437" y="86348"/>
                </a:lnTo>
                <a:lnTo>
                  <a:pt x="8084" y="94713"/>
                </a:lnTo>
                <a:lnTo>
                  <a:pt x="7692" y="111627"/>
                </a:lnTo>
                <a:lnTo>
                  <a:pt x="7406" y="170274"/>
                </a:lnTo>
                <a:lnTo>
                  <a:pt x="6444" y="179239"/>
                </a:lnTo>
                <a:lnTo>
                  <a:pt x="4850" y="188072"/>
                </a:lnTo>
                <a:lnTo>
                  <a:pt x="2835" y="196819"/>
                </a:lnTo>
                <a:lnTo>
                  <a:pt x="1492" y="205508"/>
                </a:lnTo>
                <a:lnTo>
                  <a:pt x="596" y="214158"/>
                </a:lnTo>
                <a:lnTo>
                  <a:pt x="0" y="222781"/>
                </a:lnTo>
                <a:lnTo>
                  <a:pt x="554" y="231388"/>
                </a:lnTo>
                <a:lnTo>
                  <a:pt x="1876" y="239984"/>
                </a:lnTo>
                <a:lnTo>
                  <a:pt x="3710" y="248571"/>
                </a:lnTo>
                <a:lnTo>
                  <a:pt x="4933" y="256201"/>
                </a:lnTo>
                <a:lnTo>
                  <a:pt x="5748" y="263193"/>
                </a:lnTo>
                <a:lnTo>
                  <a:pt x="6291" y="269760"/>
                </a:lnTo>
                <a:lnTo>
                  <a:pt x="6654" y="276994"/>
                </a:lnTo>
                <a:lnTo>
                  <a:pt x="7056" y="292653"/>
                </a:lnTo>
                <a:lnTo>
                  <a:pt x="8116" y="299877"/>
                </a:lnTo>
                <a:lnTo>
                  <a:pt x="9775" y="306598"/>
                </a:lnTo>
                <a:lnTo>
                  <a:pt x="11834" y="312984"/>
                </a:lnTo>
                <a:lnTo>
                  <a:pt x="13206" y="318193"/>
                </a:lnTo>
                <a:lnTo>
                  <a:pt x="14121" y="322619"/>
                </a:lnTo>
                <a:lnTo>
                  <a:pt x="14731" y="326521"/>
                </a:lnTo>
                <a:lnTo>
                  <a:pt x="16090" y="331028"/>
                </a:lnTo>
                <a:lnTo>
                  <a:pt x="17948" y="335938"/>
                </a:lnTo>
                <a:lnTo>
                  <a:pt x="20140" y="341116"/>
                </a:lnTo>
                <a:lnTo>
                  <a:pt x="21601" y="345520"/>
                </a:lnTo>
                <a:lnTo>
                  <a:pt x="22575" y="349409"/>
                </a:lnTo>
                <a:lnTo>
                  <a:pt x="23224" y="352954"/>
                </a:lnTo>
                <a:lnTo>
                  <a:pt x="24610" y="356270"/>
                </a:lnTo>
                <a:lnTo>
                  <a:pt x="26486" y="359434"/>
                </a:lnTo>
                <a:lnTo>
                  <a:pt x="33095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0"/>
          <p:cNvSpPr/>
          <p:nvPr/>
        </p:nvSpPr>
        <p:spPr>
          <a:xfrm>
            <a:off x="3191827" y="352329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60"/>
                </a:lnTo>
                <a:lnTo>
                  <a:pt x="7381" y="8926"/>
                </a:lnTo>
                <a:lnTo>
                  <a:pt x="13123" y="8730"/>
                </a:lnTo>
                <a:lnTo>
                  <a:pt x="91478" y="8573"/>
                </a:lnTo>
                <a:lnTo>
                  <a:pt x="98133" y="7620"/>
                </a:lnTo>
                <a:lnTo>
                  <a:pt x="105427" y="6033"/>
                </a:lnTo>
                <a:lnTo>
                  <a:pt x="113147" y="4022"/>
                </a:lnTo>
                <a:lnTo>
                  <a:pt x="120199" y="2681"/>
                </a:lnTo>
                <a:lnTo>
                  <a:pt x="126805" y="1788"/>
                </a:lnTo>
                <a:lnTo>
                  <a:pt x="133115" y="1192"/>
                </a:lnTo>
                <a:lnTo>
                  <a:pt x="140178" y="795"/>
                </a:lnTo>
                <a:lnTo>
                  <a:pt x="155646" y="353"/>
                </a:lnTo>
                <a:lnTo>
                  <a:pt x="193926" y="3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1"/>
          <p:cNvSpPr/>
          <p:nvPr/>
        </p:nvSpPr>
        <p:spPr>
          <a:xfrm>
            <a:off x="3243615" y="3574732"/>
            <a:ext cx="231106" cy="25719"/>
          </a:xfrm>
          <a:custGeom>
            <a:avLst/>
            <a:gdLst/>
            <a:ahLst/>
            <a:cxnLst/>
            <a:rect l="0" t="0" r="0" b="0"/>
            <a:pathLst>
              <a:path w="231106" h="25719">
                <a:moveTo>
                  <a:pt x="8219" y="0"/>
                </a:moveTo>
                <a:lnTo>
                  <a:pt x="0" y="0"/>
                </a:lnTo>
                <a:lnTo>
                  <a:pt x="28341" y="0"/>
                </a:lnTo>
                <a:lnTo>
                  <a:pt x="32111" y="953"/>
                </a:lnTo>
                <a:lnTo>
                  <a:pt x="36530" y="2540"/>
                </a:lnTo>
                <a:lnTo>
                  <a:pt x="41380" y="4551"/>
                </a:lnTo>
                <a:lnTo>
                  <a:pt x="47472" y="5892"/>
                </a:lnTo>
                <a:lnTo>
                  <a:pt x="54390" y="6785"/>
                </a:lnTo>
                <a:lnTo>
                  <a:pt x="61860" y="7381"/>
                </a:lnTo>
                <a:lnTo>
                  <a:pt x="68745" y="7778"/>
                </a:lnTo>
                <a:lnTo>
                  <a:pt x="81475" y="8220"/>
                </a:lnTo>
                <a:lnTo>
                  <a:pt x="105169" y="8503"/>
                </a:lnTo>
                <a:lnTo>
                  <a:pt x="153917" y="8570"/>
                </a:lnTo>
                <a:lnTo>
                  <a:pt x="158691" y="9523"/>
                </a:lnTo>
                <a:lnTo>
                  <a:pt x="163779" y="11111"/>
                </a:lnTo>
                <a:lnTo>
                  <a:pt x="169076" y="13123"/>
                </a:lnTo>
                <a:lnTo>
                  <a:pt x="174512" y="14464"/>
                </a:lnTo>
                <a:lnTo>
                  <a:pt x="180041" y="15357"/>
                </a:lnTo>
                <a:lnTo>
                  <a:pt x="185632" y="15953"/>
                </a:lnTo>
                <a:lnTo>
                  <a:pt x="190312" y="16351"/>
                </a:lnTo>
                <a:lnTo>
                  <a:pt x="194385" y="16615"/>
                </a:lnTo>
                <a:lnTo>
                  <a:pt x="198052" y="16792"/>
                </a:lnTo>
                <a:lnTo>
                  <a:pt x="207207" y="16988"/>
                </a:lnTo>
                <a:lnTo>
                  <a:pt x="212315" y="17041"/>
                </a:lnTo>
                <a:lnTo>
                  <a:pt x="216673" y="18028"/>
                </a:lnTo>
                <a:lnTo>
                  <a:pt x="220531" y="19638"/>
                </a:lnTo>
                <a:lnTo>
                  <a:pt x="23110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2"/>
          <p:cNvSpPr/>
          <p:nvPr/>
        </p:nvSpPr>
        <p:spPr>
          <a:xfrm>
            <a:off x="3714751" y="3377565"/>
            <a:ext cx="25717" cy="351473"/>
          </a:xfrm>
          <a:custGeom>
            <a:avLst/>
            <a:gdLst/>
            <a:ahLst/>
            <a:cxnLst/>
            <a:rect l="0" t="0" r="0" b="0"/>
            <a:pathLst>
              <a:path w="25717" h="351473">
                <a:moveTo>
                  <a:pt x="25716" y="0"/>
                </a:moveTo>
                <a:lnTo>
                  <a:pt x="18335" y="0"/>
                </a:lnTo>
                <a:lnTo>
                  <a:pt x="17938" y="952"/>
                </a:lnTo>
                <a:lnTo>
                  <a:pt x="17248" y="7381"/>
                </a:lnTo>
                <a:lnTo>
                  <a:pt x="18166" y="9683"/>
                </a:lnTo>
                <a:lnTo>
                  <a:pt x="19730" y="13122"/>
                </a:lnTo>
                <a:lnTo>
                  <a:pt x="21725" y="17321"/>
                </a:lnTo>
                <a:lnTo>
                  <a:pt x="23056" y="21072"/>
                </a:lnTo>
                <a:lnTo>
                  <a:pt x="23943" y="24525"/>
                </a:lnTo>
                <a:lnTo>
                  <a:pt x="24534" y="27780"/>
                </a:lnTo>
                <a:lnTo>
                  <a:pt x="23023" y="31855"/>
                </a:lnTo>
                <a:lnTo>
                  <a:pt x="20111" y="36476"/>
                </a:lnTo>
                <a:lnTo>
                  <a:pt x="16264" y="41463"/>
                </a:lnTo>
                <a:lnTo>
                  <a:pt x="13700" y="47644"/>
                </a:lnTo>
                <a:lnTo>
                  <a:pt x="11990" y="54623"/>
                </a:lnTo>
                <a:lnTo>
                  <a:pt x="10851" y="62132"/>
                </a:lnTo>
                <a:lnTo>
                  <a:pt x="10091" y="69997"/>
                </a:lnTo>
                <a:lnTo>
                  <a:pt x="9584" y="78097"/>
                </a:lnTo>
                <a:lnTo>
                  <a:pt x="9022" y="94717"/>
                </a:lnTo>
                <a:lnTo>
                  <a:pt x="8660" y="128670"/>
                </a:lnTo>
                <a:lnTo>
                  <a:pt x="8576" y="188599"/>
                </a:lnTo>
                <a:lnTo>
                  <a:pt x="7622" y="197171"/>
                </a:lnTo>
                <a:lnTo>
                  <a:pt x="6033" y="205742"/>
                </a:lnTo>
                <a:lnTo>
                  <a:pt x="4022" y="214314"/>
                </a:lnTo>
                <a:lnTo>
                  <a:pt x="3633" y="222886"/>
                </a:lnTo>
                <a:lnTo>
                  <a:pt x="4327" y="231458"/>
                </a:lnTo>
                <a:lnTo>
                  <a:pt x="5741" y="240030"/>
                </a:lnTo>
                <a:lnTo>
                  <a:pt x="5732" y="248602"/>
                </a:lnTo>
                <a:lnTo>
                  <a:pt x="4773" y="257175"/>
                </a:lnTo>
                <a:lnTo>
                  <a:pt x="3182" y="265747"/>
                </a:lnTo>
                <a:lnTo>
                  <a:pt x="2120" y="273367"/>
                </a:lnTo>
                <a:lnTo>
                  <a:pt x="1413" y="280352"/>
                </a:lnTo>
                <a:lnTo>
                  <a:pt x="942" y="286914"/>
                </a:lnTo>
                <a:lnTo>
                  <a:pt x="628" y="293193"/>
                </a:lnTo>
                <a:lnTo>
                  <a:pt x="278" y="305250"/>
                </a:lnTo>
                <a:lnTo>
                  <a:pt x="15" y="338884"/>
                </a:lnTo>
                <a:lnTo>
                  <a:pt x="0" y="349626"/>
                </a:lnTo>
                <a:lnTo>
                  <a:pt x="952" y="350242"/>
                </a:lnTo>
                <a:lnTo>
                  <a:pt x="2539" y="350652"/>
                </a:lnTo>
                <a:lnTo>
                  <a:pt x="8571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3"/>
          <p:cNvSpPr/>
          <p:nvPr/>
        </p:nvSpPr>
        <p:spPr>
          <a:xfrm>
            <a:off x="3860517" y="3360420"/>
            <a:ext cx="205588" cy="368211"/>
          </a:xfrm>
          <a:custGeom>
            <a:avLst/>
            <a:gdLst/>
            <a:ahLst/>
            <a:cxnLst/>
            <a:rect l="0" t="0" r="0" b="0"/>
            <a:pathLst>
              <a:path w="205588" h="368211">
                <a:moveTo>
                  <a:pt x="68545" y="0"/>
                </a:moveTo>
                <a:lnTo>
                  <a:pt x="60326" y="0"/>
                </a:lnTo>
                <a:lnTo>
                  <a:pt x="60019" y="9325"/>
                </a:lnTo>
                <a:lnTo>
                  <a:pt x="60003" y="11931"/>
                </a:lnTo>
                <a:lnTo>
                  <a:pt x="57446" y="19908"/>
                </a:lnTo>
                <a:lnTo>
                  <a:pt x="53134" y="29803"/>
                </a:lnTo>
                <a:lnTo>
                  <a:pt x="48044" y="40551"/>
                </a:lnTo>
                <a:lnTo>
                  <a:pt x="43447" y="46084"/>
                </a:lnTo>
                <a:lnTo>
                  <a:pt x="37526" y="51677"/>
                </a:lnTo>
                <a:lnTo>
                  <a:pt x="30721" y="57312"/>
                </a:lnTo>
                <a:lnTo>
                  <a:pt x="26184" y="63925"/>
                </a:lnTo>
                <a:lnTo>
                  <a:pt x="23159" y="71191"/>
                </a:lnTo>
                <a:lnTo>
                  <a:pt x="21143" y="78893"/>
                </a:lnTo>
                <a:lnTo>
                  <a:pt x="18846" y="86885"/>
                </a:lnTo>
                <a:lnTo>
                  <a:pt x="13754" y="103386"/>
                </a:lnTo>
                <a:lnTo>
                  <a:pt x="12016" y="111786"/>
                </a:lnTo>
                <a:lnTo>
                  <a:pt x="10856" y="120244"/>
                </a:lnTo>
                <a:lnTo>
                  <a:pt x="10083" y="128740"/>
                </a:lnTo>
                <a:lnTo>
                  <a:pt x="8615" y="137262"/>
                </a:lnTo>
                <a:lnTo>
                  <a:pt x="6685" y="145800"/>
                </a:lnTo>
                <a:lnTo>
                  <a:pt x="4445" y="154350"/>
                </a:lnTo>
                <a:lnTo>
                  <a:pt x="2951" y="161955"/>
                </a:lnTo>
                <a:lnTo>
                  <a:pt x="1956" y="168930"/>
                </a:lnTo>
                <a:lnTo>
                  <a:pt x="1293" y="175485"/>
                </a:lnTo>
                <a:lnTo>
                  <a:pt x="850" y="182712"/>
                </a:lnTo>
                <a:lnTo>
                  <a:pt x="358" y="198363"/>
                </a:lnTo>
                <a:lnTo>
                  <a:pt x="0" y="248707"/>
                </a:lnTo>
                <a:lnTo>
                  <a:pt x="940" y="256292"/>
                </a:lnTo>
                <a:lnTo>
                  <a:pt x="2520" y="263254"/>
                </a:lnTo>
                <a:lnTo>
                  <a:pt x="6815" y="277021"/>
                </a:lnTo>
                <a:lnTo>
                  <a:pt x="11900" y="292665"/>
                </a:lnTo>
                <a:lnTo>
                  <a:pt x="14589" y="299885"/>
                </a:lnTo>
                <a:lnTo>
                  <a:pt x="17335" y="306603"/>
                </a:lnTo>
                <a:lnTo>
                  <a:pt x="20117" y="312987"/>
                </a:lnTo>
                <a:lnTo>
                  <a:pt x="25749" y="322620"/>
                </a:lnTo>
                <a:lnTo>
                  <a:pt x="28584" y="326522"/>
                </a:lnTo>
                <a:lnTo>
                  <a:pt x="32380" y="331029"/>
                </a:lnTo>
                <a:lnTo>
                  <a:pt x="36814" y="335938"/>
                </a:lnTo>
                <a:lnTo>
                  <a:pt x="41676" y="341116"/>
                </a:lnTo>
                <a:lnTo>
                  <a:pt x="46823" y="345521"/>
                </a:lnTo>
                <a:lnTo>
                  <a:pt x="52159" y="349410"/>
                </a:lnTo>
                <a:lnTo>
                  <a:pt x="57620" y="352954"/>
                </a:lnTo>
                <a:lnTo>
                  <a:pt x="62214" y="355318"/>
                </a:lnTo>
                <a:lnTo>
                  <a:pt x="66230" y="356893"/>
                </a:lnTo>
                <a:lnTo>
                  <a:pt x="69859" y="357944"/>
                </a:lnTo>
                <a:lnTo>
                  <a:pt x="74184" y="359597"/>
                </a:lnTo>
                <a:lnTo>
                  <a:pt x="78972" y="361651"/>
                </a:lnTo>
                <a:lnTo>
                  <a:pt x="84068" y="363973"/>
                </a:lnTo>
                <a:lnTo>
                  <a:pt x="88419" y="365521"/>
                </a:lnTo>
                <a:lnTo>
                  <a:pt x="92271" y="366553"/>
                </a:lnTo>
                <a:lnTo>
                  <a:pt x="95793" y="367241"/>
                </a:lnTo>
                <a:lnTo>
                  <a:pt x="99093" y="367700"/>
                </a:lnTo>
                <a:lnTo>
                  <a:pt x="105299" y="368210"/>
                </a:lnTo>
                <a:lnTo>
                  <a:pt x="109240" y="367393"/>
                </a:lnTo>
                <a:lnTo>
                  <a:pt x="113773" y="365896"/>
                </a:lnTo>
                <a:lnTo>
                  <a:pt x="118700" y="363946"/>
                </a:lnTo>
                <a:lnTo>
                  <a:pt x="122936" y="361693"/>
                </a:lnTo>
                <a:lnTo>
                  <a:pt x="126713" y="359238"/>
                </a:lnTo>
                <a:lnTo>
                  <a:pt x="130184" y="356650"/>
                </a:lnTo>
                <a:lnTo>
                  <a:pt x="134403" y="353019"/>
                </a:lnTo>
                <a:lnTo>
                  <a:pt x="139120" y="348693"/>
                </a:lnTo>
                <a:lnTo>
                  <a:pt x="144170" y="343905"/>
                </a:lnTo>
                <a:lnTo>
                  <a:pt x="148489" y="338807"/>
                </a:lnTo>
                <a:lnTo>
                  <a:pt x="152321" y="333504"/>
                </a:lnTo>
                <a:lnTo>
                  <a:pt x="155828" y="328063"/>
                </a:lnTo>
                <a:lnTo>
                  <a:pt x="159119" y="322531"/>
                </a:lnTo>
                <a:lnTo>
                  <a:pt x="165315" y="311305"/>
                </a:lnTo>
                <a:lnTo>
                  <a:pt x="174158" y="294274"/>
                </a:lnTo>
                <a:lnTo>
                  <a:pt x="177054" y="287623"/>
                </a:lnTo>
                <a:lnTo>
                  <a:pt x="179937" y="280331"/>
                </a:lnTo>
                <a:lnTo>
                  <a:pt x="185680" y="264609"/>
                </a:lnTo>
                <a:lnTo>
                  <a:pt x="191407" y="248096"/>
                </a:lnTo>
                <a:lnTo>
                  <a:pt x="193316" y="238740"/>
                </a:lnTo>
                <a:lnTo>
                  <a:pt x="194588" y="228692"/>
                </a:lnTo>
                <a:lnTo>
                  <a:pt x="195436" y="218184"/>
                </a:lnTo>
                <a:lnTo>
                  <a:pt x="196954" y="208321"/>
                </a:lnTo>
                <a:lnTo>
                  <a:pt x="198919" y="198888"/>
                </a:lnTo>
                <a:lnTo>
                  <a:pt x="201181" y="189742"/>
                </a:lnTo>
                <a:lnTo>
                  <a:pt x="202689" y="180787"/>
                </a:lnTo>
                <a:lnTo>
                  <a:pt x="203694" y="171960"/>
                </a:lnTo>
                <a:lnTo>
                  <a:pt x="204365" y="163217"/>
                </a:lnTo>
                <a:lnTo>
                  <a:pt x="204811" y="154531"/>
                </a:lnTo>
                <a:lnTo>
                  <a:pt x="205308" y="137260"/>
                </a:lnTo>
                <a:lnTo>
                  <a:pt x="205587" y="111472"/>
                </a:lnTo>
                <a:lnTo>
                  <a:pt x="204674" y="102889"/>
                </a:lnTo>
                <a:lnTo>
                  <a:pt x="203113" y="94310"/>
                </a:lnTo>
                <a:lnTo>
                  <a:pt x="201119" y="85733"/>
                </a:lnTo>
                <a:lnTo>
                  <a:pt x="200743" y="78111"/>
                </a:lnTo>
                <a:lnTo>
                  <a:pt x="201444" y="71124"/>
                </a:lnTo>
                <a:lnTo>
                  <a:pt x="202864" y="64561"/>
                </a:lnTo>
                <a:lnTo>
                  <a:pt x="202859" y="58280"/>
                </a:lnTo>
                <a:lnTo>
                  <a:pt x="201903" y="52189"/>
                </a:lnTo>
                <a:lnTo>
                  <a:pt x="198300" y="41292"/>
                </a:lnTo>
                <a:lnTo>
                  <a:pt x="193524" y="33274"/>
                </a:lnTo>
                <a:lnTo>
                  <a:pt x="189964" y="29803"/>
                </a:lnTo>
                <a:lnTo>
                  <a:pt x="185686" y="26536"/>
                </a:lnTo>
                <a:lnTo>
                  <a:pt x="180929" y="23406"/>
                </a:lnTo>
                <a:lnTo>
                  <a:pt x="175853" y="20366"/>
                </a:lnTo>
                <a:lnTo>
                  <a:pt x="170564" y="17387"/>
                </a:lnTo>
                <a:lnTo>
                  <a:pt x="165132" y="14449"/>
                </a:lnTo>
                <a:lnTo>
                  <a:pt x="160559" y="12490"/>
                </a:lnTo>
                <a:lnTo>
                  <a:pt x="156557" y="11184"/>
                </a:lnTo>
                <a:lnTo>
                  <a:pt x="152938" y="10313"/>
                </a:lnTo>
                <a:lnTo>
                  <a:pt x="147667" y="9733"/>
                </a:lnTo>
                <a:lnTo>
                  <a:pt x="141296" y="9346"/>
                </a:lnTo>
                <a:lnTo>
                  <a:pt x="123756" y="8801"/>
                </a:lnTo>
                <a:lnTo>
                  <a:pt x="106190" y="8602"/>
                </a:lnTo>
                <a:lnTo>
                  <a:pt x="8569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4"/>
          <p:cNvSpPr/>
          <p:nvPr/>
        </p:nvSpPr>
        <p:spPr>
          <a:xfrm>
            <a:off x="4169092" y="3411854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0" y="0"/>
                </a:moveTo>
                <a:lnTo>
                  <a:pt x="7381" y="7381"/>
                </a:lnTo>
                <a:lnTo>
                  <a:pt x="8043" y="13124"/>
                </a:lnTo>
                <a:lnTo>
                  <a:pt x="8219" y="17321"/>
                </a:lnTo>
                <a:lnTo>
                  <a:pt x="9290" y="21073"/>
                </a:lnTo>
                <a:lnTo>
                  <a:pt x="13019" y="27781"/>
                </a:lnTo>
                <a:lnTo>
                  <a:pt x="15347" y="31856"/>
                </a:lnTo>
                <a:lnTo>
                  <a:pt x="20473" y="41463"/>
                </a:lnTo>
                <a:lnTo>
                  <a:pt x="24126" y="46693"/>
                </a:lnTo>
                <a:lnTo>
                  <a:pt x="28466" y="52084"/>
                </a:lnTo>
                <a:lnTo>
                  <a:pt x="33265" y="57583"/>
                </a:lnTo>
                <a:lnTo>
                  <a:pt x="37417" y="63154"/>
                </a:lnTo>
                <a:lnTo>
                  <a:pt x="41137" y="68773"/>
                </a:lnTo>
                <a:lnTo>
                  <a:pt x="44570" y="74424"/>
                </a:lnTo>
                <a:lnTo>
                  <a:pt x="47811" y="80096"/>
                </a:lnTo>
                <a:lnTo>
                  <a:pt x="53952" y="91479"/>
                </a:lnTo>
                <a:lnTo>
                  <a:pt x="57875" y="97181"/>
                </a:lnTo>
                <a:lnTo>
                  <a:pt x="62396" y="102888"/>
                </a:lnTo>
                <a:lnTo>
                  <a:pt x="67315" y="108597"/>
                </a:lnTo>
                <a:lnTo>
                  <a:pt x="72499" y="114308"/>
                </a:lnTo>
                <a:lnTo>
                  <a:pt x="83339" y="125734"/>
                </a:lnTo>
                <a:lnTo>
                  <a:pt x="87945" y="131448"/>
                </a:lnTo>
                <a:lnTo>
                  <a:pt x="91967" y="137162"/>
                </a:lnTo>
                <a:lnTo>
                  <a:pt x="95602" y="142877"/>
                </a:lnTo>
                <a:lnTo>
                  <a:pt x="99929" y="148591"/>
                </a:lnTo>
                <a:lnTo>
                  <a:pt x="104719" y="154306"/>
                </a:lnTo>
                <a:lnTo>
                  <a:pt x="109818" y="160021"/>
                </a:lnTo>
                <a:lnTo>
                  <a:pt x="120563" y="171451"/>
                </a:lnTo>
                <a:lnTo>
                  <a:pt x="126095" y="177166"/>
                </a:lnTo>
                <a:lnTo>
                  <a:pt x="130736" y="182881"/>
                </a:lnTo>
                <a:lnTo>
                  <a:pt x="134782" y="188596"/>
                </a:lnTo>
                <a:lnTo>
                  <a:pt x="138433" y="194311"/>
                </a:lnTo>
                <a:lnTo>
                  <a:pt x="141818" y="199073"/>
                </a:lnTo>
                <a:lnTo>
                  <a:pt x="145028" y="203200"/>
                </a:lnTo>
                <a:lnTo>
                  <a:pt x="148120" y="206905"/>
                </a:lnTo>
                <a:lnTo>
                  <a:pt x="151134" y="210327"/>
                </a:lnTo>
                <a:lnTo>
                  <a:pt x="157023" y="216669"/>
                </a:lnTo>
                <a:lnTo>
                  <a:pt x="168565" y="228502"/>
                </a:lnTo>
                <a:lnTo>
                  <a:pt x="18859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5"/>
          <p:cNvSpPr/>
          <p:nvPr/>
        </p:nvSpPr>
        <p:spPr>
          <a:xfrm>
            <a:off x="4203382" y="3429000"/>
            <a:ext cx="171451" cy="300038"/>
          </a:xfrm>
          <a:custGeom>
            <a:avLst/>
            <a:gdLst/>
            <a:ahLst/>
            <a:cxnLst/>
            <a:rect l="0" t="0" r="0" b="0"/>
            <a:pathLst>
              <a:path w="171451" h="300038">
                <a:moveTo>
                  <a:pt x="171450" y="0"/>
                </a:moveTo>
                <a:lnTo>
                  <a:pt x="158431" y="0"/>
                </a:lnTo>
                <a:lnTo>
                  <a:pt x="156103" y="952"/>
                </a:lnTo>
                <a:lnTo>
                  <a:pt x="150977" y="4550"/>
                </a:lnTo>
                <a:lnTo>
                  <a:pt x="149229" y="7796"/>
                </a:lnTo>
                <a:lnTo>
                  <a:pt x="147286" y="16482"/>
                </a:lnTo>
                <a:lnTo>
                  <a:pt x="144863" y="21465"/>
                </a:lnTo>
                <a:lnTo>
                  <a:pt x="141343" y="26692"/>
                </a:lnTo>
                <a:lnTo>
                  <a:pt x="137091" y="32082"/>
                </a:lnTo>
                <a:lnTo>
                  <a:pt x="132352" y="38533"/>
                </a:lnTo>
                <a:lnTo>
                  <a:pt x="122006" y="53321"/>
                </a:lnTo>
                <a:lnTo>
                  <a:pt x="117532" y="62217"/>
                </a:lnTo>
                <a:lnTo>
                  <a:pt x="113597" y="71958"/>
                </a:lnTo>
                <a:lnTo>
                  <a:pt x="110021" y="82262"/>
                </a:lnTo>
                <a:lnTo>
                  <a:pt x="104780" y="92941"/>
                </a:lnTo>
                <a:lnTo>
                  <a:pt x="98428" y="103871"/>
                </a:lnTo>
                <a:lnTo>
                  <a:pt x="91336" y="114967"/>
                </a:lnTo>
                <a:lnTo>
                  <a:pt x="84704" y="126174"/>
                </a:lnTo>
                <a:lnTo>
                  <a:pt x="78376" y="137456"/>
                </a:lnTo>
                <a:lnTo>
                  <a:pt x="72253" y="148787"/>
                </a:lnTo>
                <a:lnTo>
                  <a:pt x="66267" y="159199"/>
                </a:lnTo>
                <a:lnTo>
                  <a:pt x="60370" y="168997"/>
                </a:lnTo>
                <a:lnTo>
                  <a:pt x="48739" y="187505"/>
                </a:lnTo>
                <a:lnTo>
                  <a:pt x="37219" y="205255"/>
                </a:lnTo>
                <a:lnTo>
                  <a:pt x="32433" y="213989"/>
                </a:lnTo>
                <a:lnTo>
                  <a:pt x="28290" y="222669"/>
                </a:lnTo>
                <a:lnTo>
                  <a:pt x="24575" y="231313"/>
                </a:lnTo>
                <a:lnTo>
                  <a:pt x="17907" y="245998"/>
                </a:lnTo>
                <a:lnTo>
                  <a:pt x="8798" y="264976"/>
                </a:lnTo>
                <a:lnTo>
                  <a:pt x="5866" y="270948"/>
                </a:lnTo>
                <a:lnTo>
                  <a:pt x="2607" y="280123"/>
                </a:lnTo>
                <a:lnTo>
                  <a:pt x="515" y="289224"/>
                </a:lnTo>
                <a:lnTo>
                  <a:pt x="68" y="297955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6"/>
          <p:cNvSpPr/>
          <p:nvPr/>
        </p:nvSpPr>
        <p:spPr>
          <a:xfrm>
            <a:off x="4563427" y="3489007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4551" y="25718"/>
                </a:lnTo>
                <a:lnTo>
                  <a:pt x="5892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0" y="18337"/>
                </a:lnTo>
                <a:lnTo>
                  <a:pt x="17741" y="17675"/>
                </a:lnTo>
                <a:lnTo>
                  <a:pt x="20400" y="17498"/>
                </a:lnTo>
                <a:lnTo>
                  <a:pt x="25030" y="16428"/>
                </a:lnTo>
                <a:lnTo>
                  <a:pt x="30974" y="14762"/>
                </a:lnTo>
                <a:lnTo>
                  <a:pt x="37794" y="12699"/>
                </a:lnTo>
                <a:lnTo>
                  <a:pt x="44246" y="11323"/>
                </a:lnTo>
                <a:lnTo>
                  <a:pt x="50453" y="10406"/>
                </a:lnTo>
                <a:lnTo>
                  <a:pt x="56495" y="9795"/>
                </a:lnTo>
                <a:lnTo>
                  <a:pt x="63381" y="9388"/>
                </a:lnTo>
                <a:lnTo>
                  <a:pt x="78652" y="8935"/>
                </a:lnTo>
                <a:lnTo>
                  <a:pt x="85772" y="7862"/>
                </a:lnTo>
                <a:lnTo>
                  <a:pt x="92424" y="6194"/>
                </a:lnTo>
                <a:lnTo>
                  <a:pt x="98763" y="4129"/>
                </a:lnTo>
                <a:lnTo>
                  <a:pt x="105847" y="2753"/>
                </a:lnTo>
                <a:lnTo>
                  <a:pt x="113428" y="1835"/>
                </a:lnTo>
                <a:lnTo>
                  <a:pt x="121338" y="1224"/>
                </a:lnTo>
                <a:lnTo>
                  <a:pt x="128518" y="816"/>
                </a:lnTo>
                <a:lnTo>
                  <a:pt x="141574" y="363"/>
                </a:lnTo>
                <a:lnTo>
                  <a:pt x="172322" y="72"/>
                </a:lnTo>
                <a:lnTo>
                  <a:pt x="262849" y="0"/>
                </a:lnTo>
                <a:lnTo>
                  <a:pt x="267625" y="953"/>
                </a:lnTo>
                <a:lnTo>
                  <a:pt x="271762" y="2540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37"/>
          <p:cNvSpPr/>
          <p:nvPr/>
        </p:nvSpPr>
        <p:spPr>
          <a:xfrm>
            <a:off x="4674870" y="3368992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8572" y="0"/>
                </a:moveTo>
                <a:lnTo>
                  <a:pt x="4021" y="4551"/>
                </a:lnTo>
                <a:lnTo>
                  <a:pt x="2680" y="6844"/>
                </a:lnTo>
                <a:lnTo>
                  <a:pt x="1787" y="9325"/>
                </a:lnTo>
                <a:lnTo>
                  <a:pt x="794" y="15575"/>
                </a:lnTo>
                <a:lnTo>
                  <a:pt x="353" y="24702"/>
                </a:lnTo>
                <a:lnTo>
                  <a:pt x="104" y="40551"/>
                </a:lnTo>
                <a:lnTo>
                  <a:pt x="0" y="120521"/>
                </a:lnTo>
                <a:lnTo>
                  <a:pt x="953" y="128925"/>
                </a:lnTo>
                <a:lnTo>
                  <a:pt x="2540" y="137385"/>
                </a:lnTo>
                <a:lnTo>
                  <a:pt x="4550" y="145882"/>
                </a:lnTo>
                <a:lnTo>
                  <a:pt x="5891" y="154405"/>
                </a:lnTo>
                <a:lnTo>
                  <a:pt x="6785" y="162944"/>
                </a:lnTo>
                <a:lnTo>
                  <a:pt x="7381" y="171494"/>
                </a:lnTo>
                <a:lnTo>
                  <a:pt x="8730" y="179100"/>
                </a:lnTo>
                <a:lnTo>
                  <a:pt x="10583" y="186075"/>
                </a:lnTo>
                <a:lnTo>
                  <a:pt x="12770" y="192630"/>
                </a:lnTo>
                <a:lnTo>
                  <a:pt x="14228" y="199857"/>
                </a:lnTo>
                <a:lnTo>
                  <a:pt x="15200" y="207533"/>
                </a:lnTo>
                <a:lnTo>
                  <a:pt x="15849" y="215508"/>
                </a:lnTo>
                <a:lnTo>
                  <a:pt x="16281" y="222730"/>
                </a:lnTo>
                <a:lnTo>
                  <a:pt x="16761" y="235834"/>
                </a:lnTo>
                <a:lnTo>
                  <a:pt x="17841" y="241995"/>
                </a:lnTo>
                <a:lnTo>
                  <a:pt x="19514" y="248007"/>
                </a:lnTo>
                <a:lnTo>
                  <a:pt x="21582" y="253921"/>
                </a:lnTo>
                <a:lnTo>
                  <a:pt x="22960" y="259768"/>
                </a:lnTo>
                <a:lnTo>
                  <a:pt x="23880" y="265571"/>
                </a:lnTo>
                <a:lnTo>
                  <a:pt x="24491" y="271345"/>
                </a:lnTo>
                <a:lnTo>
                  <a:pt x="24900" y="277099"/>
                </a:lnTo>
                <a:lnTo>
                  <a:pt x="25172" y="282840"/>
                </a:lnTo>
                <a:lnTo>
                  <a:pt x="25475" y="294299"/>
                </a:lnTo>
                <a:lnTo>
                  <a:pt x="25609" y="305742"/>
                </a:lnTo>
                <a:lnTo>
                  <a:pt x="26598" y="310508"/>
                </a:lnTo>
                <a:lnTo>
                  <a:pt x="28209" y="314638"/>
                </a:lnTo>
                <a:lnTo>
                  <a:pt x="30236" y="318344"/>
                </a:lnTo>
                <a:lnTo>
                  <a:pt x="31587" y="321767"/>
                </a:lnTo>
                <a:lnTo>
                  <a:pt x="32488" y="325001"/>
                </a:lnTo>
                <a:lnTo>
                  <a:pt x="33489" y="331135"/>
                </a:lnTo>
                <a:lnTo>
                  <a:pt x="33756" y="334104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38"/>
          <p:cNvSpPr/>
          <p:nvPr/>
        </p:nvSpPr>
        <p:spPr>
          <a:xfrm>
            <a:off x="4992160" y="3360420"/>
            <a:ext cx="41564" cy="342901"/>
          </a:xfrm>
          <a:custGeom>
            <a:avLst/>
            <a:gdLst/>
            <a:ahLst/>
            <a:cxnLst/>
            <a:rect l="0" t="0" r="0" b="0"/>
            <a:pathLst>
              <a:path w="41564" h="342901">
                <a:moveTo>
                  <a:pt x="34182" y="0"/>
                </a:moveTo>
                <a:lnTo>
                  <a:pt x="34182" y="7381"/>
                </a:lnTo>
                <a:lnTo>
                  <a:pt x="35135" y="8730"/>
                </a:lnTo>
                <a:lnTo>
                  <a:pt x="36722" y="10583"/>
                </a:lnTo>
                <a:lnTo>
                  <a:pt x="38733" y="12770"/>
                </a:lnTo>
                <a:lnTo>
                  <a:pt x="40073" y="16133"/>
                </a:lnTo>
                <a:lnTo>
                  <a:pt x="40967" y="20280"/>
                </a:lnTo>
                <a:lnTo>
                  <a:pt x="41563" y="24950"/>
                </a:lnTo>
                <a:lnTo>
                  <a:pt x="41007" y="29968"/>
                </a:lnTo>
                <a:lnTo>
                  <a:pt x="39685" y="35219"/>
                </a:lnTo>
                <a:lnTo>
                  <a:pt x="37851" y="40624"/>
                </a:lnTo>
                <a:lnTo>
                  <a:pt x="36628" y="47085"/>
                </a:lnTo>
                <a:lnTo>
                  <a:pt x="35812" y="54250"/>
                </a:lnTo>
                <a:lnTo>
                  <a:pt x="35269" y="61884"/>
                </a:lnTo>
                <a:lnTo>
                  <a:pt x="34907" y="68878"/>
                </a:lnTo>
                <a:lnTo>
                  <a:pt x="34504" y="81730"/>
                </a:lnTo>
                <a:lnTo>
                  <a:pt x="33444" y="89729"/>
                </a:lnTo>
                <a:lnTo>
                  <a:pt x="31785" y="98871"/>
                </a:lnTo>
                <a:lnTo>
                  <a:pt x="29727" y="108777"/>
                </a:lnTo>
                <a:lnTo>
                  <a:pt x="28354" y="118238"/>
                </a:lnTo>
                <a:lnTo>
                  <a:pt x="27440" y="127403"/>
                </a:lnTo>
                <a:lnTo>
                  <a:pt x="26830" y="136370"/>
                </a:lnTo>
                <a:lnTo>
                  <a:pt x="25470" y="145206"/>
                </a:lnTo>
                <a:lnTo>
                  <a:pt x="23612" y="153954"/>
                </a:lnTo>
                <a:lnTo>
                  <a:pt x="21421" y="162643"/>
                </a:lnTo>
                <a:lnTo>
                  <a:pt x="19007" y="171294"/>
                </a:lnTo>
                <a:lnTo>
                  <a:pt x="13785" y="188525"/>
                </a:lnTo>
                <a:lnTo>
                  <a:pt x="12012" y="197121"/>
                </a:lnTo>
                <a:lnTo>
                  <a:pt x="10829" y="205709"/>
                </a:lnTo>
                <a:lnTo>
                  <a:pt x="10041" y="214292"/>
                </a:lnTo>
                <a:lnTo>
                  <a:pt x="9516" y="221919"/>
                </a:lnTo>
                <a:lnTo>
                  <a:pt x="9165" y="228908"/>
                </a:lnTo>
                <a:lnTo>
                  <a:pt x="8932" y="235472"/>
                </a:lnTo>
                <a:lnTo>
                  <a:pt x="7823" y="242706"/>
                </a:lnTo>
                <a:lnTo>
                  <a:pt x="6132" y="250387"/>
                </a:lnTo>
                <a:lnTo>
                  <a:pt x="4052" y="258364"/>
                </a:lnTo>
                <a:lnTo>
                  <a:pt x="2666" y="265588"/>
                </a:lnTo>
                <a:lnTo>
                  <a:pt x="1741" y="272309"/>
                </a:lnTo>
                <a:lnTo>
                  <a:pt x="1125" y="278694"/>
                </a:lnTo>
                <a:lnTo>
                  <a:pt x="714" y="284856"/>
                </a:lnTo>
                <a:lnTo>
                  <a:pt x="440" y="290869"/>
                </a:lnTo>
                <a:lnTo>
                  <a:pt x="54" y="305893"/>
                </a:lnTo>
                <a:lnTo>
                  <a:pt x="0" y="309656"/>
                </a:lnTo>
                <a:lnTo>
                  <a:pt x="917" y="314070"/>
                </a:lnTo>
                <a:lnTo>
                  <a:pt x="2480" y="318917"/>
                </a:lnTo>
                <a:lnTo>
                  <a:pt x="7282" y="331283"/>
                </a:lnTo>
                <a:lnTo>
                  <a:pt x="7939" y="335514"/>
                </a:lnTo>
                <a:lnTo>
                  <a:pt x="8465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9"/>
          <p:cNvSpPr/>
          <p:nvPr/>
        </p:nvSpPr>
        <p:spPr>
          <a:xfrm>
            <a:off x="5137902" y="3343310"/>
            <a:ext cx="308341" cy="359603"/>
          </a:xfrm>
          <a:custGeom>
            <a:avLst/>
            <a:gdLst/>
            <a:ahLst/>
            <a:cxnLst/>
            <a:rect l="0" t="0" r="0" b="0"/>
            <a:pathLst>
              <a:path w="308341" h="359603">
                <a:moveTo>
                  <a:pt x="59890" y="34255"/>
                </a:moveTo>
                <a:lnTo>
                  <a:pt x="55339" y="34255"/>
                </a:lnTo>
                <a:lnTo>
                  <a:pt x="53998" y="35207"/>
                </a:lnTo>
                <a:lnTo>
                  <a:pt x="53105" y="36794"/>
                </a:lnTo>
                <a:lnTo>
                  <a:pt x="49307" y="46120"/>
                </a:lnTo>
                <a:lnTo>
                  <a:pt x="42150" y="60948"/>
                </a:lnTo>
                <a:lnTo>
                  <a:pt x="37718" y="71836"/>
                </a:lnTo>
                <a:lnTo>
                  <a:pt x="35748" y="83025"/>
                </a:lnTo>
                <a:lnTo>
                  <a:pt x="34270" y="88676"/>
                </a:lnTo>
                <a:lnTo>
                  <a:pt x="32333" y="94348"/>
                </a:lnTo>
                <a:lnTo>
                  <a:pt x="30089" y="100034"/>
                </a:lnTo>
                <a:lnTo>
                  <a:pt x="25055" y="113972"/>
                </a:lnTo>
                <a:lnTo>
                  <a:pt x="22379" y="121690"/>
                </a:lnTo>
                <a:lnTo>
                  <a:pt x="19642" y="128740"/>
                </a:lnTo>
                <a:lnTo>
                  <a:pt x="16866" y="135345"/>
                </a:lnTo>
                <a:lnTo>
                  <a:pt x="14062" y="141653"/>
                </a:lnTo>
                <a:lnTo>
                  <a:pt x="12194" y="148716"/>
                </a:lnTo>
                <a:lnTo>
                  <a:pt x="10947" y="156282"/>
                </a:lnTo>
                <a:lnTo>
                  <a:pt x="10117" y="164184"/>
                </a:lnTo>
                <a:lnTo>
                  <a:pt x="8610" y="172309"/>
                </a:lnTo>
                <a:lnTo>
                  <a:pt x="6654" y="180584"/>
                </a:lnTo>
                <a:lnTo>
                  <a:pt x="4397" y="188957"/>
                </a:lnTo>
                <a:lnTo>
                  <a:pt x="2892" y="196445"/>
                </a:lnTo>
                <a:lnTo>
                  <a:pt x="1889" y="203341"/>
                </a:lnTo>
                <a:lnTo>
                  <a:pt x="1220" y="209844"/>
                </a:lnTo>
                <a:lnTo>
                  <a:pt x="774" y="217037"/>
                </a:lnTo>
                <a:lnTo>
                  <a:pt x="278" y="232649"/>
                </a:lnTo>
                <a:lnTo>
                  <a:pt x="0" y="252952"/>
                </a:lnTo>
                <a:lnTo>
                  <a:pt x="913" y="259111"/>
                </a:lnTo>
                <a:lnTo>
                  <a:pt x="2475" y="265121"/>
                </a:lnTo>
                <a:lnTo>
                  <a:pt x="4468" y="271033"/>
                </a:lnTo>
                <a:lnTo>
                  <a:pt x="6750" y="276879"/>
                </a:lnTo>
                <a:lnTo>
                  <a:pt x="9223" y="282682"/>
                </a:lnTo>
                <a:lnTo>
                  <a:pt x="14511" y="294209"/>
                </a:lnTo>
                <a:lnTo>
                  <a:pt x="20037" y="305682"/>
                </a:lnTo>
                <a:lnTo>
                  <a:pt x="25668" y="314592"/>
                </a:lnTo>
                <a:lnTo>
                  <a:pt x="31345" y="322679"/>
                </a:lnTo>
                <a:lnTo>
                  <a:pt x="37043" y="332623"/>
                </a:lnTo>
                <a:lnTo>
                  <a:pt x="45291" y="340853"/>
                </a:lnTo>
                <a:lnTo>
                  <a:pt x="50158" y="344381"/>
                </a:lnTo>
                <a:lnTo>
                  <a:pt x="55306" y="346733"/>
                </a:lnTo>
                <a:lnTo>
                  <a:pt x="60645" y="348301"/>
                </a:lnTo>
                <a:lnTo>
                  <a:pt x="66108" y="349346"/>
                </a:lnTo>
                <a:lnTo>
                  <a:pt x="74719" y="353048"/>
                </a:lnTo>
                <a:lnTo>
                  <a:pt x="78348" y="355368"/>
                </a:lnTo>
                <a:lnTo>
                  <a:pt x="87461" y="357947"/>
                </a:lnTo>
                <a:lnTo>
                  <a:pt x="92558" y="358634"/>
                </a:lnTo>
                <a:lnTo>
                  <a:pt x="97861" y="359093"/>
                </a:lnTo>
                <a:lnTo>
                  <a:pt x="103302" y="359398"/>
                </a:lnTo>
                <a:lnTo>
                  <a:pt x="108834" y="359602"/>
                </a:lnTo>
                <a:lnTo>
                  <a:pt x="115379" y="358786"/>
                </a:lnTo>
                <a:lnTo>
                  <a:pt x="122600" y="357288"/>
                </a:lnTo>
                <a:lnTo>
                  <a:pt x="130272" y="355338"/>
                </a:lnTo>
                <a:lnTo>
                  <a:pt x="137291" y="353085"/>
                </a:lnTo>
                <a:lnTo>
                  <a:pt x="143876" y="350631"/>
                </a:lnTo>
                <a:lnTo>
                  <a:pt x="150171" y="348042"/>
                </a:lnTo>
                <a:lnTo>
                  <a:pt x="156272" y="345364"/>
                </a:lnTo>
                <a:lnTo>
                  <a:pt x="168131" y="339848"/>
                </a:lnTo>
                <a:lnTo>
                  <a:pt x="185518" y="331387"/>
                </a:lnTo>
                <a:lnTo>
                  <a:pt x="191267" y="327593"/>
                </a:lnTo>
                <a:lnTo>
                  <a:pt x="197005" y="323159"/>
                </a:lnTo>
                <a:lnTo>
                  <a:pt x="202735" y="318297"/>
                </a:lnTo>
                <a:lnTo>
                  <a:pt x="208460" y="313152"/>
                </a:lnTo>
                <a:lnTo>
                  <a:pt x="219901" y="302354"/>
                </a:lnTo>
                <a:lnTo>
                  <a:pt x="237052" y="285565"/>
                </a:lnTo>
                <a:lnTo>
                  <a:pt x="242768" y="278947"/>
                </a:lnTo>
                <a:lnTo>
                  <a:pt x="248484" y="271678"/>
                </a:lnTo>
                <a:lnTo>
                  <a:pt x="254200" y="263974"/>
                </a:lnTo>
                <a:lnTo>
                  <a:pt x="265630" y="247795"/>
                </a:lnTo>
                <a:lnTo>
                  <a:pt x="271345" y="239480"/>
                </a:lnTo>
                <a:lnTo>
                  <a:pt x="276108" y="232031"/>
                </a:lnTo>
                <a:lnTo>
                  <a:pt x="280235" y="225161"/>
                </a:lnTo>
                <a:lnTo>
                  <a:pt x="283939" y="218676"/>
                </a:lnTo>
                <a:lnTo>
                  <a:pt x="287361" y="211494"/>
                </a:lnTo>
                <a:lnTo>
                  <a:pt x="290595" y="203849"/>
                </a:lnTo>
                <a:lnTo>
                  <a:pt x="293704" y="195895"/>
                </a:lnTo>
                <a:lnTo>
                  <a:pt x="299697" y="179437"/>
                </a:lnTo>
                <a:lnTo>
                  <a:pt x="302629" y="171048"/>
                </a:lnTo>
                <a:lnTo>
                  <a:pt x="304584" y="163550"/>
                </a:lnTo>
                <a:lnTo>
                  <a:pt x="305887" y="156647"/>
                </a:lnTo>
                <a:lnTo>
                  <a:pt x="306755" y="150139"/>
                </a:lnTo>
                <a:lnTo>
                  <a:pt x="307335" y="142944"/>
                </a:lnTo>
                <a:lnTo>
                  <a:pt x="307720" y="135289"/>
                </a:lnTo>
                <a:lnTo>
                  <a:pt x="308149" y="120116"/>
                </a:lnTo>
                <a:lnTo>
                  <a:pt x="308340" y="107023"/>
                </a:lnTo>
                <a:lnTo>
                  <a:pt x="307438" y="100865"/>
                </a:lnTo>
                <a:lnTo>
                  <a:pt x="305885" y="94854"/>
                </a:lnTo>
                <a:lnTo>
                  <a:pt x="303896" y="88941"/>
                </a:lnTo>
                <a:lnTo>
                  <a:pt x="301618" y="83095"/>
                </a:lnTo>
                <a:lnTo>
                  <a:pt x="299147" y="77292"/>
                </a:lnTo>
                <a:lnTo>
                  <a:pt x="296547" y="71519"/>
                </a:lnTo>
                <a:lnTo>
                  <a:pt x="292909" y="65765"/>
                </a:lnTo>
                <a:lnTo>
                  <a:pt x="288579" y="60024"/>
                </a:lnTo>
                <a:lnTo>
                  <a:pt x="283787" y="54292"/>
                </a:lnTo>
                <a:lnTo>
                  <a:pt x="278687" y="48565"/>
                </a:lnTo>
                <a:lnTo>
                  <a:pt x="267940" y="37122"/>
                </a:lnTo>
                <a:lnTo>
                  <a:pt x="255731" y="24521"/>
                </a:lnTo>
                <a:lnTo>
                  <a:pt x="250459" y="21098"/>
                </a:lnTo>
                <a:lnTo>
                  <a:pt x="244086" y="17863"/>
                </a:lnTo>
                <a:lnTo>
                  <a:pt x="236980" y="14755"/>
                </a:lnTo>
                <a:lnTo>
                  <a:pt x="229385" y="12682"/>
                </a:lnTo>
                <a:lnTo>
                  <a:pt x="221464" y="11301"/>
                </a:lnTo>
                <a:lnTo>
                  <a:pt x="213326" y="10379"/>
                </a:lnTo>
                <a:lnTo>
                  <a:pt x="205996" y="8813"/>
                </a:lnTo>
                <a:lnTo>
                  <a:pt x="199204" y="6816"/>
                </a:lnTo>
                <a:lnTo>
                  <a:pt x="192771" y="4532"/>
                </a:lnTo>
                <a:lnTo>
                  <a:pt x="185625" y="3009"/>
                </a:lnTo>
                <a:lnTo>
                  <a:pt x="178003" y="1995"/>
                </a:lnTo>
                <a:lnTo>
                  <a:pt x="170065" y="1318"/>
                </a:lnTo>
                <a:lnTo>
                  <a:pt x="161915" y="867"/>
                </a:lnTo>
                <a:lnTo>
                  <a:pt x="145239" y="366"/>
                </a:lnTo>
                <a:lnTo>
                  <a:pt x="117142" y="44"/>
                </a:lnTo>
                <a:lnTo>
                  <a:pt x="101528" y="0"/>
                </a:lnTo>
                <a:lnTo>
                  <a:pt x="94316" y="941"/>
                </a:lnTo>
                <a:lnTo>
                  <a:pt x="87604" y="2520"/>
                </a:lnTo>
                <a:lnTo>
                  <a:pt x="81223" y="4526"/>
                </a:lnTo>
                <a:lnTo>
                  <a:pt x="74112" y="5863"/>
                </a:lnTo>
                <a:lnTo>
                  <a:pt x="66514" y="6754"/>
                </a:lnTo>
                <a:lnTo>
                  <a:pt x="58591" y="7349"/>
                </a:lnTo>
                <a:lnTo>
                  <a:pt x="51404" y="8697"/>
                </a:lnTo>
                <a:lnTo>
                  <a:pt x="44708" y="10549"/>
                </a:lnTo>
                <a:lnTo>
                  <a:pt x="25600" y="171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0"/>
          <p:cNvSpPr/>
          <p:nvPr/>
        </p:nvSpPr>
        <p:spPr>
          <a:xfrm>
            <a:off x="1494825" y="4071937"/>
            <a:ext cx="265395" cy="8574"/>
          </a:xfrm>
          <a:custGeom>
            <a:avLst/>
            <a:gdLst/>
            <a:ahLst/>
            <a:cxnLst/>
            <a:rect l="0" t="0" r="0" b="0"/>
            <a:pathLst>
              <a:path w="265395" h="8574">
                <a:moveTo>
                  <a:pt x="8219" y="8573"/>
                </a:moveTo>
                <a:lnTo>
                  <a:pt x="0" y="8573"/>
                </a:lnTo>
                <a:lnTo>
                  <a:pt x="65777" y="8573"/>
                </a:lnTo>
                <a:lnTo>
                  <a:pt x="71356" y="7620"/>
                </a:lnTo>
                <a:lnTo>
                  <a:pt x="76981" y="6033"/>
                </a:lnTo>
                <a:lnTo>
                  <a:pt x="82635" y="4022"/>
                </a:lnTo>
                <a:lnTo>
                  <a:pt x="88310" y="2681"/>
                </a:lnTo>
                <a:lnTo>
                  <a:pt x="93998" y="1787"/>
                </a:lnTo>
                <a:lnTo>
                  <a:pt x="99695" y="1192"/>
                </a:lnTo>
                <a:lnTo>
                  <a:pt x="106351" y="795"/>
                </a:lnTo>
                <a:lnTo>
                  <a:pt x="121366" y="353"/>
                </a:lnTo>
                <a:lnTo>
                  <a:pt x="155964" y="47"/>
                </a:lnTo>
                <a:lnTo>
                  <a:pt x="2653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1"/>
          <p:cNvSpPr/>
          <p:nvPr/>
        </p:nvSpPr>
        <p:spPr>
          <a:xfrm>
            <a:off x="1820227" y="3934790"/>
            <a:ext cx="179842" cy="300023"/>
          </a:xfrm>
          <a:custGeom>
            <a:avLst/>
            <a:gdLst/>
            <a:ahLst/>
            <a:cxnLst/>
            <a:rect l="0" t="0" r="0" b="0"/>
            <a:pathLst>
              <a:path w="179842" h="300023">
                <a:moveTo>
                  <a:pt x="0" y="42850"/>
                </a:moveTo>
                <a:lnTo>
                  <a:pt x="0" y="35469"/>
                </a:lnTo>
                <a:lnTo>
                  <a:pt x="4551" y="30079"/>
                </a:lnTo>
                <a:lnTo>
                  <a:pt x="9325" y="25109"/>
                </a:lnTo>
                <a:lnTo>
                  <a:pt x="20151" y="14157"/>
                </a:lnTo>
                <a:lnTo>
                  <a:pt x="23911" y="11339"/>
                </a:lnTo>
                <a:lnTo>
                  <a:pt x="28324" y="8508"/>
                </a:lnTo>
                <a:lnTo>
                  <a:pt x="33170" y="5667"/>
                </a:lnTo>
                <a:lnTo>
                  <a:pt x="37353" y="3774"/>
                </a:lnTo>
                <a:lnTo>
                  <a:pt x="41095" y="2512"/>
                </a:lnTo>
                <a:lnTo>
                  <a:pt x="44541" y="1670"/>
                </a:lnTo>
                <a:lnTo>
                  <a:pt x="49697" y="1109"/>
                </a:lnTo>
                <a:lnTo>
                  <a:pt x="55991" y="735"/>
                </a:lnTo>
                <a:lnTo>
                  <a:pt x="73422" y="209"/>
                </a:lnTo>
                <a:lnTo>
                  <a:pt x="87846" y="31"/>
                </a:lnTo>
                <a:lnTo>
                  <a:pt x="101487" y="0"/>
                </a:lnTo>
                <a:lnTo>
                  <a:pt x="105758" y="948"/>
                </a:lnTo>
                <a:lnTo>
                  <a:pt x="109558" y="2533"/>
                </a:lnTo>
                <a:lnTo>
                  <a:pt x="113043" y="4542"/>
                </a:lnTo>
                <a:lnTo>
                  <a:pt x="116320" y="6834"/>
                </a:lnTo>
                <a:lnTo>
                  <a:pt x="119457" y="9314"/>
                </a:lnTo>
                <a:lnTo>
                  <a:pt x="122500" y="11920"/>
                </a:lnTo>
                <a:lnTo>
                  <a:pt x="124529" y="14610"/>
                </a:lnTo>
                <a:lnTo>
                  <a:pt x="126784" y="20139"/>
                </a:lnTo>
                <a:lnTo>
                  <a:pt x="127786" y="28311"/>
                </a:lnTo>
                <a:lnTo>
                  <a:pt x="128053" y="33157"/>
                </a:lnTo>
                <a:lnTo>
                  <a:pt x="128350" y="43622"/>
                </a:lnTo>
                <a:lnTo>
                  <a:pt x="128429" y="49080"/>
                </a:lnTo>
                <a:lnTo>
                  <a:pt x="127529" y="54623"/>
                </a:lnTo>
                <a:lnTo>
                  <a:pt x="125977" y="60223"/>
                </a:lnTo>
                <a:lnTo>
                  <a:pt x="123990" y="65862"/>
                </a:lnTo>
                <a:lnTo>
                  <a:pt x="121712" y="71527"/>
                </a:lnTo>
                <a:lnTo>
                  <a:pt x="119242" y="77207"/>
                </a:lnTo>
                <a:lnTo>
                  <a:pt x="116642" y="82900"/>
                </a:lnTo>
                <a:lnTo>
                  <a:pt x="113004" y="88600"/>
                </a:lnTo>
                <a:lnTo>
                  <a:pt x="108673" y="94305"/>
                </a:lnTo>
                <a:lnTo>
                  <a:pt x="103881" y="100013"/>
                </a:lnTo>
                <a:lnTo>
                  <a:pt x="99734" y="105724"/>
                </a:lnTo>
                <a:lnTo>
                  <a:pt x="96017" y="111436"/>
                </a:lnTo>
                <a:lnTo>
                  <a:pt x="92586" y="117149"/>
                </a:lnTo>
                <a:lnTo>
                  <a:pt x="88394" y="121910"/>
                </a:lnTo>
                <a:lnTo>
                  <a:pt x="83694" y="126036"/>
                </a:lnTo>
                <a:lnTo>
                  <a:pt x="78656" y="129740"/>
                </a:lnTo>
                <a:lnTo>
                  <a:pt x="74345" y="133162"/>
                </a:lnTo>
                <a:lnTo>
                  <a:pt x="70518" y="136395"/>
                </a:lnTo>
                <a:lnTo>
                  <a:pt x="67015" y="139503"/>
                </a:lnTo>
                <a:lnTo>
                  <a:pt x="63726" y="141575"/>
                </a:lnTo>
                <a:lnTo>
                  <a:pt x="60582" y="142957"/>
                </a:lnTo>
                <a:lnTo>
                  <a:pt x="57533" y="143878"/>
                </a:lnTo>
                <a:lnTo>
                  <a:pt x="54548" y="145444"/>
                </a:lnTo>
                <a:lnTo>
                  <a:pt x="51605" y="147441"/>
                </a:lnTo>
                <a:lnTo>
                  <a:pt x="48691" y="149725"/>
                </a:lnTo>
                <a:lnTo>
                  <a:pt x="45796" y="151247"/>
                </a:lnTo>
                <a:lnTo>
                  <a:pt x="42913" y="152262"/>
                </a:lnTo>
                <a:lnTo>
                  <a:pt x="34795" y="154173"/>
                </a:lnTo>
                <a:lnTo>
                  <a:pt x="38990" y="154257"/>
                </a:lnTo>
                <a:lnTo>
                  <a:pt x="41234" y="153316"/>
                </a:lnTo>
                <a:lnTo>
                  <a:pt x="46266" y="149731"/>
                </a:lnTo>
                <a:lnTo>
                  <a:pt x="48942" y="148394"/>
                </a:lnTo>
                <a:lnTo>
                  <a:pt x="54454" y="146908"/>
                </a:lnTo>
                <a:lnTo>
                  <a:pt x="57258" y="146512"/>
                </a:lnTo>
                <a:lnTo>
                  <a:pt x="60079" y="146248"/>
                </a:lnTo>
                <a:lnTo>
                  <a:pt x="62913" y="146072"/>
                </a:lnTo>
                <a:lnTo>
                  <a:pt x="66707" y="145002"/>
                </a:lnTo>
                <a:lnTo>
                  <a:pt x="71141" y="143336"/>
                </a:lnTo>
                <a:lnTo>
                  <a:pt x="76002" y="141273"/>
                </a:lnTo>
                <a:lnTo>
                  <a:pt x="80196" y="139898"/>
                </a:lnTo>
                <a:lnTo>
                  <a:pt x="83944" y="138981"/>
                </a:lnTo>
                <a:lnTo>
                  <a:pt x="87395" y="138369"/>
                </a:lnTo>
                <a:lnTo>
                  <a:pt x="91601" y="138914"/>
                </a:lnTo>
                <a:lnTo>
                  <a:pt x="96310" y="140231"/>
                </a:lnTo>
                <a:lnTo>
                  <a:pt x="101354" y="142060"/>
                </a:lnTo>
                <a:lnTo>
                  <a:pt x="107574" y="143280"/>
                </a:lnTo>
                <a:lnTo>
                  <a:pt x="114579" y="144093"/>
                </a:lnTo>
                <a:lnTo>
                  <a:pt x="122106" y="144635"/>
                </a:lnTo>
                <a:lnTo>
                  <a:pt x="128076" y="145949"/>
                </a:lnTo>
                <a:lnTo>
                  <a:pt x="133009" y="147778"/>
                </a:lnTo>
                <a:lnTo>
                  <a:pt x="137250" y="149949"/>
                </a:lnTo>
                <a:lnTo>
                  <a:pt x="141030" y="151397"/>
                </a:lnTo>
                <a:lnTo>
                  <a:pt x="144503" y="152362"/>
                </a:lnTo>
                <a:lnTo>
                  <a:pt x="147770" y="153005"/>
                </a:lnTo>
                <a:lnTo>
                  <a:pt x="151853" y="155339"/>
                </a:lnTo>
                <a:lnTo>
                  <a:pt x="156481" y="158800"/>
                </a:lnTo>
                <a:lnTo>
                  <a:pt x="161471" y="163012"/>
                </a:lnTo>
                <a:lnTo>
                  <a:pt x="165749" y="166773"/>
                </a:lnTo>
                <a:lnTo>
                  <a:pt x="173044" y="173492"/>
                </a:lnTo>
                <a:lnTo>
                  <a:pt x="175370" y="176617"/>
                </a:lnTo>
                <a:lnTo>
                  <a:pt x="177955" y="182629"/>
                </a:lnTo>
                <a:lnTo>
                  <a:pt x="179104" y="191016"/>
                </a:lnTo>
                <a:lnTo>
                  <a:pt x="179410" y="195920"/>
                </a:lnTo>
                <a:lnTo>
                  <a:pt x="179750" y="206448"/>
                </a:lnTo>
                <a:lnTo>
                  <a:pt x="179841" y="211923"/>
                </a:lnTo>
                <a:lnTo>
                  <a:pt x="177996" y="217478"/>
                </a:lnTo>
                <a:lnTo>
                  <a:pt x="174862" y="223086"/>
                </a:lnTo>
                <a:lnTo>
                  <a:pt x="170867" y="228730"/>
                </a:lnTo>
                <a:lnTo>
                  <a:pt x="167251" y="234397"/>
                </a:lnTo>
                <a:lnTo>
                  <a:pt x="163888" y="240081"/>
                </a:lnTo>
                <a:lnTo>
                  <a:pt x="160694" y="245774"/>
                </a:lnTo>
                <a:lnTo>
                  <a:pt x="157612" y="250523"/>
                </a:lnTo>
                <a:lnTo>
                  <a:pt x="154604" y="254641"/>
                </a:lnTo>
                <a:lnTo>
                  <a:pt x="151647" y="258339"/>
                </a:lnTo>
                <a:lnTo>
                  <a:pt x="147771" y="262709"/>
                </a:lnTo>
                <a:lnTo>
                  <a:pt x="138383" y="272645"/>
                </a:lnTo>
                <a:lnTo>
                  <a:pt x="126939" y="284398"/>
                </a:lnTo>
                <a:lnTo>
                  <a:pt x="122726" y="286749"/>
                </a:lnTo>
                <a:lnTo>
                  <a:pt x="118012" y="288317"/>
                </a:lnTo>
                <a:lnTo>
                  <a:pt x="112965" y="289362"/>
                </a:lnTo>
                <a:lnTo>
                  <a:pt x="108647" y="291011"/>
                </a:lnTo>
                <a:lnTo>
                  <a:pt x="104817" y="293063"/>
                </a:lnTo>
                <a:lnTo>
                  <a:pt x="101310" y="295383"/>
                </a:lnTo>
                <a:lnTo>
                  <a:pt x="97068" y="296931"/>
                </a:lnTo>
                <a:lnTo>
                  <a:pt x="92334" y="297962"/>
                </a:lnTo>
                <a:lnTo>
                  <a:pt x="87274" y="298650"/>
                </a:lnTo>
                <a:lnTo>
                  <a:pt x="82947" y="299108"/>
                </a:lnTo>
                <a:lnTo>
                  <a:pt x="79111" y="299413"/>
                </a:lnTo>
                <a:lnTo>
                  <a:pt x="75601" y="299617"/>
                </a:lnTo>
                <a:lnTo>
                  <a:pt x="69160" y="299844"/>
                </a:lnTo>
                <a:lnTo>
                  <a:pt x="56274" y="300001"/>
                </a:lnTo>
                <a:lnTo>
                  <a:pt x="57713" y="300014"/>
                </a:lnTo>
                <a:lnTo>
                  <a:pt x="54777" y="300022"/>
                </a:lnTo>
                <a:lnTo>
                  <a:pt x="53663" y="299070"/>
                </a:lnTo>
                <a:lnTo>
                  <a:pt x="52920" y="297483"/>
                </a:lnTo>
                <a:lnTo>
                  <a:pt x="51435" y="2914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2"/>
          <p:cNvSpPr/>
          <p:nvPr/>
        </p:nvSpPr>
        <p:spPr>
          <a:xfrm>
            <a:off x="2085975" y="4020533"/>
            <a:ext cx="240030" cy="197138"/>
          </a:xfrm>
          <a:custGeom>
            <a:avLst/>
            <a:gdLst/>
            <a:ahLst/>
            <a:cxnLst/>
            <a:rect l="0" t="0" r="0" b="0"/>
            <a:pathLst>
              <a:path w="240030" h="197138">
                <a:moveTo>
                  <a:pt x="0" y="8542"/>
                </a:moveTo>
                <a:lnTo>
                  <a:pt x="0" y="1161"/>
                </a:lnTo>
                <a:lnTo>
                  <a:pt x="5079" y="499"/>
                </a:lnTo>
                <a:lnTo>
                  <a:pt x="12735" y="204"/>
                </a:lnTo>
                <a:lnTo>
                  <a:pt x="19312" y="74"/>
                </a:lnTo>
                <a:lnTo>
                  <a:pt x="32921" y="0"/>
                </a:lnTo>
                <a:lnTo>
                  <a:pt x="37187" y="942"/>
                </a:lnTo>
                <a:lnTo>
                  <a:pt x="44467" y="4529"/>
                </a:lnTo>
                <a:lnTo>
                  <a:pt x="53418" y="9298"/>
                </a:lnTo>
                <a:lnTo>
                  <a:pt x="74686" y="20121"/>
                </a:lnTo>
                <a:lnTo>
                  <a:pt x="79318" y="22929"/>
                </a:lnTo>
                <a:lnTo>
                  <a:pt x="83359" y="25753"/>
                </a:lnTo>
                <a:lnTo>
                  <a:pt x="87005" y="28588"/>
                </a:lnTo>
                <a:lnTo>
                  <a:pt x="91340" y="31431"/>
                </a:lnTo>
                <a:lnTo>
                  <a:pt x="96136" y="34279"/>
                </a:lnTo>
                <a:lnTo>
                  <a:pt x="101238" y="37130"/>
                </a:lnTo>
                <a:lnTo>
                  <a:pt x="106544" y="40935"/>
                </a:lnTo>
                <a:lnTo>
                  <a:pt x="111987" y="45377"/>
                </a:lnTo>
                <a:lnTo>
                  <a:pt x="117520" y="50244"/>
                </a:lnTo>
                <a:lnTo>
                  <a:pt x="122161" y="55393"/>
                </a:lnTo>
                <a:lnTo>
                  <a:pt x="126208" y="60731"/>
                </a:lnTo>
                <a:lnTo>
                  <a:pt x="129859" y="66195"/>
                </a:lnTo>
                <a:lnTo>
                  <a:pt x="134198" y="70789"/>
                </a:lnTo>
                <a:lnTo>
                  <a:pt x="138995" y="74805"/>
                </a:lnTo>
                <a:lnTo>
                  <a:pt x="144098" y="78435"/>
                </a:lnTo>
                <a:lnTo>
                  <a:pt x="148453" y="82759"/>
                </a:lnTo>
                <a:lnTo>
                  <a:pt x="152308" y="87548"/>
                </a:lnTo>
                <a:lnTo>
                  <a:pt x="155831" y="92645"/>
                </a:lnTo>
                <a:lnTo>
                  <a:pt x="159132" y="97948"/>
                </a:lnTo>
                <a:lnTo>
                  <a:pt x="162285" y="103388"/>
                </a:lnTo>
                <a:lnTo>
                  <a:pt x="165340" y="108920"/>
                </a:lnTo>
                <a:lnTo>
                  <a:pt x="169282" y="114513"/>
                </a:lnTo>
                <a:lnTo>
                  <a:pt x="173814" y="120147"/>
                </a:lnTo>
                <a:lnTo>
                  <a:pt x="178741" y="125808"/>
                </a:lnTo>
                <a:lnTo>
                  <a:pt x="182978" y="131486"/>
                </a:lnTo>
                <a:lnTo>
                  <a:pt x="186755" y="137177"/>
                </a:lnTo>
                <a:lnTo>
                  <a:pt x="190225" y="142876"/>
                </a:lnTo>
                <a:lnTo>
                  <a:pt x="193492" y="148581"/>
                </a:lnTo>
                <a:lnTo>
                  <a:pt x="199661" y="159999"/>
                </a:lnTo>
                <a:lnTo>
                  <a:pt x="202640" y="164758"/>
                </a:lnTo>
                <a:lnTo>
                  <a:pt x="205578" y="168884"/>
                </a:lnTo>
                <a:lnTo>
                  <a:pt x="208489" y="172586"/>
                </a:lnTo>
                <a:lnTo>
                  <a:pt x="211383" y="176007"/>
                </a:lnTo>
                <a:lnTo>
                  <a:pt x="214264" y="179240"/>
                </a:lnTo>
                <a:lnTo>
                  <a:pt x="217138" y="182348"/>
                </a:lnTo>
                <a:lnTo>
                  <a:pt x="220006" y="184420"/>
                </a:lnTo>
                <a:lnTo>
                  <a:pt x="225733" y="186722"/>
                </a:lnTo>
                <a:lnTo>
                  <a:pt x="227640" y="188289"/>
                </a:lnTo>
                <a:lnTo>
                  <a:pt x="228913" y="190285"/>
                </a:lnTo>
                <a:lnTo>
                  <a:pt x="229761" y="192569"/>
                </a:lnTo>
                <a:lnTo>
                  <a:pt x="231279" y="194092"/>
                </a:lnTo>
                <a:lnTo>
                  <a:pt x="233243" y="195107"/>
                </a:lnTo>
                <a:lnTo>
                  <a:pt x="240029" y="197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3"/>
          <p:cNvSpPr/>
          <p:nvPr/>
        </p:nvSpPr>
        <p:spPr>
          <a:xfrm>
            <a:off x="2155036" y="3995138"/>
            <a:ext cx="179542" cy="231105"/>
          </a:xfrm>
          <a:custGeom>
            <a:avLst/>
            <a:gdLst/>
            <a:ahLst/>
            <a:cxnLst/>
            <a:rect l="0" t="0" r="0" b="0"/>
            <a:pathLst>
              <a:path w="179542" h="231105">
                <a:moveTo>
                  <a:pt x="179541" y="8219"/>
                </a:moveTo>
                <a:lnTo>
                  <a:pt x="171321" y="0"/>
                </a:lnTo>
                <a:lnTo>
                  <a:pt x="166522" y="4302"/>
                </a:lnTo>
                <a:lnTo>
                  <a:pt x="162258" y="8398"/>
                </a:lnTo>
                <a:lnTo>
                  <a:pt x="158207" y="12426"/>
                </a:lnTo>
                <a:lnTo>
                  <a:pt x="155794" y="15786"/>
                </a:lnTo>
                <a:lnTo>
                  <a:pt x="153232" y="19932"/>
                </a:lnTo>
                <a:lnTo>
                  <a:pt x="150572" y="24600"/>
                </a:lnTo>
                <a:lnTo>
                  <a:pt x="146893" y="29617"/>
                </a:lnTo>
                <a:lnTo>
                  <a:pt x="142536" y="34867"/>
                </a:lnTo>
                <a:lnTo>
                  <a:pt x="137726" y="40272"/>
                </a:lnTo>
                <a:lnTo>
                  <a:pt x="133567" y="45780"/>
                </a:lnTo>
                <a:lnTo>
                  <a:pt x="129841" y="51357"/>
                </a:lnTo>
                <a:lnTo>
                  <a:pt x="126405" y="56980"/>
                </a:lnTo>
                <a:lnTo>
                  <a:pt x="122210" y="62634"/>
                </a:lnTo>
                <a:lnTo>
                  <a:pt x="117508" y="68308"/>
                </a:lnTo>
                <a:lnTo>
                  <a:pt x="112468" y="73996"/>
                </a:lnTo>
                <a:lnTo>
                  <a:pt x="107203" y="80646"/>
                </a:lnTo>
                <a:lnTo>
                  <a:pt x="101788" y="87936"/>
                </a:lnTo>
                <a:lnTo>
                  <a:pt x="96273" y="95654"/>
                </a:lnTo>
                <a:lnTo>
                  <a:pt x="91644" y="102704"/>
                </a:lnTo>
                <a:lnTo>
                  <a:pt x="87605" y="109309"/>
                </a:lnTo>
                <a:lnTo>
                  <a:pt x="83961" y="115618"/>
                </a:lnTo>
                <a:lnTo>
                  <a:pt x="79626" y="121728"/>
                </a:lnTo>
                <a:lnTo>
                  <a:pt x="74831" y="127707"/>
                </a:lnTo>
                <a:lnTo>
                  <a:pt x="69729" y="133597"/>
                </a:lnTo>
                <a:lnTo>
                  <a:pt x="64423" y="140382"/>
                </a:lnTo>
                <a:lnTo>
                  <a:pt x="58981" y="147763"/>
                </a:lnTo>
                <a:lnTo>
                  <a:pt x="53448" y="155541"/>
                </a:lnTo>
                <a:lnTo>
                  <a:pt x="48806" y="162631"/>
                </a:lnTo>
                <a:lnTo>
                  <a:pt x="44759" y="169263"/>
                </a:lnTo>
                <a:lnTo>
                  <a:pt x="41109" y="175589"/>
                </a:lnTo>
                <a:lnTo>
                  <a:pt x="36771" y="181712"/>
                </a:lnTo>
                <a:lnTo>
                  <a:pt x="31973" y="187698"/>
                </a:lnTo>
                <a:lnTo>
                  <a:pt x="19688" y="201893"/>
                </a:lnTo>
                <a:lnTo>
                  <a:pt x="15468" y="206374"/>
                </a:lnTo>
                <a:lnTo>
                  <a:pt x="1142" y="220896"/>
                </a:lnTo>
                <a:lnTo>
                  <a:pt x="601" y="222394"/>
                </a:lnTo>
                <a:lnTo>
                  <a:pt x="0" y="226598"/>
                </a:lnTo>
                <a:lnTo>
                  <a:pt x="792" y="228100"/>
                </a:lnTo>
                <a:lnTo>
                  <a:pt x="2272" y="229101"/>
                </a:lnTo>
                <a:lnTo>
                  <a:pt x="8091" y="2311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4"/>
          <p:cNvSpPr/>
          <p:nvPr/>
        </p:nvSpPr>
        <p:spPr>
          <a:xfrm>
            <a:off x="3577589" y="4054792"/>
            <a:ext cx="180024" cy="4940"/>
          </a:xfrm>
          <a:custGeom>
            <a:avLst/>
            <a:gdLst/>
            <a:ahLst/>
            <a:cxnLst/>
            <a:rect l="0" t="0" r="0" b="0"/>
            <a:pathLst>
              <a:path w="180024" h="4940">
                <a:moveTo>
                  <a:pt x="0" y="0"/>
                </a:moveTo>
                <a:lnTo>
                  <a:pt x="74672" y="0"/>
                </a:lnTo>
                <a:lnTo>
                  <a:pt x="80261" y="953"/>
                </a:lnTo>
                <a:lnTo>
                  <a:pt x="85893" y="2540"/>
                </a:lnTo>
                <a:lnTo>
                  <a:pt x="91552" y="4551"/>
                </a:lnTo>
                <a:lnTo>
                  <a:pt x="98182" y="4939"/>
                </a:lnTo>
                <a:lnTo>
                  <a:pt x="105460" y="4245"/>
                </a:lnTo>
                <a:lnTo>
                  <a:pt x="113170" y="2830"/>
                </a:lnTo>
                <a:lnTo>
                  <a:pt x="120214" y="1887"/>
                </a:lnTo>
                <a:lnTo>
                  <a:pt x="126815" y="1258"/>
                </a:lnTo>
                <a:lnTo>
                  <a:pt x="133121" y="839"/>
                </a:lnTo>
                <a:lnTo>
                  <a:pt x="139230" y="559"/>
                </a:lnTo>
                <a:lnTo>
                  <a:pt x="151098" y="24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45"/>
          <p:cNvSpPr/>
          <p:nvPr/>
        </p:nvSpPr>
        <p:spPr>
          <a:xfrm>
            <a:off x="3877627" y="3900849"/>
            <a:ext cx="179938" cy="248231"/>
          </a:xfrm>
          <a:custGeom>
            <a:avLst/>
            <a:gdLst/>
            <a:ahLst/>
            <a:cxnLst/>
            <a:rect l="0" t="0" r="0" b="0"/>
            <a:pathLst>
              <a:path w="179938" h="248231">
                <a:moveTo>
                  <a:pt x="0" y="16783"/>
                </a:moveTo>
                <a:lnTo>
                  <a:pt x="0" y="12232"/>
                </a:lnTo>
                <a:lnTo>
                  <a:pt x="953" y="10892"/>
                </a:lnTo>
                <a:lnTo>
                  <a:pt x="2540" y="9998"/>
                </a:lnTo>
                <a:lnTo>
                  <a:pt x="6844" y="9005"/>
                </a:lnTo>
                <a:lnTo>
                  <a:pt x="11932" y="8564"/>
                </a:lnTo>
                <a:lnTo>
                  <a:pt x="14622" y="7493"/>
                </a:lnTo>
                <a:lnTo>
                  <a:pt x="20151" y="3764"/>
                </a:lnTo>
                <a:lnTo>
                  <a:pt x="22959" y="2389"/>
                </a:lnTo>
                <a:lnTo>
                  <a:pt x="25783" y="1472"/>
                </a:lnTo>
                <a:lnTo>
                  <a:pt x="28619" y="860"/>
                </a:lnTo>
                <a:lnTo>
                  <a:pt x="32414" y="453"/>
                </a:lnTo>
                <a:lnTo>
                  <a:pt x="36849" y="181"/>
                </a:lnTo>
                <a:lnTo>
                  <a:pt x="41711" y="0"/>
                </a:lnTo>
                <a:lnTo>
                  <a:pt x="45905" y="832"/>
                </a:lnTo>
                <a:lnTo>
                  <a:pt x="49653" y="2339"/>
                </a:lnTo>
                <a:lnTo>
                  <a:pt x="53105" y="4296"/>
                </a:lnTo>
                <a:lnTo>
                  <a:pt x="56358" y="5601"/>
                </a:lnTo>
                <a:lnTo>
                  <a:pt x="59479" y="6471"/>
                </a:lnTo>
                <a:lnTo>
                  <a:pt x="62513" y="7051"/>
                </a:lnTo>
                <a:lnTo>
                  <a:pt x="65488" y="8390"/>
                </a:lnTo>
                <a:lnTo>
                  <a:pt x="68423" y="10235"/>
                </a:lnTo>
                <a:lnTo>
                  <a:pt x="71333" y="12418"/>
                </a:lnTo>
                <a:lnTo>
                  <a:pt x="74225" y="14825"/>
                </a:lnTo>
                <a:lnTo>
                  <a:pt x="77106" y="17383"/>
                </a:lnTo>
                <a:lnTo>
                  <a:pt x="79979" y="20041"/>
                </a:lnTo>
                <a:lnTo>
                  <a:pt x="82847" y="21812"/>
                </a:lnTo>
                <a:lnTo>
                  <a:pt x="85711" y="22994"/>
                </a:lnTo>
                <a:lnTo>
                  <a:pt x="88573" y="23781"/>
                </a:lnTo>
                <a:lnTo>
                  <a:pt x="89529" y="25258"/>
                </a:lnTo>
                <a:lnTo>
                  <a:pt x="89213" y="27196"/>
                </a:lnTo>
                <a:lnTo>
                  <a:pt x="88051" y="29440"/>
                </a:lnTo>
                <a:lnTo>
                  <a:pt x="86759" y="37014"/>
                </a:lnTo>
                <a:lnTo>
                  <a:pt x="86414" y="41700"/>
                </a:lnTo>
                <a:lnTo>
                  <a:pt x="85232" y="45777"/>
                </a:lnTo>
                <a:lnTo>
                  <a:pt x="81379" y="52846"/>
                </a:lnTo>
                <a:lnTo>
                  <a:pt x="79017" y="57018"/>
                </a:lnTo>
                <a:lnTo>
                  <a:pt x="73853" y="66733"/>
                </a:lnTo>
                <a:lnTo>
                  <a:pt x="72096" y="71038"/>
                </a:lnTo>
                <a:lnTo>
                  <a:pt x="70143" y="78361"/>
                </a:lnTo>
                <a:lnTo>
                  <a:pt x="66734" y="84791"/>
                </a:lnTo>
                <a:lnTo>
                  <a:pt x="64492" y="87839"/>
                </a:lnTo>
                <a:lnTo>
                  <a:pt x="62045" y="89871"/>
                </a:lnTo>
                <a:lnTo>
                  <a:pt x="59461" y="91226"/>
                </a:lnTo>
                <a:lnTo>
                  <a:pt x="56785" y="92129"/>
                </a:lnTo>
                <a:lnTo>
                  <a:pt x="51273" y="95673"/>
                </a:lnTo>
                <a:lnTo>
                  <a:pt x="42875" y="102498"/>
                </a:lnTo>
                <a:lnTo>
                  <a:pt x="47417" y="102505"/>
                </a:lnTo>
                <a:lnTo>
                  <a:pt x="48756" y="101553"/>
                </a:lnTo>
                <a:lnTo>
                  <a:pt x="49649" y="99967"/>
                </a:lnTo>
                <a:lnTo>
                  <a:pt x="50245" y="97956"/>
                </a:lnTo>
                <a:lnTo>
                  <a:pt x="52546" y="96616"/>
                </a:lnTo>
                <a:lnTo>
                  <a:pt x="55986" y="95723"/>
                </a:lnTo>
                <a:lnTo>
                  <a:pt x="60184" y="95127"/>
                </a:lnTo>
                <a:lnTo>
                  <a:pt x="63935" y="94730"/>
                </a:lnTo>
                <a:lnTo>
                  <a:pt x="67389" y="94465"/>
                </a:lnTo>
                <a:lnTo>
                  <a:pt x="70643" y="94288"/>
                </a:lnTo>
                <a:lnTo>
                  <a:pt x="74718" y="93218"/>
                </a:lnTo>
                <a:lnTo>
                  <a:pt x="79339" y="91553"/>
                </a:lnTo>
                <a:lnTo>
                  <a:pt x="84325" y="89489"/>
                </a:lnTo>
                <a:lnTo>
                  <a:pt x="88602" y="88114"/>
                </a:lnTo>
                <a:lnTo>
                  <a:pt x="92405" y="87197"/>
                </a:lnTo>
                <a:lnTo>
                  <a:pt x="95894" y="86585"/>
                </a:lnTo>
                <a:lnTo>
                  <a:pt x="100124" y="86178"/>
                </a:lnTo>
                <a:lnTo>
                  <a:pt x="104849" y="85906"/>
                </a:lnTo>
                <a:lnTo>
                  <a:pt x="109905" y="85725"/>
                </a:lnTo>
                <a:lnTo>
                  <a:pt x="115180" y="86557"/>
                </a:lnTo>
                <a:lnTo>
                  <a:pt x="120601" y="88064"/>
                </a:lnTo>
                <a:lnTo>
                  <a:pt x="126121" y="90021"/>
                </a:lnTo>
                <a:lnTo>
                  <a:pt x="130753" y="91326"/>
                </a:lnTo>
                <a:lnTo>
                  <a:pt x="134794" y="92196"/>
                </a:lnTo>
                <a:lnTo>
                  <a:pt x="138440" y="92776"/>
                </a:lnTo>
                <a:lnTo>
                  <a:pt x="142776" y="93162"/>
                </a:lnTo>
                <a:lnTo>
                  <a:pt x="147572" y="93420"/>
                </a:lnTo>
                <a:lnTo>
                  <a:pt x="152673" y="93592"/>
                </a:lnTo>
                <a:lnTo>
                  <a:pt x="157980" y="94659"/>
                </a:lnTo>
                <a:lnTo>
                  <a:pt x="163423" y="96323"/>
                </a:lnTo>
                <a:lnTo>
                  <a:pt x="168956" y="98385"/>
                </a:lnTo>
                <a:lnTo>
                  <a:pt x="172645" y="100712"/>
                </a:lnTo>
                <a:lnTo>
                  <a:pt x="175104" y="103215"/>
                </a:lnTo>
                <a:lnTo>
                  <a:pt x="176743" y="105837"/>
                </a:lnTo>
                <a:lnTo>
                  <a:pt x="177837" y="109490"/>
                </a:lnTo>
                <a:lnTo>
                  <a:pt x="178565" y="113830"/>
                </a:lnTo>
                <a:lnTo>
                  <a:pt x="179051" y="118628"/>
                </a:lnTo>
                <a:lnTo>
                  <a:pt x="179375" y="122780"/>
                </a:lnTo>
                <a:lnTo>
                  <a:pt x="179735" y="129933"/>
                </a:lnTo>
                <a:lnTo>
                  <a:pt x="179895" y="138827"/>
                </a:lnTo>
                <a:lnTo>
                  <a:pt x="179937" y="143866"/>
                </a:lnTo>
                <a:lnTo>
                  <a:pt x="179013" y="148177"/>
                </a:lnTo>
                <a:lnTo>
                  <a:pt x="175446" y="155508"/>
                </a:lnTo>
                <a:lnTo>
                  <a:pt x="170686" y="164481"/>
                </a:lnTo>
                <a:lnTo>
                  <a:pt x="159869" y="185764"/>
                </a:lnTo>
                <a:lnTo>
                  <a:pt x="156110" y="190397"/>
                </a:lnTo>
                <a:lnTo>
                  <a:pt x="151698" y="194438"/>
                </a:lnTo>
                <a:lnTo>
                  <a:pt x="146852" y="198085"/>
                </a:lnTo>
                <a:lnTo>
                  <a:pt x="142669" y="202421"/>
                </a:lnTo>
                <a:lnTo>
                  <a:pt x="138927" y="207217"/>
                </a:lnTo>
                <a:lnTo>
                  <a:pt x="135481" y="212319"/>
                </a:lnTo>
                <a:lnTo>
                  <a:pt x="131279" y="216673"/>
                </a:lnTo>
                <a:lnTo>
                  <a:pt x="126571" y="220528"/>
                </a:lnTo>
                <a:lnTo>
                  <a:pt x="121529" y="224050"/>
                </a:lnTo>
                <a:lnTo>
                  <a:pt x="117214" y="226399"/>
                </a:lnTo>
                <a:lnTo>
                  <a:pt x="113385" y="227964"/>
                </a:lnTo>
                <a:lnTo>
                  <a:pt x="109880" y="229008"/>
                </a:lnTo>
                <a:lnTo>
                  <a:pt x="106591" y="230656"/>
                </a:lnTo>
                <a:lnTo>
                  <a:pt x="103445" y="232708"/>
                </a:lnTo>
                <a:lnTo>
                  <a:pt x="100396" y="235028"/>
                </a:lnTo>
                <a:lnTo>
                  <a:pt x="96458" y="236575"/>
                </a:lnTo>
                <a:lnTo>
                  <a:pt x="91928" y="237606"/>
                </a:lnTo>
                <a:lnTo>
                  <a:pt x="87003" y="238293"/>
                </a:lnTo>
                <a:lnTo>
                  <a:pt x="83719" y="239704"/>
                </a:lnTo>
                <a:lnTo>
                  <a:pt x="81531" y="241597"/>
                </a:lnTo>
                <a:lnTo>
                  <a:pt x="80071" y="243812"/>
                </a:lnTo>
                <a:lnTo>
                  <a:pt x="78145" y="245288"/>
                </a:lnTo>
                <a:lnTo>
                  <a:pt x="75910" y="246272"/>
                </a:lnTo>
                <a:lnTo>
                  <a:pt x="70885" y="247366"/>
                </a:lnTo>
                <a:lnTo>
                  <a:pt x="65477" y="247852"/>
                </a:lnTo>
                <a:lnTo>
                  <a:pt x="59898" y="248068"/>
                </a:lnTo>
                <a:lnTo>
                  <a:pt x="51930" y="248230"/>
                </a:lnTo>
                <a:lnTo>
                  <a:pt x="51500" y="241454"/>
                </a:lnTo>
                <a:lnTo>
                  <a:pt x="51435" y="2396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46"/>
          <p:cNvSpPr/>
          <p:nvPr/>
        </p:nvSpPr>
        <p:spPr>
          <a:xfrm>
            <a:off x="4134802" y="3917632"/>
            <a:ext cx="120016" cy="188596"/>
          </a:xfrm>
          <a:custGeom>
            <a:avLst/>
            <a:gdLst/>
            <a:ahLst/>
            <a:cxnLst/>
            <a:rect l="0" t="0" r="0" b="0"/>
            <a:pathLst>
              <a:path w="120016" h="18859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3125"/>
                </a:lnTo>
                <a:lnTo>
                  <a:pt x="15849" y="28693"/>
                </a:lnTo>
                <a:lnTo>
                  <a:pt x="19109" y="34343"/>
                </a:lnTo>
                <a:lnTo>
                  <a:pt x="21312" y="37183"/>
                </a:lnTo>
                <a:lnTo>
                  <a:pt x="22781" y="40981"/>
                </a:lnTo>
                <a:lnTo>
                  <a:pt x="23760" y="45418"/>
                </a:lnTo>
                <a:lnTo>
                  <a:pt x="24412" y="50282"/>
                </a:lnTo>
                <a:lnTo>
                  <a:pt x="25800" y="55428"/>
                </a:lnTo>
                <a:lnTo>
                  <a:pt x="27678" y="60765"/>
                </a:lnTo>
                <a:lnTo>
                  <a:pt x="29882" y="66227"/>
                </a:lnTo>
                <a:lnTo>
                  <a:pt x="32304" y="70822"/>
                </a:lnTo>
                <a:lnTo>
                  <a:pt x="34871" y="74837"/>
                </a:lnTo>
                <a:lnTo>
                  <a:pt x="37535" y="78466"/>
                </a:lnTo>
                <a:lnTo>
                  <a:pt x="40263" y="82791"/>
                </a:lnTo>
                <a:lnTo>
                  <a:pt x="43035" y="87579"/>
                </a:lnTo>
                <a:lnTo>
                  <a:pt x="45835" y="92676"/>
                </a:lnTo>
                <a:lnTo>
                  <a:pt x="47701" y="97979"/>
                </a:lnTo>
                <a:lnTo>
                  <a:pt x="48946" y="103419"/>
                </a:lnTo>
                <a:lnTo>
                  <a:pt x="49776" y="108951"/>
                </a:lnTo>
                <a:lnTo>
                  <a:pt x="51281" y="113592"/>
                </a:lnTo>
                <a:lnTo>
                  <a:pt x="53238" y="117638"/>
                </a:lnTo>
                <a:lnTo>
                  <a:pt x="55494" y="121288"/>
                </a:lnTo>
                <a:lnTo>
                  <a:pt x="57951" y="125626"/>
                </a:lnTo>
                <a:lnTo>
                  <a:pt x="63221" y="135526"/>
                </a:lnTo>
                <a:lnTo>
                  <a:pt x="65960" y="139881"/>
                </a:lnTo>
                <a:lnTo>
                  <a:pt x="68739" y="143737"/>
                </a:lnTo>
                <a:lnTo>
                  <a:pt x="71543" y="147259"/>
                </a:lnTo>
                <a:lnTo>
                  <a:pt x="74365" y="150560"/>
                </a:lnTo>
                <a:lnTo>
                  <a:pt x="77200" y="153714"/>
                </a:lnTo>
                <a:lnTo>
                  <a:pt x="82889" y="159757"/>
                </a:lnTo>
                <a:lnTo>
                  <a:pt x="88592" y="165618"/>
                </a:lnTo>
                <a:lnTo>
                  <a:pt x="91447" y="169467"/>
                </a:lnTo>
                <a:lnTo>
                  <a:pt x="94302" y="173938"/>
                </a:lnTo>
                <a:lnTo>
                  <a:pt x="97158" y="178824"/>
                </a:lnTo>
                <a:lnTo>
                  <a:pt x="100014" y="182081"/>
                </a:lnTo>
                <a:lnTo>
                  <a:pt x="102871" y="184252"/>
                </a:lnTo>
                <a:lnTo>
                  <a:pt x="105728" y="185700"/>
                </a:lnTo>
                <a:lnTo>
                  <a:pt x="108586" y="186665"/>
                </a:lnTo>
                <a:lnTo>
                  <a:pt x="111443" y="187308"/>
                </a:lnTo>
                <a:lnTo>
                  <a:pt x="12001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47"/>
          <p:cNvSpPr/>
          <p:nvPr/>
        </p:nvSpPr>
        <p:spPr>
          <a:xfrm>
            <a:off x="4177665" y="3900487"/>
            <a:ext cx="137161" cy="257176"/>
          </a:xfrm>
          <a:custGeom>
            <a:avLst/>
            <a:gdLst/>
            <a:ahLst/>
            <a:cxnLst/>
            <a:rect l="0" t="0" r="0" b="0"/>
            <a:pathLst>
              <a:path w="137161" h="257176">
                <a:moveTo>
                  <a:pt x="137160" y="0"/>
                </a:moveTo>
                <a:lnTo>
                  <a:pt x="116760" y="20400"/>
                </a:lnTo>
                <a:lnTo>
                  <a:pt x="113082" y="23125"/>
                </a:lnTo>
                <a:lnTo>
                  <a:pt x="108726" y="25894"/>
                </a:lnTo>
                <a:lnTo>
                  <a:pt x="103916" y="28693"/>
                </a:lnTo>
                <a:lnTo>
                  <a:pt x="99758" y="32464"/>
                </a:lnTo>
                <a:lnTo>
                  <a:pt x="96032" y="36882"/>
                </a:lnTo>
                <a:lnTo>
                  <a:pt x="92596" y="41733"/>
                </a:lnTo>
                <a:lnTo>
                  <a:pt x="89353" y="46872"/>
                </a:lnTo>
                <a:lnTo>
                  <a:pt x="86239" y="52203"/>
                </a:lnTo>
                <a:lnTo>
                  <a:pt x="83210" y="57662"/>
                </a:lnTo>
                <a:lnTo>
                  <a:pt x="79286" y="64159"/>
                </a:lnTo>
                <a:lnTo>
                  <a:pt x="69845" y="78998"/>
                </a:lnTo>
                <a:lnTo>
                  <a:pt x="65613" y="86955"/>
                </a:lnTo>
                <a:lnTo>
                  <a:pt x="61840" y="95118"/>
                </a:lnTo>
                <a:lnTo>
                  <a:pt x="58371" y="103417"/>
                </a:lnTo>
                <a:lnTo>
                  <a:pt x="54154" y="111807"/>
                </a:lnTo>
                <a:lnTo>
                  <a:pt x="49437" y="120258"/>
                </a:lnTo>
                <a:lnTo>
                  <a:pt x="44388" y="128750"/>
                </a:lnTo>
                <a:lnTo>
                  <a:pt x="40070" y="136316"/>
                </a:lnTo>
                <a:lnTo>
                  <a:pt x="32731" y="149802"/>
                </a:lnTo>
                <a:lnTo>
                  <a:pt x="30393" y="157018"/>
                </a:lnTo>
                <a:lnTo>
                  <a:pt x="28834" y="164686"/>
                </a:lnTo>
                <a:lnTo>
                  <a:pt x="27795" y="172656"/>
                </a:lnTo>
                <a:lnTo>
                  <a:pt x="26150" y="179874"/>
                </a:lnTo>
                <a:lnTo>
                  <a:pt x="24101" y="186591"/>
                </a:lnTo>
                <a:lnTo>
                  <a:pt x="21782" y="192974"/>
                </a:lnTo>
                <a:lnTo>
                  <a:pt x="19284" y="199134"/>
                </a:lnTo>
                <a:lnTo>
                  <a:pt x="16666" y="205146"/>
                </a:lnTo>
                <a:lnTo>
                  <a:pt x="13967" y="211059"/>
                </a:lnTo>
                <a:lnTo>
                  <a:pt x="12169" y="215953"/>
                </a:lnTo>
                <a:lnTo>
                  <a:pt x="10170" y="223932"/>
                </a:lnTo>
                <a:lnTo>
                  <a:pt x="6743" y="230653"/>
                </a:lnTo>
                <a:lnTo>
                  <a:pt x="4494" y="233779"/>
                </a:lnTo>
                <a:lnTo>
                  <a:pt x="1998" y="239792"/>
                </a:lnTo>
                <a:lnTo>
                  <a:pt x="887" y="245639"/>
                </a:lnTo>
                <a:lnTo>
                  <a:pt x="263" y="25333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8"/>
          <p:cNvSpPr/>
          <p:nvPr/>
        </p:nvSpPr>
        <p:spPr>
          <a:xfrm>
            <a:off x="2970143" y="4397692"/>
            <a:ext cx="15945" cy="325756"/>
          </a:xfrm>
          <a:custGeom>
            <a:avLst/>
            <a:gdLst/>
            <a:ahLst/>
            <a:cxnLst/>
            <a:rect l="0" t="0" r="0" b="0"/>
            <a:pathLst>
              <a:path w="15945" h="325756">
                <a:moveTo>
                  <a:pt x="7371" y="0"/>
                </a:moveTo>
                <a:lnTo>
                  <a:pt x="7371" y="7381"/>
                </a:lnTo>
                <a:lnTo>
                  <a:pt x="8324" y="9683"/>
                </a:lnTo>
                <a:lnTo>
                  <a:pt x="9911" y="13123"/>
                </a:lnTo>
                <a:lnTo>
                  <a:pt x="11923" y="17321"/>
                </a:lnTo>
                <a:lnTo>
                  <a:pt x="13263" y="22025"/>
                </a:lnTo>
                <a:lnTo>
                  <a:pt x="14157" y="27066"/>
                </a:lnTo>
                <a:lnTo>
                  <a:pt x="14752" y="32332"/>
                </a:lnTo>
                <a:lnTo>
                  <a:pt x="15150" y="38699"/>
                </a:lnTo>
                <a:lnTo>
                  <a:pt x="15591" y="53395"/>
                </a:lnTo>
                <a:lnTo>
                  <a:pt x="15930" y="120091"/>
                </a:lnTo>
                <a:lnTo>
                  <a:pt x="15935" y="128639"/>
                </a:lnTo>
                <a:lnTo>
                  <a:pt x="14985" y="137194"/>
                </a:lnTo>
                <a:lnTo>
                  <a:pt x="13400" y="145756"/>
                </a:lnTo>
                <a:lnTo>
                  <a:pt x="11390" y="154320"/>
                </a:lnTo>
                <a:lnTo>
                  <a:pt x="10051" y="162888"/>
                </a:lnTo>
                <a:lnTo>
                  <a:pt x="9158" y="171457"/>
                </a:lnTo>
                <a:lnTo>
                  <a:pt x="8562" y="180027"/>
                </a:lnTo>
                <a:lnTo>
                  <a:pt x="8165" y="189550"/>
                </a:lnTo>
                <a:lnTo>
                  <a:pt x="7607" y="219252"/>
                </a:lnTo>
                <a:lnTo>
                  <a:pt x="7476" y="234288"/>
                </a:lnTo>
                <a:lnTo>
                  <a:pt x="6489" y="241917"/>
                </a:lnTo>
                <a:lnTo>
                  <a:pt x="4878" y="249860"/>
                </a:lnTo>
                <a:lnTo>
                  <a:pt x="2852" y="258014"/>
                </a:lnTo>
                <a:lnTo>
                  <a:pt x="1501" y="265354"/>
                </a:lnTo>
                <a:lnTo>
                  <a:pt x="600" y="272153"/>
                </a:lnTo>
                <a:lnTo>
                  <a:pt x="0" y="278590"/>
                </a:lnTo>
                <a:lnTo>
                  <a:pt x="552" y="283835"/>
                </a:lnTo>
                <a:lnTo>
                  <a:pt x="1873" y="288283"/>
                </a:lnTo>
                <a:lnTo>
                  <a:pt x="3706" y="292201"/>
                </a:lnTo>
                <a:lnTo>
                  <a:pt x="4927" y="295766"/>
                </a:lnTo>
                <a:lnTo>
                  <a:pt x="5742" y="299095"/>
                </a:lnTo>
                <a:lnTo>
                  <a:pt x="6285" y="302266"/>
                </a:lnTo>
                <a:lnTo>
                  <a:pt x="6647" y="305334"/>
                </a:lnTo>
                <a:lnTo>
                  <a:pt x="7050" y="311281"/>
                </a:lnTo>
                <a:lnTo>
                  <a:pt x="8109" y="314201"/>
                </a:lnTo>
                <a:lnTo>
                  <a:pt x="9768" y="317100"/>
                </a:lnTo>
                <a:lnTo>
                  <a:pt x="15944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49"/>
          <p:cNvSpPr/>
          <p:nvPr/>
        </p:nvSpPr>
        <p:spPr>
          <a:xfrm>
            <a:off x="3208972" y="4500563"/>
            <a:ext cx="248604" cy="25717"/>
          </a:xfrm>
          <a:custGeom>
            <a:avLst/>
            <a:gdLst/>
            <a:ahLst/>
            <a:cxnLst/>
            <a:rect l="0" t="0" r="0" b="0"/>
            <a:pathLst>
              <a:path w="248604" h="25717">
                <a:moveTo>
                  <a:pt x="0" y="8572"/>
                </a:moveTo>
                <a:lnTo>
                  <a:pt x="9102" y="8572"/>
                </a:lnTo>
                <a:lnTo>
                  <a:pt x="12735" y="7619"/>
                </a:lnTo>
                <a:lnTo>
                  <a:pt x="16110" y="6032"/>
                </a:lnTo>
                <a:lnTo>
                  <a:pt x="19313" y="4021"/>
                </a:lnTo>
                <a:lnTo>
                  <a:pt x="22400" y="2680"/>
                </a:lnTo>
                <a:lnTo>
                  <a:pt x="25411" y="1786"/>
                </a:lnTo>
                <a:lnTo>
                  <a:pt x="28371" y="1190"/>
                </a:lnTo>
                <a:lnTo>
                  <a:pt x="32249" y="794"/>
                </a:lnTo>
                <a:lnTo>
                  <a:pt x="36739" y="528"/>
                </a:lnTo>
                <a:lnTo>
                  <a:pt x="46809" y="235"/>
                </a:lnTo>
                <a:lnTo>
                  <a:pt x="96033" y="9"/>
                </a:lnTo>
                <a:lnTo>
                  <a:pt x="133953" y="0"/>
                </a:lnTo>
                <a:lnTo>
                  <a:pt x="139784" y="952"/>
                </a:lnTo>
                <a:lnTo>
                  <a:pt x="145577" y="2539"/>
                </a:lnTo>
                <a:lnTo>
                  <a:pt x="151344" y="4550"/>
                </a:lnTo>
                <a:lnTo>
                  <a:pt x="157093" y="5891"/>
                </a:lnTo>
                <a:lnTo>
                  <a:pt x="162831" y="6784"/>
                </a:lnTo>
                <a:lnTo>
                  <a:pt x="168562" y="7380"/>
                </a:lnTo>
                <a:lnTo>
                  <a:pt x="175240" y="7777"/>
                </a:lnTo>
                <a:lnTo>
                  <a:pt x="190279" y="8218"/>
                </a:lnTo>
                <a:lnTo>
                  <a:pt x="205710" y="8467"/>
                </a:lnTo>
                <a:lnTo>
                  <a:pt x="210482" y="9454"/>
                </a:lnTo>
                <a:lnTo>
                  <a:pt x="215569" y="11065"/>
                </a:lnTo>
                <a:lnTo>
                  <a:pt x="220865" y="13092"/>
                </a:lnTo>
                <a:lnTo>
                  <a:pt x="225348" y="14443"/>
                </a:lnTo>
                <a:lnTo>
                  <a:pt x="229290" y="15343"/>
                </a:lnTo>
                <a:lnTo>
                  <a:pt x="232870" y="15943"/>
                </a:lnTo>
                <a:lnTo>
                  <a:pt x="239388" y="16610"/>
                </a:lnTo>
                <a:lnTo>
                  <a:pt x="242459" y="16788"/>
                </a:lnTo>
                <a:lnTo>
                  <a:pt x="244507" y="17859"/>
                </a:lnTo>
                <a:lnTo>
                  <a:pt x="245872" y="19526"/>
                </a:lnTo>
                <a:lnTo>
                  <a:pt x="248603" y="25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0"/>
          <p:cNvSpPr/>
          <p:nvPr/>
        </p:nvSpPr>
        <p:spPr>
          <a:xfrm>
            <a:off x="3217680" y="4620577"/>
            <a:ext cx="239896" cy="8574"/>
          </a:xfrm>
          <a:custGeom>
            <a:avLst/>
            <a:gdLst/>
            <a:ahLst/>
            <a:cxnLst/>
            <a:rect l="0" t="0" r="0" b="0"/>
            <a:pathLst>
              <a:path w="239896" h="8574">
                <a:moveTo>
                  <a:pt x="17009" y="0"/>
                </a:moveTo>
                <a:lnTo>
                  <a:pt x="0" y="0"/>
                </a:lnTo>
                <a:lnTo>
                  <a:pt x="907" y="953"/>
                </a:lnTo>
                <a:lnTo>
                  <a:pt x="4455" y="4551"/>
                </a:lnTo>
                <a:lnTo>
                  <a:pt x="6735" y="5892"/>
                </a:lnTo>
                <a:lnTo>
                  <a:pt x="9207" y="6785"/>
                </a:lnTo>
                <a:lnTo>
                  <a:pt x="11808" y="7381"/>
                </a:lnTo>
                <a:lnTo>
                  <a:pt x="15447" y="7778"/>
                </a:lnTo>
                <a:lnTo>
                  <a:pt x="19778" y="8043"/>
                </a:lnTo>
                <a:lnTo>
                  <a:pt x="29670" y="8337"/>
                </a:lnTo>
                <a:lnTo>
                  <a:pt x="57177" y="8542"/>
                </a:lnTo>
                <a:lnTo>
                  <a:pt x="63790" y="7599"/>
                </a:lnTo>
                <a:lnTo>
                  <a:pt x="71057" y="6019"/>
                </a:lnTo>
                <a:lnTo>
                  <a:pt x="78758" y="4013"/>
                </a:lnTo>
                <a:lnTo>
                  <a:pt x="87703" y="2675"/>
                </a:lnTo>
                <a:lnTo>
                  <a:pt x="97476" y="1783"/>
                </a:lnTo>
                <a:lnTo>
                  <a:pt x="107801" y="1189"/>
                </a:lnTo>
                <a:lnTo>
                  <a:pt x="126894" y="528"/>
                </a:lnTo>
                <a:lnTo>
                  <a:pt x="162434" y="105"/>
                </a:lnTo>
                <a:lnTo>
                  <a:pt x="171109" y="1023"/>
                </a:lnTo>
                <a:lnTo>
                  <a:pt x="179750" y="2586"/>
                </a:lnTo>
                <a:lnTo>
                  <a:pt x="188369" y="4582"/>
                </a:lnTo>
                <a:lnTo>
                  <a:pt x="196019" y="5912"/>
                </a:lnTo>
                <a:lnTo>
                  <a:pt x="203024" y="6799"/>
                </a:lnTo>
                <a:lnTo>
                  <a:pt x="209599" y="7390"/>
                </a:lnTo>
                <a:lnTo>
                  <a:pt x="215888" y="7784"/>
                </a:lnTo>
                <a:lnTo>
                  <a:pt x="23989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51"/>
          <p:cNvSpPr/>
          <p:nvPr/>
        </p:nvSpPr>
        <p:spPr>
          <a:xfrm>
            <a:off x="3680459" y="4389154"/>
            <a:ext cx="265587" cy="300004"/>
          </a:xfrm>
          <a:custGeom>
            <a:avLst/>
            <a:gdLst/>
            <a:ahLst/>
            <a:cxnLst/>
            <a:rect l="0" t="0" r="0" b="0"/>
            <a:pathLst>
              <a:path w="265587" h="300004">
                <a:moveTo>
                  <a:pt x="0" y="59973"/>
                </a:moveTo>
                <a:lnTo>
                  <a:pt x="0" y="51754"/>
                </a:lnTo>
                <a:lnTo>
                  <a:pt x="4552" y="51505"/>
                </a:lnTo>
                <a:lnTo>
                  <a:pt x="6844" y="50518"/>
                </a:lnTo>
                <a:lnTo>
                  <a:pt x="14622" y="45530"/>
                </a:lnTo>
                <a:lnTo>
                  <a:pt x="20151" y="44029"/>
                </a:lnTo>
                <a:lnTo>
                  <a:pt x="25784" y="43362"/>
                </a:lnTo>
                <a:lnTo>
                  <a:pt x="28620" y="43184"/>
                </a:lnTo>
                <a:lnTo>
                  <a:pt x="36850" y="40446"/>
                </a:lnTo>
                <a:lnTo>
                  <a:pt x="41712" y="38383"/>
                </a:lnTo>
                <a:lnTo>
                  <a:pt x="46858" y="37007"/>
                </a:lnTo>
                <a:lnTo>
                  <a:pt x="52194" y="36090"/>
                </a:lnTo>
                <a:lnTo>
                  <a:pt x="57656" y="35479"/>
                </a:lnTo>
                <a:lnTo>
                  <a:pt x="62250" y="34119"/>
                </a:lnTo>
                <a:lnTo>
                  <a:pt x="69894" y="30067"/>
                </a:lnTo>
                <a:lnTo>
                  <a:pt x="74219" y="27653"/>
                </a:lnTo>
                <a:lnTo>
                  <a:pt x="84104" y="22431"/>
                </a:lnTo>
                <a:lnTo>
                  <a:pt x="90360" y="20657"/>
                </a:lnTo>
                <a:lnTo>
                  <a:pt x="97387" y="19476"/>
                </a:lnTo>
                <a:lnTo>
                  <a:pt x="104930" y="18687"/>
                </a:lnTo>
                <a:lnTo>
                  <a:pt x="111864" y="17209"/>
                </a:lnTo>
                <a:lnTo>
                  <a:pt x="118391" y="15272"/>
                </a:lnTo>
                <a:lnTo>
                  <a:pt x="124647" y="13027"/>
                </a:lnTo>
                <a:lnTo>
                  <a:pt x="130723" y="11530"/>
                </a:lnTo>
                <a:lnTo>
                  <a:pt x="136679" y="10533"/>
                </a:lnTo>
                <a:lnTo>
                  <a:pt x="142554" y="9868"/>
                </a:lnTo>
                <a:lnTo>
                  <a:pt x="149329" y="8472"/>
                </a:lnTo>
                <a:lnTo>
                  <a:pt x="156703" y="6589"/>
                </a:lnTo>
                <a:lnTo>
                  <a:pt x="164476" y="4382"/>
                </a:lnTo>
                <a:lnTo>
                  <a:pt x="171564" y="2910"/>
                </a:lnTo>
                <a:lnTo>
                  <a:pt x="178193" y="1928"/>
                </a:lnTo>
                <a:lnTo>
                  <a:pt x="184518" y="1274"/>
                </a:lnTo>
                <a:lnTo>
                  <a:pt x="190640" y="838"/>
                </a:lnTo>
                <a:lnTo>
                  <a:pt x="196626" y="547"/>
                </a:lnTo>
                <a:lnTo>
                  <a:pt x="208357" y="224"/>
                </a:lnTo>
                <a:lnTo>
                  <a:pt x="237141" y="0"/>
                </a:lnTo>
                <a:lnTo>
                  <a:pt x="241915" y="941"/>
                </a:lnTo>
                <a:lnTo>
                  <a:pt x="249758" y="4527"/>
                </a:lnTo>
                <a:lnTo>
                  <a:pt x="256419" y="9295"/>
                </a:lnTo>
                <a:lnTo>
                  <a:pt x="259528" y="11901"/>
                </a:lnTo>
                <a:lnTo>
                  <a:pt x="261602" y="14590"/>
                </a:lnTo>
                <a:lnTo>
                  <a:pt x="263905" y="20117"/>
                </a:lnTo>
                <a:lnTo>
                  <a:pt x="264929" y="28290"/>
                </a:lnTo>
                <a:lnTo>
                  <a:pt x="265202" y="33136"/>
                </a:lnTo>
                <a:lnTo>
                  <a:pt x="265505" y="43601"/>
                </a:lnTo>
                <a:lnTo>
                  <a:pt x="265586" y="49058"/>
                </a:lnTo>
                <a:lnTo>
                  <a:pt x="264687" y="55554"/>
                </a:lnTo>
                <a:lnTo>
                  <a:pt x="263136" y="62742"/>
                </a:lnTo>
                <a:lnTo>
                  <a:pt x="261150" y="70392"/>
                </a:lnTo>
                <a:lnTo>
                  <a:pt x="258872" y="77397"/>
                </a:lnTo>
                <a:lnTo>
                  <a:pt x="256402" y="83971"/>
                </a:lnTo>
                <a:lnTo>
                  <a:pt x="253802" y="90259"/>
                </a:lnTo>
                <a:lnTo>
                  <a:pt x="251116" y="97309"/>
                </a:lnTo>
                <a:lnTo>
                  <a:pt x="245593" y="112762"/>
                </a:lnTo>
                <a:lnTo>
                  <a:pt x="241834" y="120883"/>
                </a:lnTo>
                <a:lnTo>
                  <a:pt x="237423" y="129155"/>
                </a:lnTo>
                <a:lnTo>
                  <a:pt x="232577" y="137527"/>
                </a:lnTo>
                <a:lnTo>
                  <a:pt x="228394" y="145966"/>
                </a:lnTo>
                <a:lnTo>
                  <a:pt x="224653" y="154449"/>
                </a:lnTo>
                <a:lnTo>
                  <a:pt x="221207" y="162962"/>
                </a:lnTo>
                <a:lnTo>
                  <a:pt x="217956" y="170542"/>
                </a:lnTo>
                <a:lnTo>
                  <a:pt x="211804" y="184045"/>
                </a:lnTo>
                <a:lnTo>
                  <a:pt x="207878" y="191265"/>
                </a:lnTo>
                <a:lnTo>
                  <a:pt x="203356" y="198936"/>
                </a:lnTo>
                <a:lnTo>
                  <a:pt x="198436" y="206908"/>
                </a:lnTo>
                <a:lnTo>
                  <a:pt x="194203" y="214127"/>
                </a:lnTo>
                <a:lnTo>
                  <a:pt x="186960" y="227228"/>
                </a:lnTo>
                <a:lnTo>
                  <a:pt x="177528" y="245314"/>
                </a:lnTo>
                <a:lnTo>
                  <a:pt x="175502" y="251162"/>
                </a:lnTo>
                <a:lnTo>
                  <a:pt x="174151" y="256965"/>
                </a:lnTo>
                <a:lnTo>
                  <a:pt x="173251" y="262738"/>
                </a:lnTo>
                <a:lnTo>
                  <a:pt x="169711" y="271694"/>
                </a:lnTo>
                <a:lnTo>
                  <a:pt x="165915" y="278849"/>
                </a:lnTo>
                <a:lnTo>
                  <a:pt x="163778" y="287279"/>
                </a:lnTo>
                <a:lnTo>
                  <a:pt x="163145" y="291153"/>
                </a:lnTo>
                <a:lnTo>
                  <a:pt x="162878" y="3000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52"/>
          <p:cNvSpPr/>
          <p:nvPr/>
        </p:nvSpPr>
        <p:spPr>
          <a:xfrm>
            <a:off x="4066222" y="4423410"/>
            <a:ext cx="102871" cy="248603"/>
          </a:xfrm>
          <a:custGeom>
            <a:avLst/>
            <a:gdLst/>
            <a:ahLst/>
            <a:cxnLst/>
            <a:rect l="0" t="0" r="0" b="0"/>
            <a:pathLst>
              <a:path w="102871" h="248603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10583" y="17368"/>
                </a:lnTo>
                <a:lnTo>
                  <a:pt x="12770" y="20150"/>
                </a:lnTo>
                <a:lnTo>
                  <a:pt x="15181" y="23911"/>
                </a:lnTo>
                <a:lnTo>
                  <a:pt x="17741" y="28323"/>
                </a:lnTo>
                <a:lnTo>
                  <a:pt x="23125" y="38305"/>
                </a:lnTo>
                <a:lnTo>
                  <a:pt x="28693" y="49092"/>
                </a:lnTo>
                <a:lnTo>
                  <a:pt x="30558" y="54635"/>
                </a:lnTo>
                <a:lnTo>
                  <a:pt x="31803" y="60236"/>
                </a:lnTo>
                <a:lnTo>
                  <a:pt x="32631" y="65874"/>
                </a:lnTo>
                <a:lnTo>
                  <a:pt x="34137" y="71539"/>
                </a:lnTo>
                <a:lnTo>
                  <a:pt x="36093" y="77220"/>
                </a:lnTo>
                <a:lnTo>
                  <a:pt x="38350" y="82912"/>
                </a:lnTo>
                <a:lnTo>
                  <a:pt x="39854" y="89565"/>
                </a:lnTo>
                <a:lnTo>
                  <a:pt x="40857" y="96857"/>
                </a:lnTo>
                <a:lnTo>
                  <a:pt x="41525" y="104576"/>
                </a:lnTo>
                <a:lnTo>
                  <a:pt x="42924" y="111627"/>
                </a:lnTo>
                <a:lnTo>
                  <a:pt x="44808" y="118233"/>
                </a:lnTo>
                <a:lnTo>
                  <a:pt x="47017" y="124542"/>
                </a:lnTo>
                <a:lnTo>
                  <a:pt x="49442" y="130653"/>
                </a:lnTo>
                <a:lnTo>
                  <a:pt x="52011" y="136632"/>
                </a:lnTo>
                <a:lnTo>
                  <a:pt x="54677" y="142523"/>
                </a:lnTo>
                <a:lnTo>
                  <a:pt x="57406" y="149307"/>
                </a:lnTo>
                <a:lnTo>
                  <a:pt x="62979" y="164466"/>
                </a:lnTo>
                <a:lnTo>
                  <a:pt x="64846" y="171556"/>
                </a:lnTo>
                <a:lnTo>
                  <a:pt x="66090" y="178188"/>
                </a:lnTo>
                <a:lnTo>
                  <a:pt x="66920" y="184514"/>
                </a:lnTo>
                <a:lnTo>
                  <a:pt x="68426" y="190637"/>
                </a:lnTo>
                <a:lnTo>
                  <a:pt x="70382" y="196624"/>
                </a:lnTo>
                <a:lnTo>
                  <a:pt x="72639" y="202520"/>
                </a:lnTo>
                <a:lnTo>
                  <a:pt x="75096" y="208356"/>
                </a:lnTo>
                <a:lnTo>
                  <a:pt x="77687" y="214151"/>
                </a:lnTo>
                <a:lnTo>
                  <a:pt x="80366" y="219920"/>
                </a:lnTo>
                <a:lnTo>
                  <a:pt x="83105" y="224718"/>
                </a:lnTo>
                <a:lnTo>
                  <a:pt x="85883" y="228869"/>
                </a:lnTo>
                <a:lnTo>
                  <a:pt x="88688" y="232589"/>
                </a:lnTo>
                <a:lnTo>
                  <a:pt x="91510" y="236022"/>
                </a:lnTo>
                <a:lnTo>
                  <a:pt x="94344" y="239263"/>
                </a:lnTo>
                <a:lnTo>
                  <a:pt x="10287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53"/>
          <p:cNvSpPr/>
          <p:nvPr/>
        </p:nvSpPr>
        <p:spPr>
          <a:xfrm>
            <a:off x="4014787" y="4435616"/>
            <a:ext cx="214314" cy="236397"/>
          </a:xfrm>
          <a:custGeom>
            <a:avLst/>
            <a:gdLst/>
            <a:ahLst/>
            <a:cxnLst/>
            <a:rect l="0" t="0" r="0" b="0"/>
            <a:pathLst>
              <a:path w="214314" h="236397">
                <a:moveTo>
                  <a:pt x="214313" y="4938"/>
                </a:moveTo>
                <a:lnTo>
                  <a:pt x="206931" y="4938"/>
                </a:lnTo>
                <a:lnTo>
                  <a:pt x="201542" y="388"/>
                </a:lnTo>
                <a:lnTo>
                  <a:pt x="200084" y="0"/>
                </a:lnTo>
                <a:lnTo>
                  <a:pt x="199112" y="694"/>
                </a:lnTo>
                <a:lnTo>
                  <a:pt x="197552" y="4100"/>
                </a:lnTo>
                <a:lnTo>
                  <a:pt x="192730" y="9241"/>
                </a:lnTo>
                <a:lnTo>
                  <a:pt x="190400" y="12569"/>
                </a:lnTo>
                <a:lnTo>
                  <a:pt x="187893" y="16694"/>
                </a:lnTo>
                <a:lnTo>
                  <a:pt x="185270" y="21347"/>
                </a:lnTo>
                <a:lnTo>
                  <a:pt x="179815" y="31599"/>
                </a:lnTo>
                <a:lnTo>
                  <a:pt x="177026" y="37000"/>
                </a:lnTo>
                <a:lnTo>
                  <a:pt x="173262" y="42505"/>
                </a:lnTo>
                <a:lnTo>
                  <a:pt x="168849" y="48080"/>
                </a:lnTo>
                <a:lnTo>
                  <a:pt x="164000" y="53703"/>
                </a:lnTo>
                <a:lnTo>
                  <a:pt x="158864" y="60308"/>
                </a:lnTo>
                <a:lnTo>
                  <a:pt x="153534" y="67569"/>
                </a:lnTo>
                <a:lnTo>
                  <a:pt x="148076" y="75267"/>
                </a:lnTo>
                <a:lnTo>
                  <a:pt x="142532" y="82304"/>
                </a:lnTo>
                <a:lnTo>
                  <a:pt x="136932" y="88901"/>
                </a:lnTo>
                <a:lnTo>
                  <a:pt x="131292" y="95203"/>
                </a:lnTo>
                <a:lnTo>
                  <a:pt x="119947" y="107286"/>
                </a:lnTo>
                <a:lnTo>
                  <a:pt x="97142" y="130565"/>
                </a:lnTo>
                <a:lnTo>
                  <a:pt x="92384" y="137267"/>
                </a:lnTo>
                <a:lnTo>
                  <a:pt x="88259" y="144593"/>
                </a:lnTo>
                <a:lnTo>
                  <a:pt x="84557" y="152334"/>
                </a:lnTo>
                <a:lnTo>
                  <a:pt x="80184" y="159400"/>
                </a:lnTo>
                <a:lnTo>
                  <a:pt x="75364" y="166015"/>
                </a:lnTo>
                <a:lnTo>
                  <a:pt x="70245" y="172331"/>
                </a:lnTo>
                <a:lnTo>
                  <a:pt x="64927" y="177493"/>
                </a:lnTo>
                <a:lnTo>
                  <a:pt x="59477" y="181888"/>
                </a:lnTo>
                <a:lnTo>
                  <a:pt x="53939" y="185770"/>
                </a:lnTo>
                <a:lnTo>
                  <a:pt x="49294" y="189310"/>
                </a:lnTo>
                <a:lnTo>
                  <a:pt x="45245" y="192623"/>
                </a:lnTo>
                <a:lnTo>
                  <a:pt x="41594" y="195784"/>
                </a:lnTo>
                <a:lnTo>
                  <a:pt x="34996" y="201836"/>
                </a:lnTo>
                <a:lnTo>
                  <a:pt x="31903" y="204784"/>
                </a:lnTo>
                <a:lnTo>
                  <a:pt x="28889" y="208654"/>
                </a:lnTo>
                <a:lnTo>
                  <a:pt x="25927" y="213139"/>
                </a:lnTo>
                <a:lnTo>
                  <a:pt x="22999" y="218034"/>
                </a:lnTo>
                <a:lnTo>
                  <a:pt x="20095" y="221297"/>
                </a:lnTo>
                <a:lnTo>
                  <a:pt x="17207" y="223472"/>
                </a:lnTo>
                <a:lnTo>
                  <a:pt x="11457" y="226843"/>
                </a:lnTo>
                <a:lnTo>
                  <a:pt x="5727" y="231515"/>
                </a:lnTo>
                <a:lnTo>
                  <a:pt x="0" y="2363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54"/>
          <p:cNvSpPr/>
          <p:nvPr/>
        </p:nvSpPr>
        <p:spPr>
          <a:xfrm>
            <a:off x="4417695" y="4371975"/>
            <a:ext cx="34290" cy="248603"/>
          </a:xfrm>
          <a:custGeom>
            <a:avLst/>
            <a:gdLst/>
            <a:ahLst/>
            <a:cxnLst/>
            <a:rect l="0" t="0" r="0" b="0"/>
            <a:pathLst>
              <a:path w="34290" h="248603">
                <a:moveTo>
                  <a:pt x="0" y="0"/>
                </a:moveTo>
                <a:lnTo>
                  <a:pt x="13018" y="13018"/>
                </a:lnTo>
                <a:lnTo>
                  <a:pt x="15346" y="16299"/>
                </a:lnTo>
                <a:lnTo>
                  <a:pt x="17851" y="20391"/>
                </a:lnTo>
                <a:lnTo>
                  <a:pt x="20473" y="25024"/>
                </a:lnTo>
                <a:lnTo>
                  <a:pt x="22221" y="29065"/>
                </a:lnTo>
                <a:lnTo>
                  <a:pt x="23386" y="32711"/>
                </a:lnTo>
                <a:lnTo>
                  <a:pt x="24164" y="36095"/>
                </a:lnTo>
                <a:lnTo>
                  <a:pt x="24681" y="40256"/>
                </a:lnTo>
                <a:lnTo>
                  <a:pt x="25026" y="44935"/>
                </a:lnTo>
                <a:lnTo>
                  <a:pt x="25257" y="49958"/>
                </a:lnTo>
                <a:lnTo>
                  <a:pt x="25512" y="60621"/>
                </a:lnTo>
                <a:lnTo>
                  <a:pt x="25717" y="193917"/>
                </a:lnTo>
                <a:lnTo>
                  <a:pt x="26670" y="199763"/>
                </a:lnTo>
                <a:lnTo>
                  <a:pt x="28257" y="205565"/>
                </a:lnTo>
                <a:lnTo>
                  <a:pt x="30268" y="211339"/>
                </a:lnTo>
                <a:lnTo>
                  <a:pt x="31609" y="216140"/>
                </a:lnTo>
                <a:lnTo>
                  <a:pt x="32502" y="220293"/>
                </a:lnTo>
                <a:lnTo>
                  <a:pt x="33098" y="224014"/>
                </a:lnTo>
                <a:lnTo>
                  <a:pt x="33495" y="228400"/>
                </a:lnTo>
                <a:lnTo>
                  <a:pt x="33760" y="233229"/>
                </a:lnTo>
                <a:lnTo>
                  <a:pt x="34289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55"/>
          <p:cNvSpPr/>
          <p:nvPr/>
        </p:nvSpPr>
        <p:spPr>
          <a:xfrm>
            <a:off x="4289107" y="4483417"/>
            <a:ext cx="317184" cy="25719"/>
          </a:xfrm>
          <a:custGeom>
            <a:avLst/>
            <a:gdLst/>
            <a:ahLst/>
            <a:cxnLst/>
            <a:rect l="0" t="0" r="0" b="0"/>
            <a:pathLst>
              <a:path w="317184" h="25719">
                <a:moveTo>
                  <a:pt x="0" y="25718"/>
                </a:moveTo>
                <a:lnTo>
                  <a:pt x="11932" y="25718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1" y="19826"/>
                </a:lnTo>
                <a:lnTo>
                  <a:pt x="28324" y="18932"/>
                </a:lnTo>
                <a:lnTo>
                  <a:pt x="33170" y="18336"/>
                </a:lnTo>
                <a:lnTo>
                  <a:pt x="38306" y="17940"/>
                </a:lnTo>
                <a:lnTo>
                  <a:pt x="43635" y="17674"/>
                </a:lnTo>
                <a:lnTo>
                  <a:pt x="49092" y="17498"/>
                </a:lnTo>
                <a:lnTo>
                  <a:pt x="55588" y="16428"/>
                </a:lnTo>
                <a:lnTo>
                  <a:pt x="62776" y="14762"/>
                </a:lnTo>
                <a:lnTo>
                  <a:pt x="70426" y="12699"/>
                </a:lnTo>
                <a:lnTo>
                  <a:pt x="78383" y="11324"/>
                </a:lnTo>
                <a:lnTo>
                  <a:pt x="86546" y="10407"/>
                </a:lnTo>
                <a:lnTo>
                  <a:pt x="94844" y="9795"/>
                </a:lnTo>
                <a:lnTo>
                  <a:pt x="103234" y="8435"/>
                </a:lnTo>
                <a:lnTo>
                  <a:pt x="111686" y="6576"/>
                </a:lnTo>
                <a:lnTo>
                  <a:pt x="120177" y="4384"/>
                </a:lnTo>
                <a:lnTo>
                  <a:pt x="128696" y="2923"/>
                </a:lnTo>
                <a:lnTo>
                  <a:pt x="137232" y="1949"/>
                </a:lnTo>
                <a:lnTo>
                  <a:pt x="145781" y="1299"/>
                </a:lnTo>
                <a:lnTo>
                  <a:pt x="155290" y="866"/>
                </a:lnTo>
                <a:lnTo>
                  <a:pt x="176015" y="385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56"/>
          <p:cNvSpPr/>
          <p:nvPr/>
        </p:nvSpPr>
        <p:spPr>
          <a:xfrm>
            <a:off x="4760598" y="4329112"/>
            <a:ext cx="34287" cy="274321"/>
          </a:xfrm>
          <a:custGeom>
            <a:avLst/>
            <a:gdLst/>
            <a:ahLst/>
            <a:cxnLst/>
            <a:rect l="0" t="0" r="0" b="0"/>
            <a:pathLst>
              <a:path w="34287" h="274321">
                <a:moveTo>
                  <a:pt x="34286" y="0"/>
                </a:moveTo>
                <a:lnTo>
                  <a:pt x="29736" y="4551"/>
                </a:lnTo>
                <a:lnTo>
                  <a:pt x="28395" y="7796"/>
                </a:lnTo>
                <a:lnTo>
                  <a:pt x="27501" y="11865"/>
                </a:lnTo>
                <a:lnTo>
                  <a:pt x="26905" y="16482"/>
                </a:lnTo>
                <a:lnTo>
                  <a:pt x="26243" y="24153"/>
                </a:lnTo>
                <a:lnTo>
                  <a:pt x="25949" y="31690"/>
                </a:lnTo>
                <a:lnTo>
                  <a:pt x="25819" y="41389"/>
                </a:lnTo>
                <a:lnTo>
                  <a:pt x="24831" y="46643"/>
                </a:lnTo>
                <a:lnTo>
                  <a:pt x="23221" y="52050"/>
                </a:lnTo>
                <a:lnTo>
                  <a:pt x="18891" y="64091"/>
                </a:lnTo>
                <a:lnTo>
                  <a:pt x="13792" y="78968"/>
                </a:lnTo>
                <a:lnTo>
                  <a:pt x="12051" y="85982"/>
                </a:lnTo>
                <a:lnTo>
                  <a:pt x="10890" y="92564"/>
                </a:lnTo>
                <a:lnTo>
                  <a:pt x="10117" y="98857"/>
                </a:lnTo>
                <a:lnTo>
                  <a:pt x="8648" y="105909"/>
                </a:lnTo>
                <a:lnTo>
                  <a:pt x="6717" y="113469"/>
                </a:lnTo>
                <a:lnTo>
                  <a:pt x="4477" y="121366"/>
                </a:lnTo>
                <a:lnTo>
                  <a:pt x="2984" y="129488"/>
                </a:lnTo>
                <a:lnTo>
                  <a:pt x="1988" y="137761"/>
                </a:lnTo>
                <a:lnTo>
                  <a:pt x="1324" y="146133"/>
                </a:lnTo>
                <a:lnTo>
                  <a:pt x="882" y="153620"/>
                </a:lnTo>
                <a:lnTo>
                  <a:pt x="390" y="167018"/>
                </a:lnTo>
                <a:lnTo>
                  <a:pt x="74" y="197033"/>
                </a:lnTo>
                <a:lnTo>
                  <a:pt x="0" y="241078"/>
                </a:lnTo>
                <a:lnTo>
                  <a:pt x="951" y="244538"/>
                </a:lnTo>
                <a:lnTo>
                  <a:pt x="2538" y="247798"/>
                </a:lnTo>
                <a:lnTo>
                  <a:pt x="4548" y="250923"/>
                </a:lnTo>
                <a:lnTo>
                  <a:pt x="5888" y="253960"/>
                </a:lnTo>
                <a:lnTo>
                  <a:pt x="6782" y="256937"/>
                </a:lnTo>
                <a:lnTo>
                  <a:pt x="7378" y="259873"/>
                </a:lnTo>
                <a:lnTo>
                  <a:pt x="8727" y="262784"/>
                </a:lnTo>
                <a:lnTo>
                  <a:pt x="10580" y="265677"/>
                </a:lnTo>
                <a:lnTo>
                  <a:pt x="15846" y="272613"/>
                </a:lnTo>
                <a:lnTo>
                  <a:pt x="17230" y="273182"/>
                </a:lnTo>
                <a:lnTo>
                  <a:pt x="19105" y="273562"/>
                </a:lnTo>
                <a:lnTo>
                  <a:pt x="25714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57"/>
          <p:cNvSpPr/>
          <p:nvPr/>
        </p:nvSpPr>
        <p:spPr>
          <a:xfrm>
            <a:off x="4897758" y="4277723"/>
            <a:ext cx="248200" cy="291375"/>
          </a:xfrm>
          <a:custGeom>
            <a:avLst/>
            <a:gdLst/>
            <a:ahLst/>
            <a:cxnLst/>
            <a:rect l="0" t="0" r="0" b="0"/>
            <a:pathLst>
              <a:path w="248200" h="291375">
                <a:moveTo>
                  <a:pt x="34287" y="34244"/>
                </a:moveTo>
                <a:lnTo>
                  <a:pt x="34287" y="25703"/>
                </a:lnTo>
                <a:lnTo>
                  <a:pt x="29736" y="25681"/>
                </a:lnTo>
                <a:lnTo>
                  <a:pt x="28395" y="26630"/>
                </a:lnTo>
                <a:lnTo>
                  <a:pt x="27501" y="28216"/>
                </a:lnTo>
                <a:lnTo>
                  <a:pt x="26508" y="32517"/>
                </a:lnTo>
                <a:lnTo>
                  <a:pt x="26067" y="37604"/>
                </a:lnTo>
                <a:lnTo>
                  <a:pt x="24997" y="40294"/>
                </a:lnTo>
                <a:lnTo>
                  <a:pt x="18940" y="49583"/>
                </a:lnTo>
                <a:lnTo>
                  <a:pt x="16436" y="53995"/>
                </a:lnTo>
                <a:lnTo>
                  <a:pt x="12065" y="63025"/>
                </a:lnTo>
                <a:lnTo>
                  <a:pt x="10123" y="70213"/>
                </a:lnTo>
                <a:lnTo>
                  <a:pt x="6720" y="79123"/>
                </a:lnTo>
                <a:lnTo>
                  <a:pt x="4479" y="84166"/>
                </a:lnTo>
                <a:lnTo>
                  <a:pt x="2985" y="90385"/>
                </a:lnTo>
                <a:lnTo>
                  <a:pt x="1989" y="97389"/>
                </a:lnTo>
                <a:lnTo>
                  <a:pt x="1324" y="104916"/>
                </a:lnTo>
                <a:lnTo>
                  <a:pt x="882" y="111839"/>
                </a:lnTo>
                <a:lnTo>
                  <a:pt x="390" y="124610"/>
                </a:lnTo>
                <a:lnTo>
                  <a:pt x="113" y="142511"/>
                </a:lnTo>
                <a:lnTo>
                  <a:pt x="0" y="207026"/>
                </a:lnTo>
                <a:lnTo>
                  <a:pt x="951" y="214202"/>
                </a:lnTo>
                <a:lnTo>
                  <a:pt x="2538" y="220891"/>
                </a:lnTo>
                <a:lnTo>
                  <a:pt x="4548" y="227256"/>
                </a:lnTo>
                <a:lnTo>
                  <a:pt x="6841" y="232451"/>
                </a:lnTo>
                <a:lnTo>
                  <a:pt x="11929" y="240764"/>
                </a:lnTo>
                <a:lnTo>
                  <a:pt x="14618" y="245266"/>
                </a:lnTo>
                <a:lnTo>
                  <a:pt x="17365" y="250173"/>
                </a:lnTo>
                <a:lnTo>
                  <a:pt x="20148" y="255349"/>
                </a:lnTo>
                <a:lnTo>
                  <a:pt x="25781" y="263641"/>
                </a:lnTo>
                <a:lnTo>
                  <a:pt x="28616" y="267186"/>
                </a:lnTo>
                <a:lnTo>
                  <a:pt x="32411" y="270500"/>
                </a:lnTo>
                <a:lnTo>
                  <a:pt x="36846" y="273663"/>
                </a:lnTo>
                <a:lnTo>
                  <a:pt x="41708" y="276724"/>
                </a:lnTo>
                <a:lnTo>
                  <a:pt x="45901" y="279718"/>
                </a:lnTo>
                <a:lnTo>
                  <a:pt x="53102" y="285584"/>
                </a:lnTo>
                <a:lnTo>
                  <a:pt x="59476" y="288825"/>
                </a:lnTo>
                <a:lnTo>
                  <a:pt x="66437" y="290266"/>
                </a:lnTo>
                <a:lnTo>
                  <a:pt x="70960" y="290650"/>
                </a:lnTo>
                <a:lnTo>
                  <a:pt x="75881" y="290907"/>
                </a:lnTo>
                <a:lnTo>
                  <a:pt x="86428" y="291191"/>
                </a:lnTo>
                <a:lnTo>
                  <a:pt x="113272" y="291374"/>
                </a:lnTo>
                <a:lnTo>
                  <a:pt x="120281" y="290436"/>
                </a:lnTo>
                <a:lnTo>
                  <a:pt x="126859" y="288859"/>
                </a:lnTo>
                <a:lnTo>
                  <a:pt x="133149" y="286855"/>
                </a:lnTo>
                <a:lnTo>
                  <a:pt x="139247" y="283614"/>
                </a:lnTo>
                <a:lnTo>
                  <a:pt x="145218" y="279548"/>
                </a:lnTo>
                <a:lnTo>
                  <a:pt x="151103" y="274933"/>
                </a:lnTo>
                <a:lnTo>
                  <a:pt x="156932" y="270903"/>
                </a:lnTo>
                <a:lnTo>
                  <a:pt x="162723" y="267265"/>
                </a:lnTo>
                <a:lnTo>
                  <a:pt x="168488" y="263886"/>
                </a:lnTo>
                <a:lnTo>
                  <a:pt x="174237" y="259729"/>
                </a:lnTo>
                <a:lnTo>
                  <a:pt x="179974" y="255053"/>
                </a:lnTo>
                <a:lnTo>
                  <a:pt x="185704" y="250030"/>
                </a:lnTo>
                <a:lnTo>
                  <a:pt x="190477" y="244776"/>
                </a:lnTo>
                <a:lnTo>
                  <a:pt x="194611" y="239369"/>
                </a:lnTo>
                <a:lnTo>
                  <a:pt x="198319" y="233859"/>
                </a:lnTo>
                <a:lnTo>
                  <a:pt x="202696" y="229234"/>
                </a:lnTo>
                <a:lnTo>
                  <a:pt x="207520" y="225197"/>
                </a:lnTo>
                <a:lnTo>
                  <a:pt x="212640" y="221553"/>
                </a:lnTo>
                <a:lnTo>
                  <a:pt x="217007" y="216267"/>
                </a:lnTo>
                <a:lnTo>
                  <a:pt x="220870" y="209885"/>
                </a:lnTo>
                <a:lnTo>
                  <a:pt x="233914" y="183662"/>
                </a:lnTo>
                <a:lnTo>
                  <a:pt x="235952" y="176719"/>
                </a:lnTo>
                <a:lnTo>
                  <a:pt x="237310" y="169232"/>
                </a:lnTo>
                <a:lnTo>
                  <a:pt x="238216" y="161384"/>
                </a:lnTo>
                <a:lnTo>
                  <a:pt x="239772" y="154247"/>
                </a:lnTo>
                <a:lnTo>
                  <a:pt x="241762" y="147583"/>
                </a:lnTo>
                <a:lnTo>
                  <a:pt x="244041" y="141236"/>
                </a:lnTo>
                <a:lnTo>
                  <a:pt x="245560" y="135100"/>
                </a:lnTo>
                <a:lnTo>
                  <a:pt x="246573" y="129104"/>
                </a:lnTo>
                <a:lnTo>
                  <a:pt x="247248" y="123201"/>
                </a:lnTo>
                <a:lnTo>
                  <a:pt x="247698" y="116409"/>
                </a:lnTo>
                <a:lnTo>
                  <a:pt x="247999" y="109023"/>
                </a:lnTo>
                <a:lnTo>
                  <a:pt x="248199" y="101242"/>
                </a:lnTo>
                <a:lnTo>
                  <a:pt x="247380" y="95102"/>
                </a:lnTo>
                <a:lnTo>
                  <a:pt x="245881" y="90056"/>
                </a:lnTo>
                <a:lnTo>
                  <a:pt x="241676" y="80957"/>
                </a:lnTo>
                <a:lnTo>
                  <a:pt x="228438" y="54001"/>
                </a:lnTo>
                <a:lnTo>
                  <a:pt x="224680" y="48368"/>
                </a:lnTo>
                <a:lnTo>
                  <a:pt x="220271" y="42707"/>
                </a:lnTo>
                <a:lnTo>
                  <a:pt x="215426" y="37029"/>
                </a:lnTo>
                <a:lnTo>
                  <a:pt x="210291" y="32291"/>
                </a:lnTo>
                <a:lnTo>
                  <a:pt x="204963" y="28179"/>
                </a:lnTo>
                <a:lnTo>
                  <a:pt x="199506" y="24486"/>
                </a:lnTo>
                <a:lnTo>
                  <a:pt x="194915" y="21071"/>
                </a:lnTo>
                <a:lnTo>
                  <a:pt x="187275" y="14737"/>
                </a:lnTo>
                <a:lnTo>
                  <a:pt x="181999" y="11714"/>
                </a:lnTo>
                <a:lnTo>
                  <a:pt x="175624" y="8747"/>
                </a:lnTo>
                <a:lnTo>
                  <a:pt x="168516" y="5816"/>
                </a:lnTo>
                <a:lnTo>
                  <a:pt x="162826" y="3862"/>
                </a:lnTo>
                <a:lnTo>
                  <a:pt x="158079" y="2559"/>
                </a:lnTo>
                <a:lnTo>
                  <a:pt x="153963" y="1691"/>
                </a:lnTo>
                <a:lnTo>
                  <a:pt x="148361" y="1112"/>
                </a:lnTo>
                <a:lnTo>
                  <a:pt x="141769" y="726"/>
                </a:lnTo>
                <a:lnTo>
                  <a:pt x="127776" y="297"/>
                </a:lnTo>
                <a:lnTo>
                  <a:pt x="97422" y="0"/>
                </a:lnTo>
                <a:lnTo>
                  <a:pt x="92569" y="937"/>
                </a:lnTo>
                <a:lnTo>
                  <a:pt x="88382" y="2514"/>
                </a:lnTo>
                <a:lnTo>
                  <a:pt x="84637" y="4519"/>
                </a:lnTo>
                <a:lnTo>
                  <a:pt x="80236" y="5855"/>
                </a:lnTo>
                <a:lnTo>
                  <a:pt x="75397" y="6745"/>
                </a:lnTo>
                <a:lnTo>
                  <a:pt x="60004" y="85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58"/>
          <p:cNvSpPr/>
          <p:nvPr/>
        </p:nvSpPr>
        <p:spPr>
          <a:xfrm>
            <a:off x="4340542" y="4860607"/>
            <a:ext cx="240031" cy="22015"/>
          </a:xfrm>
          <a:custGeom>
            <a:avLst/>
            <a:gdLst/>
            <a:ahLst/>
            <a:cxnLst/>
            <a:rect l="0" t="0" r="0" b="0"/>
            <a:pathLst>
              <a:path w="240031" h="22015">
                <a:moveTo>
                  <a:pt x="0" y="0"/>
                </a:moveTo>
                <a:lnTo>
                  <a:pt x="15601" y="0"/>
                </a:lnTo>
                <a:lnTo>
                  <a:pt x="18020" y="953"/>
                </a:lnTo>
                <a:lnTo>
                  <a:pt x="21539" y="2540"/>
                </a:lnTo>
                <a:lnTo>
                  <a:pt x="25789" y="4551"/>
                </a:lnTo>
                <a:lnTo>
                  <a:pt x="30528" y="5892"/>
                </a:lnTo>
                <a:lnTo>
                  <a:pt x="35592" y="6785"/>
                </a:lnTo>
                <a:lnTo>
                  <a:pt x="40873" y="7381"/>
                </a:lnTo>
                <a:lnTo>
                  <a:pt x="46299" y="7778"/>
                </a:lnTo>
                <a:lnTo>
                  <a:pt x="51820" y="8043"/>
                </a:lnTo>
                <a:lnTo>
                  <a:pt x="63989" y="8337"/>
                </a:lnTo>
                <a:lnTo>
                  <a:pt x="78922" y="8468"/>
                </a:lnTo>
                <a:lnTo>
                  <a:pt x="85952" y="9455"/>
                </a:lnTo>
                <a:lnTo>
                  <a:pt x="92544" y="11066"/>
                </a:lnTo>
                <a:lnTo>
                  <a:pt x="98844" y="13093"/>
                </a:lnTo>
                <a:lnTo>
                  <a:pt x="105900" y="14444"/>
                </a:lnTo>
                <a:lnTo>
                  <a:pt x="113463" y="15344"/>
                </a:lnTo>
                <a:lnTo>
                  <a:pt x="121362" y="15944"/>
                </a:lnTo>
                <a:lnTo>
                  <a:pt x="129485" y="16344"/>
                </a:lnTo>
                <a:lnTo>
                  <a:pt x="146132" y="16789"/>
                </a:lnTo>
                <a:lnTo>
                  <a:pt x="154571" y="17860"/>
                </a:lnTo>
                <a:lnTo>
                  <a:pt x="163055" y="19527"/>
                </a:lnTo>
                <a:lnTo>
                  <a:pt x="171568" y="21591"/>
                </a:lnTo>
                <a:lnTo>
                  <a:pt x="180101" y="22014"/>
                </a:lnTo>
                <a:lnTo>
                  <a:pt x="188648" y="21343"/>
                </a:lnTo>
                <a:lnTo>
                  <a:pt x="197203" y="19944"/>
                </a:lnTo>
                <a:lnTo>
                  <a:pt x="204811" y="19011"/>
                </a:lnTo>
                <a:lnTo>
                  <a:pt x="211788" y="18389"/>
                </a:lnTo>
                <a:lnTo>
                  <a:pt x="223668" y="17698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59"/>
          <p:cNvSpPr/>
          <p:nvPr/>
        </p:nvSpPr>
        <p:spPr>
          <a:xfrm>
            <a:off x="4786429" y="4749165"/>
            <a:ext cx="25601" cy="274321"/>
          </a:xfrm>
          <a:custGeom>
            <a:avLst/>
            <a:gdLst/>
            <a:ahLst/>
            <a:cxnLst/>
            <a:rect l="0" t="0" r="0" b="0"/>
            <a:pathLst>
              <a:path w="25601" h="274321">
                <a:moveTo>
                  <a:pt x="25600" y="0"/>
                </a:moveTo>
                <a:lnTo>
                  <a:pt x="25600" y="47931"/>
                </a:lnTo>
                <a:lnTo>
                  <a:pt x="24648" y="54814"/>
                </a:lnTo>
                <a:lnTo>
                  <a:pt x="23061" y="62260"/>
                </a:lnTo>
                <a:lnTo>
                  <a:pt x="13669" y="99293"/>
                </a:lnTo>
                <a:lnTo>
                  <a:pt x="11931" y="109058"/>
                </a:lnTo>
                <a:lnTo>
                  <a:pt x="10773" y="118425"/>
                </a:lnTo>
                <a:lnTo>
                  <a:pt x="10000" y="127528"/>
                </a:lnTo>
                <a:lnTo>
                  <a:pt x="8533" y="137406"/>
                </a:lnTo>
                <a:lnTo>
                  <a:pt x="6602" y="147801"/>
                </a:lnTo>
                <a:lnTo>
                  <a:pt x="4362" y="158542"/>
                </a:lnTo>
                <a:lnTo>
                  <a:pt x="2870" y="168559"/>
                </a:lnTo>
                <a:lnTo>
                  <a:pt x="1874" y="178095"/>
                </a:lnTo>
                <a:lnTo>
                  <a:pt x="1210" y="187310"/>
                </a:lnTo>
                <a:lnTo>
                  <a:pt x="768" y="195358"/>
                </a:lnTo>
                <a:lnTo>
                  <a:pt x="276" y="209381"/>
                </a:lnTo>
                <a:lnTo>
                  <a:pt x="0" y="232536"/>
                </a:lnTo>
                <a:lnTo>
                  <a:pt x="913" y="238844"/>
                </a:lnTo>
                <a:lnTo>
                  <a:pt x="2475" y="244001"/>
                </a:lnTo>
                <a:lnTo>
                  <a:pt x="4468" y="248392"/>
                </a:lnTo>
                <a:lnTo>
                  <a:pt x="5797" y="252273"/>
                </a:lnTo>
                <a:lnTo>
                  <a:pt x="6683" y="255812"/>
                </a:lnTo>
                <a:lnTo>
                  <a:pt x="7274" y="259124"/>
                </a:lnTo>
                <a:lnTo>
                  <a:pt x="7931" y="265343"/>
                </a:lnTo>
                <a:lnTo>
                  <a:pt x="8105" y="268336"/>
                </a:lnTo>
                <a:lnTo>
                  <a:pt x="9175" y="270330"/>
                </a:lnTo>
                <a:lnTo>
                  <a:pt x="10840" y="271660"/>
                </a:lnTo>
                <a:lnTo>
                  <a:pt x="1702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60"/>
          <p:cNvSpPr/>
          <p:nvPr/>
        </p:nvSpPr>
        <p:spPr>
          <a:xfrm>
            <a:off x="4941085" y="4715384"/>
            <a:ext cx="169309" cy="273619"/>
          </a:xfrm>
          <a:custGeom>
            <a:avLst/>
            <a:gdLst/>
            <a:ahLst/>
            <a:cxnLst/>
            <a:rect l="0" t="0" r="0" b="0"/>
            <a:pathLst>
              <a:path w="169309" h="273619">
                <a:moveTo>
                  <a:pt x="33822" y="33781"/>
                </a:moveTo>
                <a:lnTo>
                  <a:pt x="33822" y="25561"/>
                </a:lnTo>
                <a:lnTo>
                  <a:pt x="33822" y="32620"/>
                </a:lnTo>
                <a:lnTo>
                  <a:pt x="31282" y="38345"/>
                </a:lnTo>
                <a:lnTo>
                  <a:pt x="27931" y="46287"/>
                </a:lnTo>
                <a:lnTo>
                  <a:pt x="26441" y="52992"/>
                </a:lnTo>
                <a:lnTo>
                  <a:pt x="25092" y="57066"/>
                </a:lnTo>
                <a:lnTo>
                  <a:pt x="23239" y="61686"/>
                </a:lnTo>
                <a:lnTo>
                  <a:pt x="21052" y="66672"/>
                </a:lnTo>
                <a:lnTo>
                  <a:pt x="19593" y="72853"/>
                </a:lnTo>
                <a:lnTo>
                  <a:pt x="18621" y="79832"/>
                </a:lnTo>
                <a:lnTo>
                  <a:pt x="17973" y="87341"/>
                </a:lnTo>
                <a:lnTo>
                  <a:pt x="16589" y="95205"/>
                </a:lnTo>
                <a:lnTo>
                  <a:pt x="14713" y="103305"/>
                </a:lnTo>
                <a:lnTo>
                  <a:pt x="12511" y="111563"/>
                </a:lnTo>
                <a:lnTo>
                  <a:pt x="10089" y="118973"/>
                </a:lnTo>
                <a:lnTo>
                  <a:pt x="7523" y="125818"/>
                </a:lnTo>
                <a:lnTo>
                  <a:pt x="4859" y="132286"/>
                </a:lnTo>
                <a:lnTo>
                  <a:pt x="3084" y="139456"/>
                </a:lnTo>
                <a:lnTo>
                  <a:pt x="1900" y="147094"/>
                </a:lnTo>
                <a:lnTo>
                  <a:pt x="1111" y="155042"/>
                </a:lnTo>
                <a:lnTo>
                  <a:pt x="584" y="163199"/>
                </a:lnTo>
                <a:lnTo>
                  <a:pt x="233" y="171495"/>
                </a:lnTo>
                <a:lnTo>
                  <a:pt x="0" y="179883"/>
                </a:lnTo>
                <a:lnTo>
                  <a:pt x="797" y="187380"/>
                </a:lnTo>
                <a:lnTo>
                  <a:pt x="2280" y="194282"/>
                </a:lnTo>
                <a:lnTo>
                  <a:pt x="4222" y="200789"/>
                </a:lnTo>
                <a:lnTo>
                  <a:pt x="5516" y="207032"/>
                </a:lnTo>
                <a:lnTo>
                  <a:pt x="6379" y="213099"/>
                </a:lnTo>
                <a:lnTo>
                  <a:pt x="6954" y="219049"/>
                </a:lnTo>
                <a:lnTo>
                  <a:pt x="8290" y="224921"/>
                </a:lnTo>
                <a:lnTo>
                  <a:pt x="10134" y="230740"/>
                </a:lnTo>
                <a:lnTo>
                  <a:pt x="12314" y="236524"/>
                </a:lnTo>
                <a:lnTo>
                  <a:pt x="14721" y="242285"/>
                </a:lnTo>
                <a:lnTo>
                  <a:pt x="17278" y="248032"/>
                </a:lnTo>
                <a:lnTo>
                  <a:pt x="19936" y="253767"/>
                </a:lnTo>
                <a:lnTo>
                  <a:pt x="22660" y="258543"/>
                </a:lnTo>
                <a:lnTo>
                  <a:pt x="25428" y="262680"/>
                </a:lnTo>
                <a:lnTo>
                  <a:pt x="28226" y="266390"/>
                </a:lnTo>
                <a:lnTo>
                  <a:pt x="31997" y="268864"/>
                </a:lnTo>
                <a:lnTo>
                  <a:pt x="36415" y="270513"/>
                </a:lnTo>
                <a:lnTo>
                  <a:pt x="41265" y="271612"/>
                </a:lnTo>
                <a:lnTo>
                  <a:pt x="45452" y="272345"/>
                </a:lnTo>
                <a:lnTo>
                  <a:pt x="49195" y="272834"/>
                </a:lnTo>
                <a:lnTo>
                  <a:pt x="52643" y="273159"/>
                </a:lnTo>
                <a:lnTo>
                  <a:pt x="56847" y="273376"/>
                </a:lnTo>
                <a:lnTo>
                  <a:pt x="66598" y="273618"/>
                </a:lnTo>
                <a:lnTo>
                  <a:pt x="70913" y="272730"/>
                </a:lnTo>
                <a:lnTo>
                  <a:pt x="74742" y="271185"/>
                </a:lnTo>
                <a:lnTo>
                  <a:pt x="78247" y="269203"/>
                </a:lnTo>
                <a:lnTo>
                  <a:pt x="87222" y="264460"/>
                </a:lnTo>
                <a:lnTo>
                  <a:pt x="92282" y="261862"/>
                </a:lnTo>
                <a:lnTo>
                  <a:pt x="96608" y="258225"/>
                </a:lnTo>
                <a:lnTo>
                  <a:pt x="100444" y="253895"/>
                </a:lnTo>
                <a:lnTo>
                  <a:pt x="103954" y="249104"/>
                </a:lnTo>
                <a:lnTo>
                  <a:pt x="108199" y="244004"/>
                </a:lnTo>
                <a:lnTo>
                  <a:pt x="112934" y="238700"/>
                </a:lnTo>
                <a:lnTo>
                  <a:pt x="117996" y="233258"/>
                </a:lnTo>
                <a:lnTo>
                  <a:pt x="123276" y="226773"/>
                </a:lnTo>
                <a:lnTo>
                  <a:pt x="128700" y="219593"/>
                </a:lnTo>
                <a:lnTo>
                  <a:pt x="134222" y="211948"/>
                </a:lnTo>
                <a:lnTo>
                  <a:pt x="137903" y="204946"/>
                </a:lnTo>
                <a:lnTo>
                  <a:pt x="140357" y="198374"/>
                </a:lnTo>
                <a:lnTo>
                  <a:pt x="141993" y="192086"/>
                </a:lnTo>
                <a:lnTo>
                  <a:pt x="144036" y="185038"/>
                </a:lnTo>
                <a:lnTo>
                  <a:pt x="148846" y="169586"/>
                </a:lnTo>
                <a:lnTo>
                  <a:pt x="165331" y="119387"/>
                </a:lnTo>
                <a:lnTo>
                  <a:pt x="167214" y="110854"/>
                </a:lnTo>
                <a:lnTo>
                  <a:pt x="168470" y="102308"/>
                </a:lnTo>
                <a:lnTo>
                  <a:pt x="169308" y="93753"/>
                </a:lnTo>
                <a:lnTo>
                  <a:pt x="168913" y="86145"/>
                </a:lnTo>
                <a:lnTo>
                  <a:pt x="167698" y="79168"/>
                </a:lnTo>
                <a:lnTo>
                  <a:pt x="165935" y="72611"/>
                </a:lnTo>
                <a:lnTo>
                  <a:pt x="161436" y="57706"/>
                </a:lnTo>
                <a:lnTo>
                  <a:pt x="158903" y="49731"/>
                </a:lnTo>
                <a:lnTo>
                  <a:pt x="156262" y="43462"/>
                </a:lnTo>
                <a:lnTo>
                  <a:pt x="153549" y="38330"/>
                </a:lnTo>
                <a:lnTo>
                  <a:pt x="150787" y="33956"/>
                </a:lnTo>
                <a:lnTo>
                  <a:pt x="147042" y="30087"/>
                </a:lnTo>
                <a:lnTo>
                  <a:pt x="142639" y="26556"/>
                </a:lnTo>
                <a:lnTo>
                  <a:pt x="137799" y="23249"/>
                </a:lnTo>
                <a:lnTo>
                  <a:pt x="132668" y="20092"/>
                </a:lnTo>
                <a:lnTo>
                  <a:pt x="127342" y="17035"/>
                </a:lnTo>
                <a:lnTo>
                  <a:pt x="116344" y="11098"/>
                </a:lnTo>
                <a:lnTo>
                  <a:pt x="105106" y="5285"/>
                </a:lnTo>
                <a:lnTo>
                  <a:pt x="98490" y="3353"/>
                </a:lnTo>
                <a:lnTo>
                  <a:pt x="91221" y="2066"/>
                </a:lnTo>
                <a:lnTo>
                  <a:pt x="83518" y="1207"/>
                </a:lnTo>
                <a:lnTo>
                  <a:pt x="75525" y="635"/>
                </a:lnTo>
                <a:lnTo>
                  <a:pt x="67339" y="254"/>
                </a:lnTo>
                <a:lnTo>
                  <a:pt x="59024" y="0"/>
                </a:lnTo>
                <a:lnTo>
                  <a:pt x="51576" y="782"/>
                </a:lnTo>
                <a:lnTo>
                  <a:pt x="44706" y="2257"/>
                </a:lnTo>
                <a:lnTo>
                  <a:pt x="38220" y="4192"/>
                </a:lnTo>
                <a:lnTo>
                  <a:pt x="32944" y="5482"/>
                </a:lnTo>
                <a:lnTo>
                  <a:pt x="28474" y="6343"/>
                </a:lnTo>
                <a:lnTo>
                  <a:pt x="16677" y="80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61"/>
          <p:cNvSpPr/>
          <p:nvPr/>
        </p:nvSpPr>
        <p:spPr>
          <a:xfrm>
            <a:off x="2686050" y="492061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25742" y="0"/>
                </a:lnTo>
                <a:lnTo>
                  <a:pt x="131453" y="952"/>
                </a:lnTo>
                <a:lnTo>
                  <a:pt x="137165" y="2540"/>
                </a:lnTo>
                <a:lnTo>
                  <a:pt x="142878" y="4551"/>
                </a:lnTo>
                <a:lnTo>
                  <a:pt x="148592" y="5891"/>
                </a:lnTo>
                <a:lnTo>
                  <a:pt x="154306" y="6785"/>
                </a:lnTo>
                <a:lnTo>
                  <a:pt x="160021" y="7381"/>
                </a:lnTo>
                <a:lnTo>
                  <a:pt x="165735" y="7778"/>
                </a:lnTo>
                <a:lnTo>
                  <a:pt x="171450" y="8043"/>
                </a:lnTo>
                <a:lnTo>
                  <a:pt x="177165" y="8219"/>
                </a:lnTo>
                <a:lnTo>
                  <a:pt x="181927" y="9289"/>
                </a:lnTo>
                <a:lnTo>
                  <a:pt x="186055" y="10955"/>
                </a:lnTo>
                <a:lnTo>
                  <a:pt x="189759" y="13019"/>
                </a:lnTo>
                <a:lnTo>
                  <a:pt x="194133" y="14394"/>
                </a:lnTo>
                <a:lnTo>
                  <a:pt x="198955" y="15311"/>
                </a:lnTo>
                <a:lnTo>
                  <a:pt x="204074" y="15922"/>
                </a:lnTo>
                <a:lnTo>
                  <a:pt x="208439" y="16329"/>
                </a:lnTo>
                <a:lnTo>
                  <a:pt x="212302" y="16601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62"/>
          <p:cNvSpPr/>
          <p:nvPr/>
        </p:nvSpPr>
        <p:spPr>
          <a:xfrm>
            <a:off x="3037637" y="4826317"/>
            <a:ext cx="34166" cy="240031"/>
          </a:xfrm>
          <a:custGeom>
            <a:avLst/>
            <a:gdLst/>
            <a:ahLst/>
            <a:cxnLst/>
            <a:rect l="0" t="0" r="0" b="0"/>
            <a:pathLst>
              <a:path w="34166" h="240031">
                <a:moveTo>
                  <a:pt x="8457" y="0"/>
                </a:moveTo>
                <a:lnTo>
                  <a:pt x="21228" y="0"/>
                </a:lnTo>
                <a:lnTo>
                  <a:pt x="22686" y="953"/>
                </a:lnTo>
                <a:lnTo>
                  <a:pt x="23658" y="2540"/>
                </a:lnTo>
                <a:lnTo>
                  <a:pt x="24306" y="4551"/>
                </a:lnTo>
                <a:lnTo>
                  <a:pt x="25691" y="6844"/>
                </a:lnTo>
                <a:lnTo>
                  <a:pt x="27566" y="9325"/>
                </a:lnTo>
                <a:lnTo>
                  <a:pt x="29769" y="11932"/>
                </a:lnTo>
                <a:lnTo>
                  <a:pt x="31238" y="14622"/>
                </a:lnTo>
                <a:lnTo>
                  <a:pt x="32217" y="17368"/>
                </a:lnTo>
                <a:lnTo>
                  <a:pt x="32869" y="20151"/>
                </a:lnTo>
                <a:lnTo>
                  <a:pt x="33595" y="25784"/>
                </a:lnTo>
                <a:lnTo>
                  <a:pt x="33917" y="32414"/>
                </a:lnTo>
                <a:lnTo>
                  <a:pt x="34099" y="47810"/>
                </a:lnTo>
                <a:lnTo>
                  <a:pt x="34165" y="81826"/>
                </a:lnTo>
                <a:lnTo>
                  <a:pt x="33216" y="88840"/>
                </a:lnTo>
                <a:lnTo>
                  <a:pt x="31631" y="96375"/>
                </a:lnTo>
                <a:lnTo>
                  <a:pt x="29621" y="104255"/>
                </a:lnTo>
                <a:lnTo>
                  <a:pt x="27329" y="111413"/>
                </a:lnTo>
                <a:lnTo>
                  <a:pt x="24848" y="118091"/>
                </a:lnTo>
                <a:lnTo>
                  <a:pt x="22242" y="124447"/>
                </a:lnTo>
                <a:lnTo>
                  <a:pt x="20505" y="131542"/>
                </a:lnTo>
                <a:lnTo>
                  <a:pt x="19346" y="139130"/>
                </a:lnTo>
                <a:lnTo>
                  <a:pt x="18575" y="147046"/>
                </a:lnTo>
                <a:lnTo>
                  <a:pt x="17107" y="154228"/>
                </a:lnTo>
                <a:lnTo>
                  <a:pt x="15176" y="160921"/>
                </a:lnTo>
                <a:lnTo>
                  <a:pt x="12937" y="167289"/>
                </a:lnTo>
                <a:lnTo>
                  <a:pt x="11444" y="173438"/>
                </a:lnTo>
                <a:lnTo>
                  <a:pt x="10448" y="179443"/>
                </a:lnTo>
                <a:lnTo>
                  <a:pt x="9785" y="185351"/>
                </a:lnTo>
                <a:lnTo>
                  <a:pt x="8390" y="191195"/>
                </a:lnTo>
                <a:lnTo>
                  <a:pt x="6507" y="196996"/>
                </a:lnTo>
                <a:lnTo>
                  <a:pt x="4300" y="202768"/>
                </a:lnTo>
                <a:lnTo>
                  <a:pt x="2828" y="207569"/>
                </a:lnTo>
                <a:lnTo>
                  <a:pt x="1847" y="211721"/>
                </a:lnTo>
                <a:lnTo>
                  <a:pt x="1193" y="215443"/>
                </a:lnTo>
                <a:lnTo>
                  <a:pt x="467" y="222117"/>
                </a:lnTo>
                <a:lnTo>
                  <a:pt x="143" y="228258"/>
                </a:lnTo>
                <a:lnTo>
                  <a:pt x="0" y="234164"/>
                </a:lnTo>
                <a:lnTo>
                  <a:pt x="914" y="236119"/>
                </a:lnTo>
                <a:lnTo>
                  <a:pt x="2476" y="237423"/>
                </a:lnTo>
                <a:lnTo>
                  <a:pt x="4470" y="238292"/>
                </a:lnTo>
                <a:lnTo>
                  <a:pt x="6751" y="238871"/>
                </a:lnTo>
                <a:lnTo>
                  <a:pt x="9225" y="239258"/>
                </a:lnTo>
                <a:lnTo>
                  <a:pt x="15488" y="239878"/>
                </a:lnTo>
                <a:lnTo>
                  <a:pt x="16955" y="239929"/>
                </a:lnTo>
                <a:lnTo>
                  <a:pt x="2560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63"/>
          <p:cNvSpPr/>
          <p:nvPr/>
        </p:nvSpPr>
        <p:spPr>
          <a:xfrm>
            <a:off x="3212628" y="4800600"/>
            <a:ext cx="150606" cy="257014"/>
          </a:xfrm>
          <a:custGeom>
            <a:avLst/>
            <a:gdLst/>
            <a:ahLst/>
            <a:cxnLst/>
            <a:rect l="0" t="0" r="0" b="0"/>
            <a:pathLst>
              <a:path w="150606" h="257014">
                <a:moveTo>
                  <a:pt x="22061" y="0"/>
                </a:moveTo>
                <a:lnTo>
                  <a:pt x="17123" y="0"/>
                </a:lnTo>
                <a:lnTo>
                  <a:pt x="19232" y="0"/>
                </a:lnTo>
                <a:lnTo>
                  <a:pt x="20175" y="953"/>
                </a:lnTo>
                <a:lnTo>
                  <a:pt x="20804" y="2540"/>
                </a:lnTo>
                <a:lnTo>
                  <a:pt x="21896" y="8730"/>
                </a:lnTo>
                <a:lnTo>
                  <a:pt x="22012" y="15181"/>
                </a:lnTo>
                <a:lnTo>
                  <a:pt x="22055" y="33243"/>
                </a:lnTo>
                <a:lnTo>
                  <a:pt x="21105" y="38355"/>
                </a:lnTo>
                <a:lnTo>
                  <a:pt x="19519" y="43667"/>
                </a:lnTo>
                <a:lnTo>
                  <a:pt x="17509" y="49114"/>
                </a:lnTo>
                <a:lnTo>
                  <a:pt x="16169" y="54650"/>
                </a:lnTo>
                <a:lnTo>
                  <a:pt x="15276" y="60246"/>
                </a:lnTo>
                <a:lnTo>
                  <a:pt x="14680" y="65881"/>
                </a:lnTo>
                <a:lnTo>
                  <a:pt x="13331" y="72496"/>
                </a:lnTo>
                <a:lnTo>
                  <a:pt x="11478" y="79763"/>
                </a:lnTo>
                <a:lnTo>
                  <a:pt x="9291" y="87465"/>
                </a:lnTo>
                <a:lnTo>
                  <a:pt x="7833" y="95458"/>
                </a:lnTo>
                <a:lnTo>
                  <a:pt x="6861" y="103643"/>
                </a:lnTo>
                <a:lnTo>
                  <a:pt x="6213" y="111958"/>
                </a:lnTo>
                <a:lnTo>
                  <a:pt x="5781" y="119406"/>
                </a:lnTo>
                <a:lnTo>
                  <a:pt x="5301" y="132762"/>
                </a:lnTo>
                <a:lnTo>
                  <a:pt x="5030" y="155542"/>
                </a:lnTo>
                <a:lnTo>
                  <a:pt x="4040" y="162749"/>
                </a:lnTo>
                <a:lnTo>
                  <a:pt x="2427" y="169459"/>
                </a:lnTo>
                <a:lnTo>
                  <a:pt x="399" y="175838"/>
                </a:lnTo>
                <a:lnTo>
                  <a:pt x="0" y="181995"/>
                </a:lnTo>
                <a:lnTo>
                  <a:pt x="686" y="188005"/>
                </a:lnTo>
                <a:lnTo>
                  <a:pt x="2097" y="193916"/>
                </a:lnTo>
                <a:lnTo>
                  <a:pt x="3989" y="199762"/>
                </a:lnTo>
                <a:lnTo>
                  <a:pt x="6203" y="205565"/>
                </a:lnTo>
                <a:lnTo>
                  <a:pt x="8632" y="211338"/>
                </a:lnTo>
                <a:lnTo>
                  <a:pt x="10251" y="217092"/>
                </a:lnTo>
                <a:lnTo>
                  <a:pt x="11330" y="222833"/>
                </a:lnTo>
                <a:lnTo>
                  <a:pt x="12050" y="228565"/>
                </a:lnTo>
                <a:lnTo>
                  <a:pt x="13482" y="233339"/>
                </a:lnTo>
                <a:lnTo>
                  <a:pt x="17613" y="241184"/>
                </a:lnTo>
                <a:lnTo>
                  <a:pt x="20049" y="244609"/>
                </a:lnTo>
                <a:lnTo>
                  <a:pt x="22625" y="247845"/>
                </a:lnTo>
                <a:lnTo>
                  <a:pt x="25294" y="250955"/>
                </a:lnTo>
                <a:lnTo>
                  <a:pt x="28027" y="253028"/>
                </a:lnTo>
                <a:lnTo>
                  <a:pt x="30801" y="254410"/>
                </a:lnTo>
                <a:lnTo>
                  <a:pt x="33603" y="255332"/>
                </a:lnTo>
                <a:lnTo>
                  <a:pt x="36423" y="255946"/>
                </a:lnTo>
                <a:lnTo>
                  <a:pt x="39256" y="256356"/>
                </a:lnTo>
                <a:lnTo>
                  <a:pt x="42097" y="256629"/>
                </a:lnTo>
                <a:lnTo>
                  <a:pt x="45896" y="256811"/>
                </a:lnTo>
                <a:lnTo>
                  <a:pt x="55197" y="257013"/>
                </a:lnTo>
                <a:lnTo>
                  <a:pt x="59392" y="256114"/>
                </a:lnTo>
                <a:lnTo>
                  <a:pt x="63141" y="254563"/>
                </a:lnTo>
                <a:lnTo>
                  <a:pt x="66593" y="252576"/>
                </a:lnTo>
                <a:lnTo>
                  <a:pt x="75508" y="247828"/>
                </a:lnTo>
                <a:lnTo>
                  <a:pt x="80552" y="245229"/>
                </a:lnTo>
                <a:lnTo>
                  <a:pt x="84868" y="241591"/>
                </a:lnTo>
                <a:lnTo>
                  <a:pt x="88698" y="237260"/>
                </a:lnTo>
                <a:lnTo>
                  <a:pt x="92203" y="232469"/>
                </a:lnTo>
                <a:lnTo>
                  <a:pt x="95492" y="227369"/>
                </a:lnTo>
                <a:lnTo>
                  <a:pt x="98638" y="222064"/>
                </a:lnTo>
                <a:lnTo>
                  <a:pt x="101688" y="216623"/>
                </a:lnTo>
                <a:lnTo>
                  <a:pt x="104673" y="210137"/>
                </a:lnTo>
                <a:lnTo>
                  <a:pt x="107616" y="202956"/>
                </a:lnTo>
                <a:lnTo>
                  <a:pt x="110530" y="195312"/>
                </a:lnTo>
                <a:lnTo>
                  <a:pt x="116309" y="179197"/>
                </a:lnTo>
                <a:lnTo>
                  <a:pt x="119183" y="170900"/>
                </a:lnTo>
                <a:lnTo>
                  <a:pt x="122051" y="163463"/>
                </a:lnTo>
                <a:lnTo>
                  <a:pt x="124917" y="156600"/>
                </a:lnTo>
                <a:lnTo>
                  <a:pt x="127779" y="150120"/>
                </a:lnTo>
                <a:lnTo>
                  <a:pt x="130640" y="142942"/>
                </a:lnTo>
                <a:lnTo>
                  <a:pt x="136359" y="127347"/>
                </a:lnTo>
                <a:lnTo>
                  <a:pt x="139217" y="120141"/>
                </a:lnTo>
                <a:lnTo>
                  <a:pt x="142075" y="113431"/>
                </a:lnTo>
                <a:lnTo>
                  <a:pt x="144933" y="107053"/>
                </a:lnTo>
                <a:lnTo>
                  <a:pt x="146838" y="99944"/>
                </a:lnTo>
                <a:lnTo>
                  <a:pt x="148109" y="92347"/>
                </a:lnTo>
                <a:lnTo>
                  <a:pt x="148955" y="84424"/>
                </a:lnTo>
                <a:lnTo>
                  <a:pt x="149520" y="77238"/>
                </a:lnTo>
                <a:lnTo>
                  <a:pt x="149896" y="70542"/>
                </a:lnTo>
                <a:lnTo>
                  <a:pt x="150315" y="58022"/>
                </a:lnTo>
                <a:lnTo>
                  <a:pt x="150583" y="34462"/>
                </a:lnTo>
                <a:lnTo>
                  <a:pt x="150605" y="28690"/>
                </a:lnTo>
                <a:lnTo>
                  <a:pt x="148715" y="23888"/>
                </a:lnTo>
                <a:lnTo>
                  <a:pt x="145549" y="19736"/>
                </a:lnTo>
                <a:lnTo>
                  <a:pt x="137905" y="12581"/>
                </a:lnTo>
                <a:lnTo>
                  <a:pt x="131333" y="6227"/>
                </a:lnTo>
                <a:lnTo>
                  <a:pt x="128246" y="4151"/>
                </a:lnTo>
                <a:lnTo>
                  <a:pt x="125236" y="2767"/>
                </a:lnTo>
                <a:lnTo>
                  <a:pt x="122277" y="1845"/>
                </a:lnTo>
                <a:lnTo>
                  <a:pt x="118400" y="1230"/>
                </a:lnTo>
                <a:lnTo>
                  <a:pt x="113910" y="820"/>
                </a:lnTo>
                <a:lnTo>
                  <a:pt x="109011" y="546"/>
                </a:lnTo>
                <a:lnTo>
                  <a:pt x="103840" y="1316"/>
                </a:lnTo>
                <a:lnTo>
                  <a:pt x="98488" y="2783"/>
                </a:lnTo>
                <a:lnTo>
                  <a:pt x="93015" y="4712"/>
                </a:lnTo>
                <a:lnTo>
                  <a:pt x="87461" y="6952"/>
                </a:lnTo>
                <a:lnTo>
                  <a:pt x="81854" y="9397"/>
                </a:lnTo>
                <a:lnTo>
                  <a:pt x="76211" y="11979"/>
                </a:lnTo>
                <a:lnTo>
                  <a:pt x="70543" y="15606"/>
                </a:lnTo>
                <a:lnTo>
                  <a:pt x="64860" y="19929"/>
                </a:lnTo>
                <a:lnTo>
                  <a:pt x="59166" y="24716"/>
                </a:lnTo>
                <a:lnTo>
                  <a:pt x="54418" y="28860"/>
                </a:lnTo>
                <a:lnTo>
                  <a:pt x="46602" y="36004"/>
                </a:lnTo>
                <a:lnTo>
                  <a:pt x="30634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64"/>
          <p:cNvSpPr/>
          <p:nvPr/>
        </p:nvSpPr>
        <p:spPr>
          <a:xfrm>
            <a:off x="3114675" y="5469285"/>
            <a:ext cx="248603" cy="25688"/>
          </a:xfrm>
          <a:custGeom>
            <a:avLst/>
            <a:gdLst/>
            <a:ahLst/>
            <a:cxnLst/>
            <a:rect l="0" t="0" r="0" b="0"/>
            <a:pathLst>
              <a:path w="248603" h="25688">
                <a:moveTo>
                  <a:pt x="0" y="17115"/>
                </a:moveTo>
                <a:lnTo>
                  <a:pt x="7380" y="9734"/>
                </a:lnTo>
                <a:lnTo>
                  <a:pt x="10582" y="9072"/>
                </a:lnTo>
                <a:lnTo>
                  <a:pt x="17740" y="8699"/>
                </a:lnTo>
                <a:lnTo>
                  <a:pt x="24077" y="8612"/>
                </a:lnTo>
                <a:lnTo>
                  <a:pt x="33243" y="8573"/>
                </a:lnTo>
                <a:lnTo>
                  <a:pt x="37402" y="7610"/>
                </a:lnTo>
                <a:lnTo>
                  <a:pt x="41127" y="6016"/>
                </a:lnTo>
                <a:lnTo>
                  <a:pt x="44563" y="4001"/>
                </a:lnTo>
                <a:lnTo>
                  <a:pt x="48758" y="2657"/>
                </a:lnTo>
                <a:lnTo>
                  <a:pt x="53460" y="1761"/>
                </a:lnTo>
                <a:lnTo>
                  <a:pt x="58500" y="1164"/>
                </a:lnTo>
                <a:lnTo>
                  <a:pt x="63765" y="766"/>
                </a:lnTo>
                <a:lnTo>
                  <a:pt x="69180" y="501"/>
                </a:lnTo>
                <a:lnTo>
                  <a:pt x="80276" y="205"/>
                </a:lnTo>
                <a:lnTo>
                  <a:pt x="104069" y="0"/>
                </a:lnTo>
                <a:lnTo>
                  <a:pt x="108432" y="943"/>
                </a:lnTo>
                <a:lnTo>
                  <a:pt x="113245" y="2524"/>
                </a:lnTo>
                <a:lnTo>
                  <a:pt x="118359" y="4530"/>
                </a:lnTo>
                <a:lnTo>
                  <a:pt x="123673" y="5868"/>
                </a:lnTo>
                <a:lnTo>
                  <a:pt x="129121" y="6759"/>
                </a:lnTo>
                <a:lnTo>
                  <a:pt x="134658" y="7353"/>
                </a:lnTo>
                <a:lnTo>
                  <a:pt x="140255" y="7750"/>
                </a:lnTo>
                <a:lnTo>
                  <a:pt x="145890" y="8014"/>
                </a:lnTo>
                <a:lnTo>
                  <a:pt x="157233" y="8307"/>
                </a:lnTo>
                <a:lnTo>
                  <a:pt x="168623" y="8438"/>
                </a:lnTo>
                <a:lnTo>
                  <a:pt x="174328" y="9425"/>
                </a:lnTo>
                <a:lnTo>
                  <a:pt x="180036" y="11036"/>
                </a:lnTo>
                <a:lnTo>
                  <a:pt x="185746" y="13062"/>
                </a:lnTo>
                <a:lnTo>
                  <a:pt x="191458" y="14413"/>
                </a:lnTo>
                <a:lnTo>
                  <a:pt x="197171" y="15314"/>
                </a:lnTo>
                <a:lnTo>
                  <a:pt x="202885" y="15914"/>
                </a:lnTo>
                <a:lnTo>
                  <a:pt x="208599" y="16314"/>
                </a:lnTo>
                <a:lnTo>
                  <a:pt x="214313" y="16581"/>
                </a:lnTo>
                <a:lnTo>
                  <a:pt x="220028" y="16759"/>
                </a:lnTo>
                <a:lnTo>
                  <a:pt x="224790" y="17830"/>
                </a:lnTo>
                <a:lnTo>
                  <a:pt x="228917" y="19497"/>
                </a:lnTo>
                <a:lnTo>
                  <a:pt x="232622" y="21560"/>
                </a:lnTo>
                <a:lnTo>
                  <a:pt x="236043" y="22936"/>
                </a:lnTo>
                <a:lnTo>
                  <a:pt x="239277" y="23853"/>
                </a:lnTo>
                <a:lnTo>
                  <a:pt x="248602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65"/>
          <p:cNvSpPr/>
          <p:nvPr/>
        </p:nvSpPr>
        <p:spPr>
          <a:xfrm>
            <a:off x="3526202" y="5289347"/>
            <a:ext cx="205694" cy="385649"/>
          </a:xfrm>
          <a:custGeom>
            <a:avLst/>
            <a:gdLst/>
            <a:ahLst/>
            <a:cxnLst/>
            <a:rect l="0" t="0" r="0" b="0"/>
            <a:pathLst>
              <a:path w="205694" h="385649">
                <a:moveTo>
                  <a:pt x="137112" y="25603"/>
                </a:moveTo>
                <a:lnTo>
                  <a:pt x="129731" y="25603"/>
                </a:lnTo>
                <a:lnTo>
                  <a:pt x="129334" y="24650"/>
                </a:lnTo>
                <a:lnTo>
                  <a:pt x="128645" y="18222"/>
                </a:lnTo>
                <a:lnTo>
                  <a:pt x="122669" y="11374"/>
                </a:lnTo>
                <a:lnTo>
                  <a:pt x="117961" y="6494"/>
                </a:lnTo>
                <a:lnTo>
                  <a:pt x="115772" y="4291"/>
                </a:lnTo>
                <a:lnTo>
                  <a:pt x="113361" y="2822"/>
                </a:lnTo>
                <a:lnTo>
                  <a:pt x="108141" y="1190"/>
                </a:lnTo>
                <a:lnTo>
                  <a:pt x="102647" y="465"/>
                </a:lnTo>
                <a:lnTo>
                  <a:pt x="99847" y="272"/>
                </a:lnTo>
                <a:lnTo>
                  <a:pt x="96076" y="143"/>
                </a:lnTo>
                <a:lnTo>
                  <a:pt x="86806" y="0"/>
                </a:lnTo>
                <a:lnTo>
                  <a:pt x="82620" y="914"/>
                </a:lnTo>
                <a:lnTo>
                  <a:pt x="78877" y="2476"/>
                </a:lnTo>
                <a:lnTo>
                  <a:pt x="75429" y="4470"/>
                </a:lnTo>
                <a:lnTo>
                  <a:pt x="69058" y="11765"/>
                </a:lnTo>
                <a:lnTo>
                  <a:pt x="66025" y="16377"/>
                </a:lnTo>
                <a:lnTo>
                  <a:pt x="62098" y="21358"/>
                </a:lnTo>
                <a:lnTo>
                  <a:pt x="57576" y="26583"/>
                </a:lnTo>
                <a:lnTo>
                  <a:pt x="52655" y="31971"/>
                </a:lnTo>
                <a:lnTo>
                  <a:pt x="48423" y="37468"/>
                </a:lnTo>
                <a:lnTo>
                  <a:pt x="44648" y="43038"/>
                </a:lnTo>
                <a:lnTo>
                  <a:pt x="41180" y="48657"/>
                </a:lnTo>
                <a:lnTo>
                  <a:pt x="36962" y="54307"/>
                </a:lnTo>
                <a:lnTo>
                  <a:pt x="32246" y="59978"/>
                </a:lnTo>
                <a:lnTo>
                  <a:pt x="27196" y="65665"/>
                </a:lnTo>
                <a:lnTo>
                  <a:pt x="22877" y="71361"/>
                </a:lnTo>
                <a:lnTo>
                  <a:pt x="19046" y="77063"/>
                </a:lnTo>
                <a:lnTo>
                  <a:pt x="15539" y="82770"/>
                </a:lnTo>
                <a:lnTo>
                  <a:pt x="12248" y="89432"/>
                </a:lnTo>
                <a:lnTo>
                  <a:pt x="9102" y="96730"/>
                </a:lnTo>
                <a:lnTo>
                  <a:pt x="6052" y="104454"/>
                </a:lnTo>
                <a:lnTo>
                  <a:pt x="4019" y="111508"/>
                </a:lnTo>
                <a:lnTo>
                  <a:pt x="2663" y="118115"/>
                </a:lnTo>
                <a:lnTo>
                  <a:pt x="1760" y="124425"/>
                </a:lnTo>
                <a:lnTo>
                  <a:pt x="1157" y="130537"/>
                </a:lnTo>
                <a:lnTo>
                  <a:pt x="488" y="142408"/>
                </a:lnTo>
                <a:lnTo>
                  <a:pt x="190" y="154034"/>
                </a:lnTo>
                <a:lnTo>
                  <a:pt x="0" y="172468"/>
                </a:lnTo>
                <a:lnTo>
                  <a:pt x="936" y="175901"/>
                </a:lnTo>
                <a:lnTo>
                  <a:pt x="4517" y="182254"/>
                </a:lnTo>
                <a:lnTo>
                  <a:pt x="6805" y="184329"/>
                </a:lnTo>
                <a:lnTo>
                  <a:pt x="9284" y="185713"/>
                </a:lnTo>
                <a:lnTo>
                  <a:pt x="14577" y="187250"/>
                </a:lnTo>
                <a:lnTo>
                  <a:pt x="20105" y="187933"/>
                </a:lnTo>
                <a:lnTo>
                  <a:pt x="25737" y="188237"/>
                </a:lnTo>
                <a:lnTo>
                  <a:pt x="28572" y="188319"/>
                </a:lnTo>
                <a:lnTo>
                  <a:pt x="41664" y="188432"/>
                </a:lnTo>
                <a:lnTo>
                  <a:pt x="45857" y="186543"/>
                </a:lnTo>
                <a:lnTo>
                  <a:pt x="49606" y="183379"/>
                </a:lnTo>
                <a:lnTo>
                  <a:pt x="53058" y="179364"/>
                </a:lnTo>
                <a:lnTo>
                  <a:pt x="57263" y="175736"/>
                </a:lnTo>
                <a:lnTo>
                  <a:pt x="61972" y="172364"/>
                </a:lnTo>
                <a:lnTo>
                  <a:pt x="67017" y="169163"/>
                </a:lnTo>
                <a:lnTo>
                  <a:pt x="72284" y="165125"/>
                </a:lnTo>
                <a:lnTo>
                  <a:pt x="77702" y="160527"/>
                </a:lnTo>
                <a:lnTo>
                  <a:pt x="83217" y="155557"/>
                </a:lnTo>
                <a:lnTo>
                  <a:pt x="94427" y="144955"/>
                </a:lnTo>
                <a:lnTo>
                  <a:pt x="100083" y="139461"/>
                </a:lnTo>
                <a:lnTo>
                  <a:pt x="104806" y="133893"/>
                </a:lnTo>
                <a:lnTo>
                  <a:pt x="108907" y="128276"/>
                </a:lnTo>
                <a:lnTo>
                  <a:pt x="112594" y="122626"/>
                </a:lnTo>
                <a:lnTo>
                  <a:pt x="116957" y="116955"/>
                </a:lnTo>
                <a:lnTo>
                  <a:pt x="121771" y="111269"/>
                </a:lnTo>
                <a:lnTo>
                  <a:pt x="126885" y="105574"/>
                </a:lnTo>
                <a:lnTo>
                  <a:pt x="131247" y="99872"/>
                </a:lnTo>
                <a:lnTo>
                  <a:pt x="135107" y="94165"/>
                </a:lnTo>
                <a:lnTo>
                  <a:pt x="138633" y="88456"/>
                </a:lnTo>
                <a:lnTo>
                  <a:pt x="142888" y="82745"/>
                </a:lnTo>
                <a:lnTo>
                  <a:pt x="147631" y="77032"/>
                </a:lnTo>
                <a:lnTo>
                  <a:pt x="157027" y="66558"/>
                </a:lnTo>
                <a:lnTo>
                  <a:pt x="164378" y="58727"/>
                </a:lnTo>
                <a:lnTo>
                  <a:pt x="173872" y="48964"/>
                </a:lnTo>
                <a:lnTo>
                  <a:pt x="175906" y="45939"/>
                </a:lnTo>
                <a:lnTo>
                  <a:pt x="178167" y="40039"/>
                </a:lnTo>
                <a:lnTo>
                  <a:pt x="179722" y="38084"/>
                </a:lnTo>
                <a:lnTo>
                  <a:pt x="181711" y="36781"/>
                </a:lnTo>
                <a:lnTo>
                  <a:pt x="183990" y="35912"/>
                </a:lnTo>
                <a:lnTo>
                  <a:pt x="185509" y="36286"/>
                </a:lnTo>
                <a:lnTo>
                  <a:pt x="186522" y="37487"/>
                </a:lnTo>
                <a:lnTo>
                  <a:pt x="187197" y="39241"/>
                </a:lnTo>
                <a:lnTo>
                  <a:pt x="188148" y="46259"/>
                </a:lnTo>
                <a:lnTo>
                  <a:pt x="188468" y="58117"/>
                </a:lnTo>
                <a:lnTo>
                  <a:pt x="188512" y="67358"/>
                </a:lnTo>
                <a:lnTo>
                  <a:pt x="189477" y="73443"/>
                </a:lnTo>
                <a:lnTo>
                  <a:pt x="191072" y="80356"/>
                </a:lnTo>
                <a:lnTo>
                  <a:pt x="193088" y="87822"/>
                </a:lnTo>
                <a:lnTo>
                  <a:pt x="193479" y="95658"/>
                </a:lnTo>
                <a:lnTo>
                  <a:pt x="192788" y="103738"/>
                </a:lnTo>
                <a:lnTo>
                  <a:pt x="191374" y="111983"/>
                </a:lnTo>
                <a:lnTo>
                  <a:pt x="190432" y="121290"/>
                </a:lnTo>
                <a:lnTo>
                  <a:pt x="189804" y="131304"/>
                </a:lnTo>
                <a:lnTo>
                  <a:pt x="189106" y="152591"/>
                </a:lnTo>
                <a:lnTo>
                  <a:pt x="188621" y="208648"/>
                </a:lnTo>
                <a:lnTo>
                  <a:pt x="187644" y="220023"/>
                </a:lnTo>
                <a:lnTo>
                  <a:pt x="186040" y="231416"/>
                </a:lnTo>
                <a:lnTo>
                  <a:pt x="184018" y="242822"/>
                </a:lnTo>
                <a:lnTo>
                  <a:pt x="182671" y="254236"/>
                </a:lnTo>
                <a:lnTo>
                  <a:pt x="181772" y="265655"/>
                </a:lnTo>
                <a:lnTo>
                  <a:pt x="181173" y="277077"/>
                </a:lnTo>
                <a:lnTo>
                  <a:pt x="180508" y="297389"/>
                </a:lnTo>
                <a:lnTo>
                  <a:pt x="180330" y="306806"/>
                </a:lnTo>
                <a:lnTo>
                  <a:pt x="181164" y="314989"/>
                </a:lnTo>
                <a:lnTo>
                  <a:pt x="182673" y="322350"/>
                </a:lnTo>
                <a:lnTo>
                  <a:pt x="184631" y="329161"/>
                </a:lnTo>
                <a:lnTo>
                  <a:pt x="185936" y="335608"/>
                </a:lnTo>
                <a:lnTo>
                  <a:pt x="186807" y="341810"/>
                </a:lnTo>
                <a:lnTo>
                  <a:pt x="187774" y="352829"/>
                </a:lnTo>
                <a:lnTo>
                  <a:pt x="188204" y="360902"/>
                </a:lnTo>
                <a:lnTo>
                  <a:pt x="189271" y="364388"/>
                </a:lnTo>
                <a:lnTo>
                  <a:pt x="192996" y="370802"/>
                </a:lnTo>
                <a:lnTo>
                  <a:pt x="197827" y="376827"/>
                </a:lnTo>
                <a:lnTo>
                  <a:pt x="205693" y="385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66"/>
          <p:cNvSpPr/>
          <p:nvPr/>
        </p:nvSpPr>
        <p:spPr>
          <a:xfrm>
            <a:off x="3894772" y="5409247"/>
            <a:ext cx="205741" cy="17041"/>
          </a:xfrm>
          <a:custGeom>
            <a:avLst/>
            <a:gdLst/>
            <a:ahLst/>
            <a:cxnLst/>
            <a:rect l="0" t="0" r="0" b="0"/>
            <a:pathLst>
              <a:path w="205741" h="17041">
                <a:moveTo>
                  <a:pt x="0" y="8573"/>
                </a:moveTo>
                <a:lnTo>
                  <a:pt x="7381" y="8573"/>
                </a:lnTo>
                <a:lnTo>
                  <a:pt x="9683" y="9525"/>
                </a:lnTo>
                <a:lnTo>
                  <a:pt x="13123" y="11113"/>
                </a:lnTo>
                <a:lnTo>
                  <a:pt x="17321" y="13123"/>
                </a:lnTo>
                <a:lnTo>
                  <a:pt x="21072" y="14464"/>
                </a:lnTo>
                <a:lnTo>
                  <a:pt x="24525" y="15358"/>
                </a:lnTo>
                <a:lnTo>
                  <a:pt x="27781" y="15954"/>
                </a:lnTo>
                <a:lnTo>
                  <a:pt x="31855" y="16351"/>
                </a:lnTo>
                <a:lnTo>
                  <a:pt x="36477" y="16615"/>
                </a:lnTo>
                <a:lnTo>
                  <a:pt x="46692" y="16910"/>
                </a:lnTo>
                <a:lnTo>
                  <a:pt x="57582" y="17040"/>
                </a:lnTo>
                <a:lnTo>
                  <a:pt x="62200" y="16123"/>
                </a:lnTo>
                <a:lnTo>
                  <a:pt x="66232" y="14559"/>
                </a:lnTo>
                <a:lnTo>
                  <a:pt x="69872" y="12563"/>
                </a:lnTo>
                <a:lnTo>
                  <a:pt x="75156" y="11233"/>
                </a:lnTo>
                <a:lnTo>
                  <a:pt x="81537" y="10347"/>
                </a:lnTo>
                <a:lnTo>
                  <a:pt x="88648" y="9755"/>
                </a:lnTo>
                <a:lnTo>
                  <a:pt x="95294" y="9361"/>
                </a:lnTo>
                <a:lnTo>
                  <a:pt x="107758" y="8923"/>
                </a:lnTo>
                <a:lnTo>
                  <a:pt x="113748" y="7854"/>
                </a:lnTo>
                <a:lnTo>
                  <a:pt x="119647" y="6188"/>
                </a:lnTo>
                <a:lnTo>
                  <a:pt x="125485" y="4126"/>
                </a:lnTo>
                <a:lnTo>
                  <a:pt x="131281" y="2751"/>
                </a:lnTo>
                <a:lnTo>
                  <a:pt x="137051" y="1834"/>
                </a:lnTo>
                <a:lnTo>
                  <a:pt x="142802" y="1223"/>
                </a:lnTo>
                <a:lnTo>
                  <a:pt x="149494" y="815"/>
                </a:lnTo>
                <a:lnTo>
                  <a:pt x="164549" y="362"/>
                </a:lnTo>
                <a:lnTo>
                  <a:pt x="184762" y="7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67"/>
          <p:cNvSpPr/>
          <p:nvPr/>
        </p:nvSpPr>
        <p:spPr>
          <a:xfrm>
            <a:off x="3963383" y="5496278"/>
            <a:ext cx="214283" cy="32632"/>
          </a:xfrm>
          <a:custGeom>
            <a:avLst/>
            <a:gdLst/>
            <a:ahLst/>
            <a:cxnLst/>
            <a:rect l="0" t="0" r="0" b="0"/>
            <a:pathLst>
              <a:path w="214283" h="32632">
                <a:moveTo>
                  <a:pt x="8542" y="24412"/>
                </a:moveTo>
                <a:lnTo>
                  <a:pt x="3991" y="24412"/>
                </a:lnTo>
                <a:lnTo>
                  <a:pt x="2650" y="25364"/>
                </a:lnTo>
                <a:lnTo>
                  <a:pt x="1756" y="26952"/>
                </a:lnTo>
                <a:lnTo>
                  <a:pt x="73" y="32631"/>
                </a:lnTo>
                <a:lnTo>
                  <a:pt x="39" y="31796"/>
                </a:lnTo>
                <a:lnTo>
                  <a:pt x="0" y="28328"/>
                </a:lnTo>
                <a:lnTo>
                  <a:pt x="942" y="27023"/>
                </a:lnTo>
                <a:lnTo>
                  <a:pt x="2523" y="26152"/>
                </a:lnTo>
                <a:lnTo>
                  <a:pt x="6819" y="25186"/>
                </a:lnTo>
                <a:lnTo>
                  <a:pt x="11904" y="24755"/>
                </a:lnTo>
                <a:lnTo>
                  <a:pt x="14593" y="23688"/>
                </a:lnTo>
                <a:lnTo>
                  <a:pt x="17338" y="22025"/>
                </a:lnTo>
                <a:lnTo>
                  <a:pt x="20121" y="19963"/>
                </a:lnTo>
                <a:lnTo>
                  <a:pt x="23881" y="18588"/>
                </a:lnTo>
                <a:lnTo>
                  <a:pt x="28293" y="17672"/>
                </a:lnTo>
                <a:lnTo>
                  <a:pt x="33139" y="17061"/>
                </a:lnTo>
                <a:lnTo>
                  <a:pt x="37322" y="15701"/>
                </a:lnTo>
                <a:lnTo>
                  <a:pt x="41064" y="13843"/>
                </a:lnTo>
                <a:lnTo>
                  <a:pt x="44511" y="11650"/>
                </a:lnTo>
                <a:lnTo>
                  <a:pt x="48713" y="10189"/>
                </a:lnTo>
                <a:lnTo>
                  <a:pt x="53421" y="9215"/>
                </a:lnTo>
                <a:lnTo>
                  <a:pt x="58463" y="8565"/>
                </a:lnTo>
                <a:lnTo>
                  <a:pt x="64682" y="7180"/>
                </a:lnTo>
                <a:lnTo>
                  <a:pt x="71686" y="5304"/>
                </a:lnTo>
                <a:lnTo>
                  <a:pt x="79213" y="3101"/>
                </a:lnTo>
                <a:lnTo>
                  <a:pt x="86136" y="1632"/>
                </a:lnTo>
                <a:lnTo>
                  <a:pt x="92656" y="653"/>
                </a:lnTo>
                <a:lnTo>
                  <a:pt x="98908" y="0"/>
                </a:lnTo>
                <a:lnTo>
                  <a:pt x="104981" y="517"/>
                </a:lnTo>
                <a:lnTo>
                  <a:pt x="110934" y="1815"/>
                </a:lnTo>
                <a:lnTo>
                  <a:pt x="116809" y="3632"/>
                </a:lnTo>
                <a:lnTo>
                  <a:pt x="122629" y="4843"/>
                </a:lnTo>
                <a:lnTo>
                  <a:pt x="128415" y="5652"/>
                </a:lnTo>
                <a:lnTo>
                  <a:pt x="134178" y="6190"/>
                </a:lnTo>
                <a:lnTo>
                  <a:pt x="140876" y="6549"/>
                </a:lnTo>
                <a:lnTo>
                  <a:pt x="155939" y="6948"/>
                </a:lnTo>
                <a:lnTo>
                  <a:pt x="163005" y="8006"/>
                </a:lnTo>
                <a:lnTo>
                  <a:pt x="169619" y="9665"/>
                </a:lnTo>
                <a:lnTo>
                  <a:pt x="175934" y="11723"/>
                </a:lnTo>
                <a:lnTo>
                  <a:pt x="183001" y="13095"/>
                </a:lnTo>
                <a:lnTo>
                  <a:pt x="190571" y="14010"/>
                </a:lnTo>
                <a:lnTo>
                  <a:pt x="214282" y="15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68"/>
          <p:cNvSpPr/>
          <p:nvPr/>
        </p:nvSpPr>
        <p:spPr>
          <a:xfrm>
            <a:off x="4271962" y="5238292"/>
            <a:ext cx="212865" cy="419559"/>
          </a:xfrm>
          <a:custGeom>
            <a:avLst/>
            <a:gdLst/>
            <a:ahLst/>
            <a:cxnLst/>
            <a:rect l="0" t="0" r="0" b="0"/>
            <a:pathLst>
              <a:path w="212865" h="419559">
                <a:moveTo>
                  <a:pt x="0" y="85230"/>
                </a:moveTo>
                <a:lnTo>
                  <a:pt x="0" y="80680"/>
                </a:lnTo>
                <a:lnTo>
                  <a:pt x="953" y="79339"/>
                </a:lnTo>
                <a:lnTo>
                  <a:pt x="2540" y="78445"/>
                </a:lnTo>
                <a:lnTo>
                  <a:pt x="4551" y="77849"/>
                </a:lnTo>
                <a:lnTo>
                  <a:pt x="9325" y="74648"/>
                </a:lnTo>
                <a:lnTo>
                  <a:pt x="15574" y="70049"/>
                </a:lnTo>
                <a:lnTo>
                  <a:pt x="19908" y="67490"/>
                </a:lnTo>
                <a:lnTo>
                  <a:pt x="24702" y="64831"/>
                </a:lnTo>
                <a:lnTo>
                  <a:pt x="35109" y="59336"/>
                </a:lnTo>
                <a:lnTo>
                  <a:pt x="57312" y="48048"/>
                </a:lnTo>
                <a:lnTo>
                  <a:pt x="62973" y="44250"/>
                </a:lnTo>
                <a:lnTo>
                  <a:pt x="68652" y="39812"/>
                </a:lnTo>
                <a:lnTo>
                  <a:pt x="74343" y="34949"/>
                </a:lnTo>
                <a:lnTo>
                  <a:pt x="80042" y="31707"/>
                </a:lnTo>
                <a:lnTo>
                  <a:pt x="85746" y="29546"/>
                </a:lnTo>
                <a:lnTo>
                  <a:pt x="91454" y="28105"/>
                </a:lnTo>
                <a:lnTo>
                  <a:pt x="97165" y="26192"/>
                </a:lnTo>
                <a:lnTo>
                  <a:pt x="102876" y="23964"/>
                </a:lnTo>
                <a:lnTo>
                  <a:pt x="108589" y="21526"/>
                </a:lnTo>
                <a:lnTo>
                  <a:pt x="120017" y="16277"/>
                </a:lnTo>
                <a:lnTo>
                  <a:pt x="142875" y="5146"/>
                </a:lnTo>
                <a:lnTo>
                  <a:pt x="148590" y="3266"/>
                </a:lnTo>
                <a:lnTo>
                  <a:pt x="154305" y="2012"/>
                </a:lnTo>
                <a:lnTo>
                  <a:pt x="160020" y="1177"/>
                </a:lnTo>
                <a:lnTo>
                  <a:pt x="164783" y="620"/>
                </a:lnTo>
                <a:lnTo>
                  <a:pt x="168910" y="248"/>
                </a:lnTo>
                <a:lnTo>
                  <a:pt x="172614" y="0"/>
                </a:lnTo>
                <a:lnTo>
                  <a:pt x="176036" y="787"/>
                </a:lnTo>
                <a:lnTo>
                  <a:pt x="182378" y="4203"/>
                </a:lnTo>
                <a:lnTo>
                  <a:pt x="186356" y="6447"/>
                </a:lnTo>
                <a:lnTo>
                  <a:pt x="195855" y="11480"/>
                </a:lnTo>
                <a:lnTo>
                  <a:pt x="199150" y="14156"/>
                </a:lnTo>
                <a:lnTo>
                  <a:pt x="201347" y="16892"/>
                </a:lnTo>
                <a:lnTo>
                  <a:pt x="204740" y="22473"/>
                </a:lnTo>
                <a:lnTo>
                  <a:pt x="209423" y="28128"/>
                </a:lnTo>
                <a:lnTo>
                  <a:pt x="211053" y="31922"/>
                </a:lnTo>
                <a:lnTo>
                  <a:pt x="212864" y="41217"/>
                </a:lnTo>
                <a:lnTo>
                  <a:pt x="211129" y="54239"/>
                </a:lnTo>
                <a:lnTo>
                  <a:pt x="209333" y="61712"/>
                </a:lnTo>
                <a:lnTo>
                  <a:pt x="207182" y="69551"/>
                </a:lnTo>
                <a:lnTo>
                  <a:pt x="202254" y="85882"/>
                </a:lnTo>
                <a:lnTo>
                  <a:pt x="194124" y="111141"/>
                </a:lnTo>
                <a:lnTo>
                  <a:pt x="191328" y="120602"/>
                </a:lnTo>
                <a:lnTo>
                  <a:pt x="185682" y="141273"/>
                </a:lnTo>
                <a:lnTo>
                  <a:pt x="168587" y="208256"/>
                </a:lnTo>
                <a:lnTo>
                  <a:pt x="164779" y="219635"/>
                </a:lnTo>
                <a:lnTo>
                  <a:pt x="160335" y="231031"/>
                </a:lnTo>
                <a:lnTo>
                  <a:pt x="155468" y="242438"/>
                </a:lnTo>
                <a:lnTo>
                  <a:pt x="151270" y="253853"/>
                </a:lnTo>
                <a:lnTo>
                  <a:pt x="147519" y="265273"/>
                </a:lnTo>
                <a:lnTo>
                  <a:pt x="144066" y="276696"/>
                </a:lnTo>
                <a:lnTo>
                  <a:pt x="137690" y="299549"/>
                </a:lnTo>
                <a:lnTo>
                  <a:pt x="134655" y="310977"/>
                </a:lnTo>
                <a:lnTo>
                  <a:pt x="128744" y="331294"/>
                </a:lnTo>
                <a:lnTo>
                  <a:pt x="120062" y="358798"/>
                </a:lnTo>
                <a:lnTo>
                  <a:pt x="117189" y="367622"/>
                </a:lnTo>
                <a:lnTo>
                  <a:pt x="115273" y="375409"/>
                </a:lnTo>
                <a:lnTo>
                  <a:pt x="113996" y="382505"/>
                </a:lnTo>
                <a:lnTo>
                  <a:pt x="113145" y="389141"/>
                </a:lnTo>
                <a:lnTo>
                  <a:pt x="109659" y="399054"/>
                </a:lnTo>
                <a:lnTo>
                  <a:pt x="105887" y="406635"/>
                </a:lnTo>
                <a:lnTo>
                  <a:pt x="102870" y="4195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69"/>
          <p:cNvSpPr/>
          <p:nvPr/>
        </p:nvSpPr>
        <p:spPr>
          <a:xfrm>
            <a:off x="4580572" y="5349240"/>
            <a:ext cx="188596" cy="214313"/>
          </a:xfrm>
          <a:custGeom>
            <a:avLst/>
            <a:gdLst/>
            <a:ahLst/>
            <a:cxnLst/>
            <a:rect l="0" t="0" r="0" b="0"/>
            <a:pathLst>
              <a:path w="188596" h="214313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8999" y="9325"/>
                </a:lnTo>
                <a:lnTo>
                  <a:pt x="23684" y="14622"/>
                </a:lnTo>
                <a:lnTo>
                  <a:pt x="28941" y="20150"/>
                </a:lnTo>
                <a:lnTo>
                  <a:pt x="32629" y="22959"/>
                </a:lnTo>
                <a:lnTo>
                  <a:pt x="36993" y="25783"/>
                </a:lnTo>
                <a:lnTo>
                  <a:pt x="41807" y="28619"/>
                </a:lnTo>
                <a:lnTo>
                  <a:pt x="45969" y="31462"/>
                </a:lnTo>
                <a:lnTo>
                  <a:pt x="49696" y="34310"/>
                </a:lnTo>
                <a:lnTo>
                  <a:pt x="53133" y="37160"/>
                </a:lnTo>
                <a:lnTo>
                  <a:pt x="57330" y="40013"/>
                </a:lnTo>
                <a:lnTo>
                  <a:pt x="62032" y="42868"/>
                </a:lnTo>
                <a:lnTo>
                  <a:pt x="67072" y="45724"/>
                </a:lnTo>
                <a:lnTo>
                  <a:pt x="71385" y="49532"/>
                </a:lnTo>
                <a:lnTo>
                  <a:pt x="75212" y="53977"/>
                </a:lnTo>
                <a:lnTo>
                  <a:pt x="78717" y="58844"/>
                </a:lnTo>
                <a:lnTo>
                  <a:pt x="82958" y="63042"/>
                </a:lnTo>
                <a:lnTo>
                  <a:pt x="87690" y="66793"/>
                </a:lnTo>
                <a:lnTo>
                  <a:pt x="92750" y="70246"/>
                </a:lnTo>
                <a:lnTo>
                  <a:pt x="97076" y="74453"/>
                </a:lnTo>
                <a:lnTo>
                  <a:pt x="100913" y="79163"/>
                </a:lnTo>
                <a:lnTo>
                  <a:pt x="104423" y="84208"/>
                </a:lnTo>
                <a:lnTo>
                  <a:pt x="108667" y="89476"/>
                </a:lnTo>
                <a:lnTo>
                  <a:pt x="113403" y="94893"/>
                </a:lnTo>
                <a:lnTo>
                  <a:pt x="118464" y="100409"/>
                </a:lnTo>
                <a:lnTo>
                  <a:pt x="122791" y="106944"/>
                </a:lnTo>
                <a:lnTo>
                  <a:pt x="126629" y="114159"/>
                </a:lnTo>
                <a:lnTo>
                  <a:pt x="130139" y="121826"/>
                </a:lnTo>
                <a:lnTo>
                  <a:pt x="134384" y="128842"/>
                </a:lnTo>
                <a:lnTo>
                  <a:pt x="139119" y="135425"/>
                </a:lnTo>
                <a:lnTo>
                  <a:pt x="144181" y="141718"/>
                </a:lnTo>
                <a:lnTo>
                  <a:pt x="148508" y="147818"/>
                </a:lnTo>
                <a:lnTo>
                  <a:pt x="152346" y="153791"/>
                </a:lnTo>
                <a:lnTo>
                  <a:pt x="155856" y="159677"/>
                </a:lnTo>
                <a:lnTo>
                  <a:pt x="159149" y="165506"/>
                </a:lnTo>
                <a:lnTo>
                  <a:pt x="165348" y="177063"/>
                </a:lnTo>
                <a:lnTo>
                  <a:pt x="168335" y="181859"/>
                </a:lnTo>
                <a:lnTo>
                  <a:pt x="171278" y="186010"/>
                </a:lnTo>
                <a:lnTo>
                  <a:pt x="174193" y="189729"/>
                </a:lnTo>
                <a:lnTo>
                  <a:pt x="177432" y="196401"/>
                </a:lnTo>
                <a:lnTo>
                  <a:pt x="178295" y="199514"/>
                </a:lnTo>
                <a:lnTo>
                  <a:pt x="181795" y="205513"/>
                </a:lnTo>
                <a:lnTo>
                  <a:pt x="18859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70"/>
          <p:cNvSpPr/>
          <p:nvPr/>
        </p:nvSpPr>
        <p:spPr>
          <a:xfrm>
            <a:off x="4614862" y="5280660"/>
            <a:ext cx="205741" cy="317183"/>
          </a:xfrm>
          <a:custGeom>
            <a:avLst/>
            <a:gdLst/>
            <a:ahLst/>
            <a:cxnLst/>
            <a:rect l="0" t="0" r="0" b="0"/>
            <a:pathLst>
              <a:path w="205741" h="317183">
                <a:moveTo>
                  <a:pt x="205740" y="0"/>
                </a:moveTo>
                <a:lnTo>
                  <a:pt x="197521" y="0"/>
                </a:lnTo>
                <a:lnTo>
                  <a:pt x="192721" y="4551"/>
                </a:lnTo>
                <a:lnTo>
                  <a:pt x="191346" y="6844"/>
                </a:lnTo>
                <a:lnTo>
                  <a:pt x="188457" y="14622"/>
                </a:lnTo>
                <a:lnTo>
                  <a:pt x="184407" y="20150"/>
                </a:lnTo>
                <a:lnTo>
                  <a:pt x="181992" y="24864"/>
                </a:lnTo>
                <a:lnTo>
                  <a:pt x="179431" y="30863"/>
                </a:lnTo>
                <a:lnTo>
                  <a:pt x="176771" y="37720"/>
                </a:lnTo>
                <a:lnTo>
                  <a:pt x="173092" y="45149"/>
                </a:lnTo>
                <a:lnTo>
                  <a:pt x="168735" y="52959"/>
                </a:lnTo>
                <a:lnTo>
                  <a:pt x="163925" y="61024"/>
                </a:lnTo>
                <a:lnTo>
                  <a:pt x="153501" y="77604"/>
                </a:lnTo>
                <a:lnTo>
                  <a:pt x="131286" y="111532"/>
                </a:lnTo>
                <a:lnTo>
                  <a:pt x="125624" y="121026"/>
                </a:lnTo>
                <a:lnTo>
                  <a:pt x="119944" y="131167"/>
                </a:lnTo>
                <a:lnTo>
                  <a:pt x="114253" y="141737"/>
                </a:lnTo>
                <a:lnTo>
                  <a:pt x="108554" y="151641"/>
                </a:lnTo>
                <a:lnTo>
                  <a:pt x="102849" y="161102"/>
                </a:lnTo>
                <a:lnTo>
                  <a:pt x="91431" y="179233"/>
                </a:lnTo>
                <a:lnTo>
                  <a:pt x="62864" y="222781"/>
                </a:lnTo>
                <a:lnTo>
                  <a:pt x="57149" y="230435"/>
                </a:lnTo>
                <a:lnTo>
                  <a:pt x="51434" y="237443"/>
                </a:lnTo>
                <a:lnTo>
                  <a:pt x="45720" y="244020"/>
                </a:lnTo>
                <a:lnTo>
                  <a:pt x="40958" y="250310"/>
                </a:lnTo>
                <a:lnTo>
                  <a:pt x="36830" y="256409"/>
                </a:lnTo>
                <a:lnTo>
                  <a:pt x="33126" y="262379"/>
                </a:lnTo>
                <a:lnTo>
                  <a:pt x="29704" y="268264"/>
                </a:lnTo>
                <a:lnTo>
                  <a:pt x="23362" y="279883"/>
                </a:lnTo>
                <a:lnTo>
                  <a:pt x="17368" y="288857"/>
                </a:lnTo>
                <a:lnTo>
                  <a:pt x="11529" y="296021"/>
                </a:lnTo>
                <a:lnTo>
                  <a:pt x="5759" y="302380"/>
                </a:lnTo>
                <a:lnTo>
                  <a:pt x="3839" y="305409"/>
                </a:lnTo>
                <a:lnTo>
                  <a:pt x="2560" y="308381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71"/>
          <p:cNvSpPr/>
          <p:nvPr/>
        </p:nvSpPr>
        <p:spPr>
          <a:xfrm>
            <a:off x="4203382" y="5695850"/>
            <a:ext cx="497206" cy="47726"/>
          </a:xfrm>
          <a:custGeom>
            <a:avLst/>
            <a:gdLst/>
            <a:ahLst/>
            <a:cxnLst/>
            <a:rect l="0" t="0" r="0" b="0"/>
            <a:pathLst>
              <a:path w="497206" h="47726">
                <a:moveTo>
                  <a:pt x="0" y="47725"/>
                </a:moveTo>
                <a:lnTo>
                  <a:pt x="0" y="39505"/>
                </a:lnTo>
                <a:lnTo>
                  <a:pt x="953" y="38435"/>
                </a:lnTo>
                <a:lnTo>
                  <a:pt x="7381" y="31802"/>
                </a:lnTo>
                <a:lnTo>
                  <a:pt x="17321" y="30942"/>
                </a:lnTo>
                <a:lnTo>
                  <a:pt x="21072" y="29869"/>
                </a:lnTo>
                <a:lnTo>
                  <a:pt x="24526" y="28200"/>
                </a:lnTo>
                <a:lnTo>
                  <a:pt x="27781" y="26136"/>
                </a:lnTo>
                <a:lnTo>
                  <a:pt x="32808" y="24760"/>
                </a:lnTo>
                <a:lnTo>
                  <a:pt x="39017" y="23843"/>
                </a:lnTo>
                <a:lnTo>
                  <a:pt x="46014" y="23230"/>
                </a:lnTo>
                <a:lnTo>
                  <a:pt x="52583" y="21871"/>
                </a:lnTo>
                <a:lnTo>
                  <a:pt x="58869" y="20011"/>
                </a:lnTo>
                <a:lnTo>
                  <a:pt x="64963" y="17819"/>
                </a:lnTo>
                <a:lnTo>
                  <a:pt x="72836" y="16357"/>
                </a:lnTo>
                <a:lnTo>
                  <a:pt x="81895" y="15383"/>
                </a:lnTo>
                <a:lnTo>
                  <a:pt x="91744" y="14734"/>
                </a:lnTo>
                <a:lnTo>
                  <a:pt x="101168" y="13348"/>
                </a:lnTo>
                <a:lnTo>
                  <a:pt x="110308" y="11472"/>
                </a:lnTo>
                <a:lnTo>
                  <a:pt x="119258" y="9269"/>
                </a:lnTo>
                <a:lnTo>
                  <a:pt x="129036" y="7800"/>
                </a:lnTo>
                <a:lnTo>
                  <a:pt x="139364" y="6820"/>
                </a:lnTo>
                <a:lnTo>
                  <a:pt x="150059" y="6168"/>
                </a:lnTo>
                <a:lnTo>
                  <a:pt x="169563" y="5442"/>
                </a:lnTo>
                <a:lnTo>
                  <a:pt x="178765" y="5249"/>
                </a:lnTo>
                <a:lnTo>
                  <a:pt x="189661" y="4168"/>
                </a:lnTo>
                <a:lnTo>
                  <a:pt x="201689" y="2494"/>
                </a:lnTo>
                <a:lnTo>
                  <a:pt x="214469" y="426"/>
                </a:lnTo>
                <a:lnTo>
                  <a:pt x="226799" y="0"/>
                </a:lnTo>
                <a:lnTo>
                  <a:pt x="238830" y="668"/>
                </a:lnTo>
                <a:lnTo>
                  <a:pt x="250660" y="2066"/>
                </a:lnTo>
                <a:lnTo>
                  <a:pt x="262357" y="2998"/>
                </a:lnTo>
                <a:lnTo>
                  <a:pt x="273964" y="3619"/>
                </a:lnTo>
                <a:lnTo>
                  <a:pt x="297022" y="4310"/>
                </a:lnTo>
                <a:lnTo>
                  <a:pt x="319970" y="4617"/>
                </a:lnTo>
                <a:lnTo>
                  <a:pt x="330471" y="5651"/>
                </a:lnTo>
                <a:lnTo>
                  <a:pt x="340329" y="7293"/>
                </a:lnTo>
                <a:lnTo>
                  <a:pt x="349759" y="9340"/>
                </a:lnTo>
                <a:lnTo>
                  <a:pt x="359854" y="10705"/>
                </a:lnTo>
                <a:lnTo>
                  <a:pt x="370395" y="11615"/>
                </a:lnTo>
                <a:lnTo>
                  <a:pt x="381233" y="12221"/>
                </a:lnTo>
                <a:lnTo>
                  <a:pt x="400895" y="12896"/>
                </a:lnTo>
                <a:lnTo>
                  <a:pt x="410138" y="13075"/>
                </a:lnTo>
                <a:lnTo>
                  <a:pt x="419158" y="14148"/>
                </a:lnTo>
                <a:lnTo>
                  <a:pt x="428029" y="15815"/>
                </a:lnTo>
                <a:lnTo>
                  <a:pt x="436800" y="17879"/>
                </a:lnTo>
                <a:lnTo>
                  <a:pt x="444552" y="19255"/>
                </a:lnTo>
                <a:lnTo>
                  <a:pt x="451626" y="20173"/>
                </a:lnTo>
                <a:lnTo>
                  <a:pt x="458246" y="20784"/>
                </a:lnTo>
                <a:lnTo>
                  <a:pt x="465517" y="22144"/>
                </a:lnTo>
                <a:lnTo>
                  <a:pt x="473222" y="24004"/>
                </a:lnTo>
                <a:lnTo>
                  <a:pt x="497205" y="30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72"/>
          <p:cNvSpPr/>
          <p:nvPr/>
        </p:nvSpPr>
        <p:spPr>
          <a:xfrm>
            <a:off x="4169445" y="5841768"/>
            <a:ext cx="205312" cy="270425"/>
          </a:xfrm>
          <a:custGeom>
            <a:avLst/>
            <a:gdLst/>
            <a:ahLst/>
            <a:cxnLst/>
            <a:rect l="0" t="0" r="0" b="0"/>
            <a:pathLst>
              <a:path w="205312" h="270425">
                <a:moveTo>
                  <a:pt x="8220" y="47539"/>
                </a:moveTo>
                <a:lnTo>
                  <a:pt x="838" y="47539"/>
                </a:lnTo>
                <a:lnTo>
                  <a:pt x="441" y="46587"/>
                </a:lnTo>
                <a:lnTo>
                  <a:pt x="0" y="42989"/>
                </a:lnTo>
                <a:lnTo>
                  <a:pt x="835" y="41648"/>
                </a:lnTo>
                <a:lnTo>
                  <a:pt x="2344" y="40754"/>
                </a:lnTo>
                <a:lnTo>
                  <a:pt x="7059" y="39320"/>
                </a:lnTo>
                <a:lnTo>
                  <a:pt x="12426" y="34520"/>
                </a:lnTo>
                <a:lnTo>
                  <a:pt x="15786" y="33145"/>
                </a:lnTo>
                <a:lnTo>
                  <a:pt x="19932" y="32228"/>
                </a:lnTo>
                <a:lnTo>
                  <a:pt x="24600" y="31617"/>
                </a:lnTo>
                <a:lnTo>
                  <a:pt x="28665" y="31209"/>
                </a:lnTo>
                <a:lnTo>
                  <a:pt x="32327" y="30938"/>
                </a:lnTo>
                <a:lnTo>
                  <a:pt x="35721" y="30756"/>
                </a:lnTo>
                <a:lnTo>
                  <a:pt x="39889" y="29683"/>
                </a:lnTo>
                <a:lnTo>
                  <a:pt x="44572" y="28015"/>
                </a:lnTo>
                <a:lnTo>
                  <a:pt x="49600" y="25951"/>
                </a:lnTo>
                <a:lnTo>
                  <a:pt x="54856" y="23622"/>
                </a:lnTo>
                <a:lnTo>
                  <a:pt x="65777" y="18494"/>
                </a:lnTo>
                <a:lnTo>
                  <a:pt x="72309" y="16746"/>
                </a:lnTo>
                <a:lnTo>
                  <a:pt x="79521" y="15581"/>
                </a:lnTo>
                <a:lnTo>
                  <a:pt x="87186" y="14803"/>
                </a:lnTo>
                <a:lnTo>
                  <a:pt x="94201" y="13333"/>
                </a:lnTo>
                <a:lnTo>
                  <a:pt x="100783" y="11400"/>
                </a:lnTo>
                <a:lnTo>
                  <a:pt x="107076" y="9159"/>
                </a:lnTo>
                <a:lnTo>
                  <a:pt x="113176" y="7665"/>
                </a:lnTo>
                <a:lnTo>
                  <a:pt x="119148" y="6669"/>
                </a:lnTo>
                <a:lnTo>
                  <a:pt x="125035" y="6004"/>
                </a:lnTo>
                <a:lnTo>
                  <a:pt x="130864" y="4610"/>
                </a:lnTo>
                <a:lnTo>
                  <a:pt x="136655" y="2727"/>
                </a:lnTo>
                <a:lnTo>
                  <a:pt x="142421" y="519"/>
                </a:lnTo>
                <a:lnTo>
                  <a:pt x="148169" y="0"/>
                </a:lnTo>
                <a:lnTo>
                  <a:pt x="153907" y="606"/>
                </a:lnTo>
                <a:lnTo>
                  <a:pt x="159637" y="1963"/>
                </a:lnTo>
                <a:lnTo>
                  <a:pt x="164410" y="2868"/>
                </a:lnTo>
                <a:lnTo>
                  <a:pt x="168544" y="3470"/>
                </a:lnTo>
                <a:lnTo>
                  <a:pt x="172252" y="3872"/>
                </a:lnTo>
                <a:lnTo>
                  <a:pt x="175677" y="5093"/>
                </a:lnTo>
                <a:lnTo>
                  <a:pt x="182022" y="8989"/>
                </a:lnTo>
                <a:lnTo>
                  <a:pt x="186001" y="10409"/>
                </a:lnTo>
                <a:lnTo>
                  <a:pt x="190558" y="11356"/>
                </a:lnTo>
                <a:lnTo>
                  <a:pt x="195500" y="11987"/>
                </a:lnTo>
                <a:lnTo>
                  <a:pt x="198796" y="14313"/>
                </a:lnTo>
                <a:lnTo>
                  <a:pt x="200993" y="17768"/>
                </a:lnTo>
                <a:lnTo>
                  <a:pt x="202458" y="21977"/>
                </a:lnTo>
                <a:lnTo>
                  <a:pt x="203434" y="26688"/>
                </a:lnTo>
                <a:lnTo>
                  <a:pt x="204085" y="31733"/>
                </a:lnTo>
                <a:lnTo>
                  <a:pt x="204519" y="37002"/>
                </a:lnTo>
                <a:lnTo>
                  <a:pt x="204808" y="42419"/>
                </a:lnTo>
                <a:lnTo>
                  <a:pt x="205130" y="53519"/>
                </a:lnTo>
                <a:lnTo>
                  <a:pt x="205311" y="70478"/>
                </a:lnTo>
                <a:lnTo>
                  <a:pt x="204383" y="77119"/>
                </a:lnTo>
                <a:lnTo>
                  <a:pt x="202813" y="84404"/>
                </a:lnTo>
                <a:lnTo>
                  <a:pt x="200813" y="92118"/>
                </a:lnTo>
                <a:lnTo>
                  <a:pt x="199481" y="101071"/>
                </a:lnTo>
                <a:lnTo>
                  <a:pt x="198592" y="110850"/>
                </a:lnTo>
                <a:lnTo>
                  <a:pt x="198000" y="121179"/>
                </a:lnTo>
                <a:lnTo>
                  <a:pt x="196652" y="130922"/>
                </a:lnTo>
                <a:lnTo>
                  <a:pt x="194801" y="140275"/>
                </a:lnTo>
                <a:lnTo>
                  <a:pt x="192615" y="149369"/>
                </a:lnTo>
                <a:lnTo>
                  <a:pt x="190205" y="158288"/>
                </a:lnTo>
                <a:lnTo>
                  <a:pt x="184986" y="175818"/>
                </a:lnTo>
                <a:lnTo>
                  <a:pt x="182262" y="183541"/>
                </a:lnTo>
                <a:lnTo>
                  <a:pt x="179493" y="190595"/>
                </a:lnTo>
                <a:lnTo>
                  <a:pt x="176694" y="197202"/>
                </a:lnTo>
                <a:lnTo>
                  <a:pt x="171045" y="209623"/>
                </a:lnTo>
                <a:lnTo>
                  <a:pt x="159657" y="233120"/>
                </a:lnTo>
                <a:lnTo>
                  <a:pt x="151092" y="250375"/>
                </a:lnTo>
                <a:lnTo>
                  <a:pt x="148235" y="255153"/>
                </a:lnTo>
                <a:lnTo>
                  <a:pt x="142521" y="263002"/>
                </a:lnTo>
                <a:lnTo>
                  <a:pt x="139664" y="265476"/>
                </a:lnTo>
                <a:lnTo>
                  <a:pt x="136806" y="267126"/>
                </a:lnTo>
                <a:lnTo>
                  <a:pt x="128234" y="2704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73"/>
          <p:cNvSpPr/>
          <p:nvPr/>
        </p:nvSpPr>
        <p:spPr>
          <a:xfrm>
            <a:off x="3380422" y="5786447"/>
            <a:ext cx="462916" cy="68571"/>
          </a:xfrm>
          <a:custGeom>
            <a:avLst/>
            <a:gdLst/>
            <a:ahLst/>
            <a:cxnLst/>
            <a:rect l="0" t="0" r="0" b="0"/>
            <a:pathLst>
              <a:path w="462916" h="68571">
                <a:moveTo>
                  <a:pt x="0" y="68570"/>
                </a:moveTo>
                <a:lnTo>
                  <a:pt x="0" y="61189"/>
                </a:lnTo>
                <a:lnTo>
                  <a:pt x="953" y="59839"/>
                </a:lnTo>
                <a:lnTo>
                  <a:pt x="2540" y="57987"/>
                </a:lnTo>
                <a:lnTo>
                  <a:pt x="4551" y="55800"/>
                </a:lnTo>
                <a:lnTo>
                  <a:pt x="7796" y="53389"/>
                </a:lnTo>
                <a:lnTo>
                  <a:pt x="11865" y="50830"/>
                </a:lnTo>
                <a:lnTo>
                  <a:pt x="16482" y="48171"/>
                </a:lnTo>
                <a:lnTo>
                  <a:pt x="21466" y="46398"/>
                </a:lnTo>
                <a:lnTo>
                  <a:pt x="32083" y="44428"/>
                </a:lnTo>
                <a:lnTo>
                  <a:pt x="37581" y="42951"/>
                </a:lnTo>
                <a:lnTo>
                  <a:pt x="43151" y="41013"/>
                </a:lnTo>
                <a:lnTo>
                  <a:pt x="48771" y="38769"/>
                </a:lnTo>
                <a:lnTo>
                  <a:pt x="62633" y="33736"/>
                </a:lnTo>
                <a:lnTo>
                  <a:pt x="94816" y="22742"/>
                </a:lnTo>
                <a:lnTo>
                  <a:pt x="103216" y="20874"/>
                </a:lnTo>
                <a:lnTo>
                  <a:pt x="111673" y="19627"/>
                </a:lnTo>
                <a:lnTo>
                  <a:pt x="120169" y="18797"/>
                </a:lnTo>
                <a:lnTo>
                  <a:pt x="129642" y="17290"/>
                </a:lnTo>
                <a:lnTo>
                  <a:pt x="139768" y="15334"/>
                </a:lnTo>
                <a:lnTo>
                  <a:pt x="150329" y="13077"/>
                </a:lnTo>
                <a:lnTo>
                  <a:pt x="161179" y="11572"/>
                </a:lnTo>
                <a:lnTo>
                  <a:pt x="172223" y="10569"/>
                </a:lnTo>
                <a:lnTo>
                  <a:pt x="183395" y="9901"/>
                </a:lnTo>
                <a:lnTo>
                  <a:pt x="194653" y="8502"/>
                </a:lnTo>
                <a:lnTo>
                  <a:pt x="205969" y="6617"/>
                </a:lnTo>
                <a:lnTo>
                  <a:pt x="217323" y="4408"/>
                </a:lnTo>
                <a:lnTo>
                  <a:pt x="228702" y="2935"/>
                </a:lnTo>
                <a:lnTo>
                  <a:pt x="240098" y="1954"/>
                </a:lnTo>
                <a:lnTo>
                  <a:pt x="251505" y="1299"/>
                </a:lnTo>
                <a:lnTo>
                  <a:pt x="271800" y="572"/>
                </a:lnTo>
                <a:lnTo>
                  <a:pt x="308112" y="105"/>
                </a:lnTo>
                <a:lnTo>
                  <a:pt x="362832" y="0"/>
                </a:lnTo>
                <a:lnTo>
                  <a:pt x="370475" y="950"/>
                </a:lnTo>
                <a:lnTo>
                  <a:pt x="378428" y="2534"/>
                </a:lnTo>
                <a:lnTo>
                  <a:pt x="386588" y="4544"/>
                </a:lnTo>
                <a:lnTo>
                  <a:pt x="393933" y="5884"/>
                </a:lnTo>
                <a:lnTo>
                  <a:pt x="407174" y="7372"/>
                </a:lnTo>
                <a:lnTo>
                  <a:pt x="419409" y="8034"/>
                </a:lnTo>
                <a:lnTo>
                  <a:pt x="431197" y="8328"/>
                </a:lnTo>
                <a:lnTo>
                  <a:pt x="455469" y="8532"/>
                </a:lnTo>
                <a:lnTo>
                  <a:pt x="457951" y="9494"/>
                </a:lnTo>
                <a:lnTo>
                  <a:pt x="459606" y="11089"/>
                </a:lnTo>
                <a:lnTo>
                  <a:pt x="462915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74"/>
          <p:cNvSpPr/>
          <p:nvPr/>
        </p:nvSpPr>
        <p:spPr>
          <a:xfrm>
            <a:off x="3466147" y="5932173"/>
            <a:ext cx="204010" cy="325753"/>
          </a:xfrm>
          <a:custGeom>
            <a:avLst/>
            <a:gdLst/>
            <a:ahLst/>
            <a:cxnLst/>
            <a:rect l="0" t="0" r="0" b="0"/>
            <a:pathLst>
              <a:path w="204010" h="325753">
                <a:moveTo>
                  <a:pt x="0" y="34287"/>
                </a:moveTo>
                <a:lnTo>
                  <a:pt x="7381" y="26905"/>
                </a:lnTo>
                <a:lnTo>
                  <a:pt x="10583" y="26243"/>
                </a:lnTo>
                <a:lnTo>
                  <a:pt x="12770" y="26067"/>
                </a:lnTo>
                <a:lnTo>
                  <a:pt x="16134" y="24997"/>
                </a:lnTo>
                <a:lnTo>
                  <a:pt x="20281" y="23331"/>
                </a:lnTo>
                <a:lnTo>
                  <a:pt x="24950" y="21268"/>
                </a:lnTo>
                <a:lnTo>
                  <a:pt x="29016" y="19893"/>
                </a:lnTo>
                <a:lnTo>
                  <a:pt x="32679" y="18976"/>
                </a:lnTo>
                <a:lnTo>
                  <a:pt x="36074" y="18364"/>
                </a:lnTo>
                <a:lnTo>
                  <a:pt x="40242" y="17004"/>
                </a:lnTo>
                <a:lnTo>
                  <a:pt x="44925" y="15145"/>
                </a:lnTo>
                <a:lnTo>
                  <a:pt x="49953" y="12953"/>
                </a:lnTo>
                <a:lnTo>
                  <a:pt x="60619" y="7978"/>
                </a:lnTo>
                <a:lnTo>
                  <a:pt x="66130" y="5317"/>
                </a:lnTo>
                <a:lnTo>
                  <a:pt x="71709" y="3544"/>
                </a:lnTo>
                <a:lnTo>
                  <a:pt x="77333" y="2362"/>
                </a:lnTo>
                <a:lnTo>
                  <a:pt x="82988" y="1573"/>
                </a:lnTo>
                <a:lnTo>
                  <a:pt x="89616" y="1048"/>
                </a:lnTo>
                <a:lnTo>
                  <a:pt x="96891" y="697"/>
                </a:lnTo>
                <a:lnTo>
                  <a:pt x="115704" y="204"/>
                </a:lnTo>
                <a:lnTo>
                  <a:pt x="150352" y="15"/>
                </a:lnTo>
                <a:lnTo>
                  <a:pt x="169505" y="0"/>
                </a:lnTo>
                <a:lnTo>
                  <a:pt x="173964" y="952"/>
                </a:lnTo>
                <a:lnTo>
                  <a:pt x="177888" y="2538"/>
                </a:lnTo>
                <a:lnTo>
                  <a:pt x="181457" y="4549"/>
                </a:lnTo>
                <a:lnTo>
                  <a:pt x="184789" y="6842"/>
                </a:lnTo>
                <a:lnTo>
                  <a:pt x="191030" y="11929"/>
                </a:lnTo>
                <a:lnTo>
                  <a:pt x="196980" y="17365"/>
                </a:lnTo>
                <a:lnTo>
                  <a:pt x="199900" y="20148"/>
                </a:lnTo>
                <a:lnTo>
                  <a:pt x="201847" y="22956"/>
                </a:lnTo>
                <a:lnTo>
                  <a:pt x="204009" y="28616"/>
                </a:lnTo>
                <a:lnTo>
                  <a:pt x="203634" y="33364"/>
                </a:lnTo>
                <a:lnTo>
                  <a:pt x="202431" y="39386"/>
                </a:lnTo>
                <a:lnTo>
                  <a:pt x="200676" y="46259"/>
                </a:lnTo>
                <a:lnTo>
                  <a:pt x="199507" y="52745"/>
                </a:lnTo>
                <a:lnTo>
                  <a:pt x="198727" y="58976"/>
                </a:lnTo>
                <a:lnTo>
                  <a:pt x="198207" y="65033"/>
                </a:lnTo>
                <a:lnTo>
                  <a:pt x="195956" y="71929"/>
                </a:lnTo>
                <a:lnTo>
                  <a:pt x="192549" y="79384"/>
                </a:lnTo>
                <a:lnTo>
                  <a:pt x="188374" y="87212"/>
                </a:lnTo>
                <a:lnTo>
                  <a:pt x="184638" y="95288"/>
                </a:lnTo>
                <a:lnTo>
                  <a:pt x="181195" y="103529"/>
                </a:lnTo>
                <a:lnTo>
                  <a:pt x="177946" y="111881"/>
                </a:lnTo>
                <a:lnTo>
                  <a:pt x="171797" y="128780"/>
                </a:lnTo>
                <a:lnTo>
                  <a:pt x="168824" y="137287"/>
                </a:lnTo>
                <a:lnTo>
                  <a:pt x="164937" y="146769"/>
                </a:lnTo>
                <a:lnTo>
                  <a:pt x="160440" y="156900"/>
                </a:lnTo>
                <a:lnTo>
                  <a:pt x="155538" y="167464"/>
                </a:lnTo>
                <a:lnTo>
                  <a:pt x="150365" y="176411"/>
                </a:lnTo>
                <a:lnTo>
                  <a:pt x="145010" y="184281"/>
                </a:lnTo>
                <a:lnTo>
                  <a:pt x="139536" y="191433"/>
                </a:lnTo>
                <a:lnTo>
                  <a:pt x="134934" y="199059"/>
                </a:lnTo>
                <a:lnTo>
                  <a:pt x="130914" y="207000"/>
                </a:lnTo>
                <a:lnTo>
                  <a:pt x="127280" y="215152"/>
                </a:lnTo>
                <a:lnTo>
                  <a:pt x="122954" y="222491"/>
                </a:lnTo>
                <a:lnTo>
                  <a:pt x="118164" y="229288"/>
                </a:lnTo>
                <a:lnTo>
                  <a:pt x="113066" y="235726"/>
                </a:lnTo>
                <a:lnTo>
                  <a:pt x="108715" y="242874"/>
                </a:lnTo>
                <a:lnTo>
                  <a:pt x="104862" y="250497"/>
                </a:lnTo>
                <a:lnTo>
                  <a:pt x="101340" y="258437"/>
                </a:lnTo>
                <a:lnTo>
                  <a:pt x="97088" y="265635"/>
                </a:lnTo>
                <a:lnTo>
                  <a:pt x="92347" y="272339"/>
                </a:lnTo>
                <a:lnTo>
                  <a:pt x="87283" y="278713"/>
                </a:lnTo>
                <a:lnTo>
                  <a:pt x="81655" y="288336"/>
                </a:lnTo>
                <a:lnTo>
                  <a:pt x="80153" y="292235"/>
                </a:lnTo>
                <a:lnTo>
                  <a:pt x="78487" y="301648"/>
                </a:lnTo>
                <a:lnTo>
                  <a:pt x="77416" y="314112"/>
                </a:lnTo>
                <a:lnTo>
                  <a:pt x="77187" y="323560"/>
                </a:lnTo>
                <a:lnTo>
                  <a:pt x="77153" y="3257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75"/>
          <p:cNvSpPr/>
          <p:nvPr/>
        </p:nvSpPr>
        <p:spPr>
          <a:xfrm>
            <a:off x="6329362" y="3943350"/>
            <a:ext cx="257176" cy="300038"/>
          </a:xfrm>
          <a:custGeom>
            <a:avLst/>
            <a:gdLst/>
            <a:ahLst/>
            <a:cxnLst/>
            <a:rect l="0" t="0" r="0" b="0"/>
            <a:pathLst>
              <a:path w="257176" h="30003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7741" y="10583"/>
                </a:lnTo>
                <a:lnTo>
                  <a:pt x="20400" y="12770"/>
                </a:lnTo>
                <a:lnTo>
                  <a:pt x="25895" y="20280"/>
                </a:lnTo>
                <a:lnTo>
                  <a:pt x="31511" y="29016"/>
                </a:lnTo>
                <a:lnTo>
                  <a:pt x="37182" y="36073"/>
                </a:lnTo>
                <a:lnTo>
                  <a:pt x="42878" y="44925"/>
                </a:lnTo>
                <a:lnTo>
                  <a:pt x="45731" y="49952"/>
                </a:lnTo>
                <a:lnTo>
                  <a:pt x="49537" y="55209"/>
                </a:lnTo>
                <a:lnTo>
                  <a:pt x="53980" y="60618"/>
                </a:lnTo>
                <a:lnTo>
                  <a:pt x="58846" y="66130"/>
                </a:lnTo>
                <a:lnTo>
                  <a:pt x="63044" y="72661"/>
                </a:lnTo>
                <a:lnTo>
                  <a:pt x="66794" y="79873"/>
                </a:lnTo>
                <a:lnTo>
                  <a:pt x="70247" y="87539"/>
                </a:lnTo>
                <a:lnTo>
                  <a:pt x="73501" y="95506"/>
                </a:lnTo>
                <a:lnTo>
                  <a:pt x="76624" y="103676"/>
                </a:lnTo>
                <a:lnTo>
                  <a:pt x="79657" y="111980"/>
                </a:lnTo>
                <a:lnTo>
                  <a:pt x="83585" y="119421"/>
                </a:lnTo>
                <a:lnTo>
                  <a:pt x="88108" y="126286"/>
                </a:lnTo>
                <a:lnTo>
                  <a:pt x="93029" y="132768"/>
                </a:lnTo>
                <a:lnTo>
                  <a:pt x="103576" y="147590"/>
                </a:lnTo>
                <a:lnTo>
                  <a:pt x="125869" y="180389"/>
                </a:lnTo>
                <a:lnTo>
                  <a:pt x="131538" y="187887"/>
                </a:lnTo>
                <a:lnTo>
                  <a:pt x="137222" y="194790"/>
                </a:lnTo>
                <a:lnTo>
                  <a:pt x="142916" y="201298"/>
                </a:lnTo>
                <a:lnTo>
                  <a:pt x="148618" y="207541"/>
                </a:lnTo>
                <a:lnTo>
                  <a:pt x="160032" y="219558"/>
                </a:lnTo>
                <a:lnTo>
                  <a:pt x="206904" y="266899"/>
                </a:lnTo>
                <a:lnTo>
                  <a:pt x="211279" y="270325"/>
                </a:lnTo>
                <a:lnTo>
                  <a:pt x="216100" y="273562"/>
                </a:lnTo>
                <a:lnTo>
                  <a:pt x="221220" y="276672"/>
                </a:lnTo>
                <a:lnTo>
                  <a:pt x="225585" y="279698"/>
                </a:lnTo>
                <a:lnTo>
                  <a:pt x="232975" y="285600"/>
                </a:lnTo>
                <a:lnTo>
                  <a:pt x="239434" y="288858"/>
                </a:lnTo>
                <a:lnTo>
                  <a:pt x="242491" y="289727"/>
                </a:lnTo>
                <a:lnTo>
                  <a:pt x="248426" y="293232"/>
                </a:lnTo>
                <a:lnTo>
                  <a:pt x="257175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76"/>
          <p:cNvSpPr/>
          <p:nvPr/>
        </p:nvSpPr>
        <p:spPr>
          <a:xfrm>
            <a:off x="6312217" y="3986212"/>
            <a:ext cx="205741" cy="308611"/>
          </a:xfrm>
          <a:custGeom>
            <a:avLst/>
            <a:gdLst/>
            <a:ahLst/>
            <a:cxnLst/>
            <a:rect l="0" t="0" r="0" b="0"/>
            <a:pathLst>
              <a:path w="205741" h="308611">
                <a:moveTo>
                  <a:pt x="205740" y="0"/>
                </a:moveTo>
                <a:lnTo>
                  <a:pt x="201190" y="0"/>
                </a:lnTo>
                <a:lnTo>
                  <a:pt x="199849" y="953"/>
                </a:lnTo>
                <a:lnTo>
                  <a:pt x="198955" y="2540"/>
                </a:lnTo>
                <a:lnTo>
                  <a:pt x="197521" y="7381"/>
                </a:lnTo>
                <a:lnTo>
                  <a:pt x="192721" y="12771"/>
                </a:lnTo>
                <a:lnTo>
                  <a:pt x="187889" y="20281"/>
                </a:lnTo>
                <a:lnTo>
                  <a:pt x="185267" y="24950"/>
                </a:lnTo>
                <a:lnTo>
                  <a:pt x="181614" y="29969"/>
                </a:lnTo>
                <a:lnTo>
                  <a:pt x="177274" y="35219"/>
                </a:lnTo>
                <a:lnTo>
                  <a:pt x="172475" y="40625"/>
                </a:lnTo>
                <a:lnTo>
                  <a:pt x="168323" y="47085"/>
                </a:lnTo>
                <a:lnTo>
                  <a:pt x="164603" y="54251"/>
                </a:lnTo>
                <a:lnTo>
                  <a:pt x="161170" y="61884"/>
                </a:lnTo>
                <a:lnTo>
                  <a:pt x="156977" y="69831"/>
                </a:lnTo>
                <a:lnTo>
                  <a:pt x="152276" y="77987"/>
                </a:lnTo>
                <a:lnTo>
                  <a:pt x="147238" y="86281"/>
                </a:lnTo>
                <a:lnTo>
                  <a:pt x="136559" y="103117"/>
                </a:lnTo>
                <a:lnTo>
                  <a:pt x="131045" y="111608"/>
                </a:lnTo>
                <a:lnTo>
                  <a:pt x="124511" y="121077"/>
                </a:lnTo>
                <a:lnTo>
                  <a:pt x="96032" y="161112"/>
                </a:lnTo>
                <a:lnTo>
                  <a:pt x="89739" y="170273"/>
                </a:lnTo>
                <a:lnTo>
                  <a:pt x="83638" y="180191"/>
                </a:lnTo>
                <a:lnTo>
                  <a:pt x="77667" y="190612"/>
                </a:lnTo>
                <a:lnTo>
                  <a:pt x="71780" y="201370"/>
                </a:lnTo>
                <a:lnTo>
                  <a:pt x="65951" y="210446"/>
                </a:lnTo>
                <a:lnTo>
                  <a:pt x="60160" y="218403"/>
                </a:lnTo>
                <a:lnTo>
                  <a:pt x="54394" y="225612"/>
                </a:lnTo>
                <a:lnTo>
                  <a:pt x="49598" y="233275"/>
                </a:lnTo>
                <a:lnTo>
                  <a:pt x="45448" y="241242"/>
                </a:lnTo>
                <a:lnTo>
                  <a:pt x="38297" y="256761"/>
                </a:lnTo>
                <a:lnTo>
                  <a:pt x="31943" y="270009"/>
                </a:lnTo>
                <a:lnTo>
                  <a:pt x="28916" y="275256"/>
                </a:lnTo>
                <a:lnTo>
                  <a:pt x="23011" y="283626"/>
                </a:lnTo>
                <a:lnTo>
                  <a:pt x="17212" y="290521"/>
                </a:lnTo>
                <a:lnTo>
                  <a:pt x="11460" y="29676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77"/>
          <p:cNvSpPr/>
          <p:nvPr/>
        </p:nvSpPr>
        <p:spPr>
          <a:xfrm>
            <a:off x="6706552" y="3934812"/>
            <a:ext cx="291466" cy="34256"/>
          </a:xfrm>
          <a:custGeom>
            <a:avLst/>
            <a:gdLst/>
            <a:ahLst/>
            <a:cxnLst/>
            <a:rect l="0" t="0" r="0" b="0"/>
            <a:pathLst>
              <a:path w="291466" h="34256">
                <a:moveTo>
                  <a:pt x="0" y="34255"/>
                </a:moveTo>
                <a:lnTo>
                  <a:pt x="20400" y="34255"/>
                </a:lnTo>
                <a:lnTo>
                  <a:pt x="24077" y="33303"/>
                </a:lnTo>
                <a:lnTo>
                  <a:pt x="28434" y="31715"/>
                </a:lnTo>
                <a:lnTo>
                  <a:pt x="33244" y="29704"/>
                </a:lnTo>
                <a:lnTo>
                  <a:pt x="38355" y="28364"/>
                </a:lnTo>
                <a:lnTo>
                  <a:pt x="43668" y="27470"/>
                </a:lnTo>
                <a:lnTo>
                  <a:pt x="49114" y="26874"/>
                </a:lnTo>
                <a:lnTo>
                  <a:pt x="54650" y="26477"/>
                </a:lnTo>
                <a:lnTo>
                  <a:pt x="60246" y="26212"/>
                </a:lnTo>
                <a:lnTo>
                  <a:pt x="65881" y="26036"/>
                </a:lnTo>
                <a:lnTo>
                  <a:pt x="72497" y="24966"/>
                </a:lnTo>
                <a:lnTo>
                  <a:pt x="79764" y="23299"/>
                </a:lnTo>
                <a:lnTo>
                  <a:pt x="116509" y="13782"/>
                </a:lnTo>
                <a:lnTo>
                  <a:pt x="126251" y="12034"/>
                </a:lnTo>
                <a:lnTo>
                  <a:pt x="135602" y="10868"/>
                </a:lnTo>
                <a:lnTo>
                  <a:pt x="144694" y="10092"/>
                </a:lnTo>
                <a:lnTo>
                  <a:pt x="154565" y="8621"/>
                </a:lnTo>
                <a:lnTo>
                  <a:pt x="164956" y="6688"/>
                </a:lnTo>
                <a:lnTo>
                  <a:pt x="175693" y="4447"/>
                </a:lnTo>
                <a:lnTo>
                  <a:pt x="185709" y="2953"/>
                </a:lnTo>
                <a:lnTo>
                  <a:pt x="195243" y="1957"/>
                </a:lnTo>
                <a:lnTo>
                  <a:pt x="204457" y="1293"/>
                </a:lnTo>
                <a:lnTo>
                  <a:pt x="212505" y="850"/>
                </a:lnTo>
                <a:lnTo>
                  <a:pt x="226527" y="359"/>
                </a:lnTo>
                <a:lnTo>
                  <a:pt x="265538" y="0"/>
                </a:lnTo>
                <a:lnTo>
                  <a:pt x="269418" y="941"/>
                </a:lnTo>
                <a:lnTo>
                  <a:pt x="272957" y="2520"/>
                </a:lnTo>
                <a:lnTo>
                  <a:pt x="276269" y="4526"/>
                </a:lnTo>
                <a:lnTo>
                  <a:pt x="279430" y="5863"/>
                </a:lnTo>
                <a:lnTo>
                  <a:pt x="282489" y="6755"/>
                </a:lnTo>
                <a:lnTo>
                  <a:pt x="291465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78"/>
          <p:cNvSpPr/>
          <p:nvPr/>
        </p:nvSpPr>
        <p:spPr>
          <a:xfrm>
            <a:off x="6783705" y="4046327"/>
            <a:ext cx="274321" cy="16686"/>
          </a:xfrm>
          <a:custGeom>
            <a:avLst/>
            <a:gdLst/>
            <a:ahLst/>
            <a:cxnLst/>
            <a:rect l="0" t="0" r="0" b="0"/>
            <a:pathLst>
              <a:path w="274321" h="16686">
                <a:moveTo>
                  <a:pt x="0" y="8465"/>
                </a:moveTo>
                <a:lnTo>
                  <a:pt x="7381" y="8465"/>
                </a:lnTo>
                <a:lnTo>
                  <a:pt x="8730" y="9418"/>
                </a:lnTo>
                <a:lnTo>
                  <a:pt x="10583" y="11005"/>
                </a:lnTo>
                <a:lnTo>
                  <a:pt x="12770" y="13016"/>
                </a:lnTo>
                <a:lnTo>
                  <a:pt x="16133" y="14356"/>
                </a:lnTo>
                <a:lnTo>
                  <a:pt x="20280" y="15250"/>
                </a:lnTo>
                <a:lnTo>
                  <a:pt x="24950" y="15846"/>
                </a:lnTo>
                <a:lnTo>
                  <a:pt x="29969" y="16243"/>
                </a:lnTo>
                <a:lnTo>
                  <a:pt x="35219" y="16508"/>
                </a:lnTo>
                <a:lnTo>
                  <a:pt x="40624" y="16685"/>
                </a:lnTo>
                <a:lnTo>
                  <a:pt x="46133" y="15850"/>
                </a:lnTo>
                <a:lnTo>
                  <a:pt x="51710" y="14341"/>
                </a:lnTo>
                <a:lnTo>
                  <a:pt x="57334" y="12382"/>
                </a:lnTo>
                <a:lnTo>
                  <a:pt x="62987" y="11076"/>
                </a:lnTo>
                <a:lnTo>
                  <a:pt x="68662" y="10206"/>
                </a:lnTo>
                <a:lnTo>
                  <a:pt x="74349" y="9626"/>
                </a:lnTo>
                <a:lnTo>
                  <a:pt x="80046" y="9239"/>
                </a:lnTo>
                <a:lnTo>
                  <a:pt x="85749" y="8981"/>
                </a:lnTo>
                <a:lnTo>
                  <a:pt x="91456" y="8809"/>
                </a:lnTo>
                <a:lnTo>
                  <a:pt x="98118" y="7742"/>
                </a:lnTo>
                <a:lnTo>
                  <a:pt x="105417" y="6078"/>
                </a:lnTo>
                <a:lnTo>
                  <a:pt x="113140" y="4016"/>
                </a:lnTo>
                <a:lnTo>
                  <a:pt x="121146" y="2642"/>
                </a:lnTo>
                <a:lnTo>
                  <a:pt x="129342" y="1725"/>
                </a:lnTo>
                <a:lnTo>
                  <a:pt x="137662" y="1115"/>
                </a:lnTo>
                <a:lnTo>
                  <a:pt x="146068" y="707"/>
                </a:lnTo>
                <a:lnTo>
                  <a:pt x="163026" y="255"/>
                </a:lnTo>
                <a:lnTo>
                  <a:pt x="184088" y="0"/>
                </a:lnTo>
                <a:lnTo>
                  <a:pt x="191305" y="917"/>
                </a:lnTo>
                <a:lnTo>
                  <a:pt x="198974" y="2480"/>
                </a:lnTo>
                <a:lnTo>
                  <a:pt x="206945" y="4475"/>
                </a:lnTo>
                <a:lnTo>
                  <a:pt x="215115" y="5805"/>
                </a:lnTo>
                <a:lnTo>
                  <a:pt x="223420" y="6692"/>
                </a:lnTo>
                <a:lnTo>
                  <a:pt x="231814" y="7283"/>
                </a:lnTo>
                <a:lnTo>
                  <a:pt x="239315" y="7677"/>
                </a:lnTo>
                <a:lnTo>
                  <a:pt x="252729" y="8115"/>
                </a:lnTo>
                <a:lnTo>
                  <a:pt x="274320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79"/>
          <p:cNvSpPr/>
          <p:nvPr/>
        </p:nvSpPr>
        <p:spPr>
          <a:xfrm>
            <a:off x="7255192" y="3909069"/>
            <a:ext cx="197168" cy="17136"/>
          </a:xfrm>
          <a:custGeom>
            <a:avLst/>
            <a:gdLst/>
            <a:ahLst/>
            <a:cxnLst/>
            <a:rect l="0" t="0" r="0" b="0"/>
            <a:pathLst>
              <a:path w="197168" h="17136">
                <a:moveTo>
                  <a:pt x="0" y="17135"/>
                </a:moveTo>
                <a:lnTo>
                  <a:pt x="7381" y="17135"/>
                </a:lnTo>
                <a:lnTo>
                  <a:pt x="8731" y="16183"/>
                </a:lnTo>
                <a:lnTo>
                  <a:pt x="10583" y="14596"/>
                </a:lnTo>
                <a:lnTo>
                  <a:pt x="12771" y="12585"/>
                </a:lnTo>
                <a:lnTo>
                  <a:pt x="16133" y="11244"/>
                </a:lnTo>
                <a:lnTo>
                  <a:pt x="20281" y="10351"/>
                </a:lnTo>
                <a:lnTo>
                  <a:pt x="24951" y="9755"/>
                </a:lnTo>
                <a:lnTo>
                  <a:pt x="30921" y="9358"/>
                </a:lnTo>
                <a:lnTo>
                  <a:pt x="37759" y="9093"/>
                </a:lnTo>
                <a:lnTo>
                  <a:pt x="60164" y="8668"/>
                </a:lnTo>
                <a:lnTo>
                  <a:pt x="65827" y="7681"/>
                </a:lnTo>
                <a:lnTo>
                  <a:pt x="72459" y="6070"/>
                </a:lnTo>
                <a:lnTo>
                  <a:pt x="79740" y="4044"/>
                </a:lnTo>
                <a:lnTo>
                  <a:pt x="87449" y="2693"/>
                </a:lnTo>
                <a:lnTo>
                  <a:pt x="95447" y="1792"/>
                </a:lnTo>
                <a:lnTo>
                  <a:pt x="103637" y="1191"/>
                </a:lnTo>
                <a:lnTo>
                  <a:pt x="111001" y="791"/>
                </a:lnTo>
                <a:lnTo>
                  <a:pt x="124264" y="347"/>
                </a:lnTo>
                <a:lnTo>
                  <a:pt x="149253" y="61"/>
                </a:lnTo>
                <a:lnTo>
                  <a:pt x="179957" y="0"/>
                </a:lnTo>
                <a:lnTo>
                  <a:pt x="183788" y="949"/>
                </a:lnTo>
                <a:lnTo>
                  <a:pt x="187296" y="2535"/>
                </a:lnTo>
                <a:lnTo>
                  <a:pt x="197167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80"/>
          <p:cNvSpPr/>
          <p:nvPr/>
        </p:nvSpPr>
        <p:spPr>
          <a:xfrm>
            <a:off x="7516365" y="3730743"/>
            <a:ext cx="201743" cy="315478"/>
          </a:xfrm>
          <a:custGeom>
            <a:avLst/>
            <a:gdLst/>
            <a:ahLst/>
            <a:cxnLst/>
            <a:rect l="0" t="0" r="0" b="0"/>
            <a:pathLst>
              <a:path w="201743" h="315478">
                <a:moveTo>
                  <a:pt x="158879" y="58302"/>
                </a:moveTo>
                <a:lnTo>
                  <a:pt x="163431" y="53751"/>
                </a:lnTo>
                <a:lnTo>
                  <a:pt x="164771" y="51458"/>
                </a:lnTo>
                <a:lnTo>
                  <a:pt x="167100" y="42701"/>
                </a:lnTo>
                <a:lnTo>
                  <a:pt x="173274" y="34618"/>
                </a:lnTo>
                <a:lnTo>
                  <a:pt x="174802" y="29360"/>
                </a:lnTo>
                <a:lnTo>
                  <a:pt x="174257" y="26625"/>
                </a:lnTo>
                <a:lnTo>
                  <a:pt x="169892" y="18225"/>
                </a:lnTo>
                <a:lnTo>
                  <a:pt x="168537" y="12550"/>
                </a:lnTo>
                <a:lnTo>
                  <a:pt x="166270" y="10655"/>
                </a:lnTo>
                <a:lnTo>
                  <a:pt x="162854" y="9393"/>
                </a:lnTo>
                <a:lnTo>
                  <a:pt x="158671" y="8550"/>
                </a:lnTo>
                <a:lnTo>
                  <a:pt x="154931" y="7989"/>
                </a:lnTo>
                <a:lnTo>
                  <a:pt x="151485" y="7615"/>
                </a:lnTo>
                <a:lnTo>
                  <a:pt x="148235" y="7366"/>
                </a:lnTo>
                <a:lnTo>
                  <a:pt x="144163" y="7199"/>
                </a:lnTo>
                <a:lnTo>
                  <a:pt x="134559" y="7014"/>
                </a:lnTo>
                <a:lnTo>
                  <a:pt x="129331" y="7918"/>
                </a:lnTo>
                <a:lnTo>
                  <a:pt x="123941" y="9472"/>
                </a:lnTo>
                <a:lnTo>
                  <a:pt x="118441" y="11461"/>
                </a:lnTo>
                <a:lnTo>
                  <a:pt x="112871" y="13740"/>
                </a:lnTo>
                <a:lnTo>
                  <a:pt x="107253" y="16211"/>
                </a:lnTo>
                <a:lnTo>
                  <a:pt x="95929" y="21497"/>
                </a:lnTo>
                <a:lnTo>
                  <a:pt x="84547" y="27022"/>
                </a:lnTo>
                <a:lnTo>
                  <a:pt x="78845" y="30781"/>
                </a:lnTo>
                <a:lnTo>
                  <a:pt x="73138" y="35192"/>
                </a:lnTo>
                <a:lnTo>
                  <a:pt x="67428" y="40038"/>
                </a:lnTo>
                <a:lnTo>
                  <a:pt x="61718" y="45173"/>
                </a:lnTo>
                <a:lnTo>
                  <a:pt x="50292" y="55959"/>
                </a:lnTo>
                <a:lnTo>
                  <a:pt x="33149" y="72742"/>
                </a:lnTo>
                <a:lnTo>
                  <a:pt x="28386" y="78406"/>
                </a:lnTo>
                <a:lnTo>
                  <a:pt x="24260" y="84087"/>
                </a:lnTo>
                <a:lnTo>
                  <a:pt x="20555" y="89779"/>
                </a:lnTo>
                <a:lnTo>
                  <a:pt x="17133" y="95479"/>
                </a:lnTo>
                <a:lnTo>
                  <a:pt x="13900" y="101184"/>
                </a:lnTo>
                <a:lnTo>
                  <a:pt x="10791" y="106892"/>
                </a:lnTo>
                <a:lnTo>
                  <a:pt x="8719" y="112603"/>
                </a:lnTo>
                <a:lnTo>
                  <a:pt x="7338" y="118315"/>
                </a:lnTo>
                <a:lnTo>
                  <a:pt x="6416" y="124028"/>
                </a:lnTo>
                <a:lnTo>
                  <a:pt x="4850" y="129742"/>
                </a:lnTo>
                <a:lnTo>
                  <a:pt x="2853" y="135456"/>
                </a:lnTo>
                <a:lnTo>
                  <a:pt x="569" y="141170"/>
                </a:lnTo>
                <a:lnTo>
                  <a:pt x="0" y="145932"/>
                </a:lnTo>
                <a:lnTo>
                  <a:pt x="572" y="150060"/>
                </a:lnTo>
                <a:lnTo>
                  <a:pt x="3784" y="158977"/>
                </a:lnTo>
                <a:lnTo>
                  <a:pt x="5000" y="159709"/>
                </a:lnTo>
                <a:lnTo>
                  <a:pt x="8891" y="160521"/>
                </a:lnTo>
                <a:lnTo>
                  <a:pt x="12214" y="160738"/>
                </a:lnTo>
                <a:lnTo>
                  <a:pt x="16335" y="160883"/>
                </a:lnTo>
                <a:lnTo>
                  <a:pt x="20988" y="160979"/>
                </a:lnTo>
                <a:lnTo>
                  <a:pt x="25042" y="160091"/>
                </a:lnTo>
                <a:lnTo>
                  <a:pt x="28696" y="158546"/>
                </a:lnTo>
                <a:lnTo>
                  <a:pt x="32086" y="156563"/>
                </a:lnTo>
                <a:lnTo>
                  <a:pt x="36250" y="153337"/>
                </a:lnTo>
                <a:lnTo>
                  <a:pt x="40932" y="149281"/>
                </a:lnTo>
                <a:lnTo>
                  <a:pt x="45958" y="144672"/>
                </a:lnTo>
                <a:lnTo>
                  <a:pt x="52166" y="140647"/>
                </a:lnTo>
                <a:lnTo>
                  <a:pt x="59163" y="137011"/>
                </a:lnTo>
                <a:lnTo>
                  <a:pt x="66684" y="133635"/>
                </a:lnTo>
                <a:lnTo>
                  <a:pt x="73603" y="129479"/>
                </a:lnTo>
                <a:lnTo>
                  <a:pt x="80121" y="124803"/>
                </a:lnTo>
                <a:lnTo>
                  <a:pt x="86372" y="119781"/>
                </a:lnTo>
                <a:lnTo>
                  <a:pt x="93396" y="113575"/>
                </a:lnTo>
                <a:lnTo>
                  <a:pt x="108820" y="99060"/>
                </a:lnTo>
                <a:lnTo>
                  <a:pt x="141163" y="67350"/>
                </a:lnTo>
                <a:lnTo>
                  <a:pt x="177156" y="31448"/>
                </a:lnTo>
                <a:lnTo>
                  <a:pt x="179636" y="28017"/>
                </a:lnTo>
                <a:lnTo>
                  <a:pt x="184079" y="18637"/>
                </a:lnTo>
                <a:lnTo>
                  <a:pt x="190052" y="9825"/>
                </a:lnTo>
                <a:lnTo>
                  <a:pt x="191784" y="4054"/>
                </a:lnTo>
                <a:lnTo>
                  <a:pt x="193198" y="2134"/>
                </a:lnTo>
                <a:lnTo>
                  <a:pt x="195094" y="854"/>
                </a:lnTo>
                <a:lnTo>
                  <a:pt x="197310" y="0"/>
                </a:lnTo>
                <a:lnTo>
                  <a:pt x="198788" y="384"/>
                </a:lnTo>
                <a:lnTo>
                  <a:pt x="199773" y="1593"/>
                </a:lnTo>
                <a:lnTo>
                  <a:pt x="200429" y="3351"/>
                </a:lnTo>
                <a:lnTo>
                  <a:pt x="201353" y="10375"/>
                </a:lnTo>
                <a:lnTo>
                  <a:pt x="201627" y="18490"/>
                </a:lnTo>
                <a:lnTo>
                  <a:pt x="201742" y="84920"/>
                </a:lnTo>
                <a:lnTo>
                  <a:pt x="200789" y="93192"/>
                </a:lnTo>
                <a:lnTo>
                  <a:pt x="199202" y="101564"/>
                </a:lnTo>
                <a:lnTo>
                  <a:pt x="197191" y="110003"/>
                </a:lnTo>
                <a:lnTo>
                  <a:pt x="195851" y="118487"/>
                </a:lnTo>
                <a:lnTo>
                  <a:pt x="194957" y="127000"/>
                </a:lnTo>
                <a:lnTo>
                  <a:pt x="194362" y="135533"/>
                </a:lnTo>
                <a:lnTo>
                  <a:pt x="193965" y="144079"/>
                </a:lnTo>
                <a:lnTo>
                  <a:pt x="193524" y="161195"/>
                </a:lnTo>
                <a:lnTo>
                  <a:pt x="193171" y="269608"/>
                </a:lnTo>
                <a:lnTo>
                  <a:pt x="192217" y="275372"/>
                </a:lnTo>
                <a:lnTo>
                  <a:pt x="190630" y="281121"/>
                </a:lnTo>
                <a:lnTo>
                  <a:pt x="188619" y="286857"/>
                </a:lnTo>
                <a:lnTo>
                  <a:pt x="186385" y="295772"/>
                </a:lnTo>
                <a:lnTo>
                  <a:pt x="185392" y="302909"/>
                </a:lnTo>
                <a:lnTo>
                  <a:pt x="185127" y="306146"/>
                </a:lnTo>
                <a:lnTo>
                  <a:pt x="184597" y="3154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81"/>
          <p:cNvSpPr/>
          <p:nvPr/>
        </p:nvSpPr>
        <p:spPr>
          <a:xfrm>
            <a:off x="7349490" y="4080875"/>
            <a:ext cx="471488" cy="51071"/>
          </a:xfrm>
          <a:custGeom>
            <a:avLst/>
            <a:gdLst/>
            <a:ahLst/>
            <a:cxnLst/>
            <a:rect l="0" t="0" r="0" b="0"/>
            <a:pathLst>
              <a:path w="471488" h="51071">
                <a:moveTo>
                  <a:pt x="0" y="51070"/>
                </a:moveTo>
                <a:lnTo>
                  <a:pt x="7381" y="43689"/>
                </a:lnTo>
                <a:lnTo>
                  <a:pt x="10583" y="43027"/>
                </a:lnTo>
                <a:lnTo>
                  <a:pt x="12770" y="42850"/>
                </a:lnTo>
                <a:lnTo>
                  <a:pt x="16133" y="41780"/>
                </a:lnTo>
                <a:lnTo>
                  <a:pt x="20281" y="40114"/>
                </a:lnTo>
                <a:lnTo>
                  <a:pt x="24950" y="38051"/>
                </a:lnTo>
                <a:lnTo>
                  <a:pt x="30920" y="36675"/>
                </a:lnTo>
                <a:lnTo>
                  <a:pt x="45175" y="35147"/>
                </a:lnTo>
                <a:lnTo>
                  <a:pt x="52976" y="33787"/>
                </a:lnTo>
                <a:lnTo>
                  <a:pt x="61035" y="31928"/>
                </a:lnTo>
                <a:lnTo>
                  <a:pt x="69265" y="29736"/>
                </a:lnTo>
                <a:lnTo>
                  <a:pt x="78562" y="28275"/>
                </a:lnTo>
                <a:lnTo>
                  <a:pt x="88569" y="27300"/>
                </a:lnTo>
                <a:lnTo>
                  <a:pt x="99051" y="26651"/>
                </a:lnTo>
                <a:lnTo>
                  <a:pt x="109849" y="25265"/>
                </a:lnTo>
                <a:lnTo>
                  <a:pt x="120857" y="23389"/>
                </a:lnTo>
                <a:lnTo>
                  <a:pt x="132006" y="21186"/>
                </a:lnTo>
                <a:lnTo>
                  <a:pt x="154554" y="16198"/>
                </a:lnTo>
                <a:lnTo>
                  <a:pt x="165901" y="13535"/>
                </a:lnTo>
                <a:lnTo>
                  <a:pt x="178228" y="11759"/>
                </a:lnTo>
                <a:lnTo>
                  <a:pt x="191209" y="10575"/>
                </a:lnTo>
                <a:lnTo>
                  <a:pt x="204624" y="9786"/>
                </a:lnTo>
                <a:lnTo>
                  <a:pt x="229692" y="8909"/>
                </a:lnTo>
                <a:lnTo>
                  <a:pt x="241710" y="8675"/>
                </a:lnTo>
                <a:lnTo>
                  <a:pt x="254485" y="7567"/>
                </a:lnTo>
                <a:lnTo>
                  <a:pt x="267764" y="5875"/>
                </a:lnTo>
                <a:lnTo>
                  <a:pt x="281379" y="3795"/>
                </a:lnTo>
                <a:lnTo>
                  <a:pt x="293314" y="2408"/>
                </a:lnTo>
                <a:lnTo>
                  <a:pt x="304127" y="1483"/>
                </a:lnTo>
                <a:lnTo>
                  <a:pt x="314194" y="867"/>
                </a:lnTo>
                <a:lnTo>
                  <a:pt x="335539" y="183"/>
                </a:lnTo>
                <a:lnTo>
                  <a:pt x="346565" y="0"/>
                </a:lnTo>
                <a:lnTo>
                  <a:pt x="356773" y="831"/>
                </a:lnTo>
                <a:lnTo>
                  <a:pt x="366436" y="2337"/>
                </a:lnTo>
                <a:lnTo>
                  <a:pt x="375736" y="4294"/>
                </a:lnTo>
                <a:lnTo>
                  <a:pt x="385745" y="5598"/>
                </a:lnTo>
                <a:lnTo>
                  <a:pt x="396229" y="6468"/>
                </a:lnTo>
                <a:lnTo>
                  <a:pt x="407027" y="7047"/>
                </a:lnTo>
                <a:lnTo>
                  <a:pt x="416132" y="8387"/>
                </a:lnTo>
                <a:lnTo>
                  <a:pt x="424106" y="10232"/>
                </a:lnTo>
                <a:lnTo>
                  <a:pt x="431327" y="12414"/>
                </a:lnTo>
                <a:lnTo>
                  <a:pt x="438047" y="13870"/>
                </a:lnTo>
                <a:lnTo>
                  <a:pt x="444431" y="14840"/>
                </a:lnTo>
                <a:lnTo>
                  <a:pt x="450592" y="15486"/>
                </a:lnTo>
                <a:lnTo>
                  <a:pt x="455652" y="16870"/>
                </a:lnTo>
                <a:lnTo>
                  <a:pt x="459979" y="18745"/>
                </a:lnTo>
                <a:lnTo>
                  <a:pt x="471487" y="253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82"/>
          <p:cNvSpPr/>
          <p:nvPr/>
        </p:nvSpPr>
        <p:spPr>
          <a:xfrm>
            <a:off x="7413131" y="4192348"/>
            <a:ext cx="201943" cy="256780"/>
          </a:xfrm>
          <a:custGeom>
            <a:avLst/>
            <a:gdLst/>
            <a:ahLst/>
            <a:cxnLst/>
            <a:rect l="0" t="0" r="0" b="0"/>
            <a:pathLst>
              <a:path w="201943" h="256780">
                <a:moveTo>
                  <a:pt x="4938" y="42467"/>
                </a:moveTo>
                <a:lnTo>
                  <a:pt x="387" y="42467"/>
                </a:lnTo>
                <a:lnTo>
                  <a:pt x="0" y="41514"/>
                </a:lnTo>
                <a:lnTo>
                  <a:pt x="693" y="39927"/>
                </a:lnTo>
                <a:lnTo>
                  <a:pt x="2108" y="37916"/>
                </a:lnTo>
                <a:lnTo>
                  <a:pt x="4004" y="36575"/>
                </a:lnTo>
                <a:lnTo>
                  <a:pt x="8651" y="35086"/>
                </a:lnTo>
                <a:lnTo>
                  <a:pt x="13891" y="31884"/>
                </a:lnTo>
                <a:lnTo>
                  <a:pt x="16622" y="29696"/>
                </a:lnTo>
                <a:lnTo>
                  <a:pt x="20347" y="27285"/>
                </a:lnTo>
                <a:lnTo>
                  <a:pt x="24736" y="24726"/>
                </a:lnTo>
                <a:lnTo>
                  <a:pt x="29567" y="22067"/>
                </a:lnTo>
                <a:lnTo>
                  <a:pt x="35645" y="19342"/>
                </a:lnTo>
                <a:lnTo>
                  <a:pt x="42554" y="16572"/>
                </a:lnTo>
                <a:lnTo>
                  <a:pt x="50018" y="13774"/>
                </a:lnTo>
                <a:lnTo>
                  <a:pt x="57852" y="11908"/>
                </a:lnTo>
                <a:lnTo>
                  <a:pt x="65932" y="10664"/>
                </a:lnTo>
                <a:lnTo>
                  <a:pt x="74176" y="9835"/>
                </a:lnTo>
                <a:lnTo>
                  <a:pt x="82530" y="8330"/>
                </a:lnTo>
                <a:lnTo>
                  <a:pt x="90956" y="6374"/>
                </a:lnTo>
                <a:lnTo>
                  <a:pt x="99431" y="4117"/>
                </a:lnTo>
                <a:lnTo>
                  <a:pt x="108891" y="2613"/>
                </a:lnTo>
                <a:lnTo>
                  <a:pt x="119008" y="1610"/>
                </a:lnTo>
                <a:lnTo>
                  <a:pt x="138504" y="496"/>
                </a:lnTo>
                <a:lnTo>
                  <a:pt x="153518" y="0"/>
                </a:lnTo>
                <a:lnTo>
                  <a:pt x="160189" y="821"/>
                </a:lnTo>
                <a:lnTo>
                  <a:pt x="166542" y="2320"/>
                </a:lnTo>
                <a:lnTo>
                  <a:pt x="172681" y="4272"/>
                </a:lnTo>
                <a:lnTo>
                  <a:pt x="177728" y="5574"/>
                </a:lnTo>
                <a:lnTo>
                  <a:pt x="182044" y="6441"/>
                </a:lnTo>
                <a:lnTo>
                  <a:pt x="185874" y="7020"/>
                </a:lnTo>
                <a:lnTo>
                  <a:pt x="189379" y="8358"/>
                </a:lnTo>
                <a:lnTo>
                  <a:pt x="192669" y="10202"/>
                </a:lnTo>
                <a:lnTo>
                  <a:pt x="195815" y="12385"/>
                </a:lnTo>
                <a:lnTo>
                  <a:pt x="197912" y="15745"/>
                </a:lnTo>
                <a:lnTo>
                  <a:pt x="199310" y="19889"/>
                </a:lnTo>
                <a:lnTo>
                  <a:pt x="200242" y="24558"/>
                </a:lnTo>
                <a:lnTo>
                  <a:pt x="200863" y="29575"/>
                </a:lnTo>
                <a:lnTo>
                  <a:pt x="201278" y="34824"/>
                </a:lnTo>
                <a:lnTo>
                  <a:pt x="201553" y="40230"/>
                </a:lnTo>
                <a:lnTo>
                  <a:pt x="201860" y="51315"/>
                </a:lnTo>
                <a:lnTo>
                  <a:pt x="201942" y="56938"/>
                </a:lnTo>
                <a:lnTo>
                  <a:pt x="201044" y="62592"/>
                </a:lnTo>
                <a:lnTo>
                  <a:pt x="199494" y="68266"/>
                </a:lnTo>
                <a:lnTo>
                  <a:pt x="197507" y="73953"/>
                </a:lnTo>
                <a:lnTo>
                  <a:pt x="196182" y="80603"/>
                </a:lnTo>
                <a:lnTo>
                  <a:pt x="195299" y="87893"/>
                </a:lnTo>
                <a:lnTo>
                  <a:pt x="194711" y="95611"/>
                </a:lnTo>
                <a:lnTo>
                  <a:pt x="193365" y="102661"/>
                </a:lnTo>
                <a:lnTo>
                  <a:pt x="191517" y="109266"/>
                </a:lnTo>
                <a:lnTo>
                  <a:pt x="181706" y="138106"/>
                </a:lnTo>
                <a:lnTo>
                  <a:pt x="178980" y="145279"/>
                </a:lnTo>
                <a:lnTo>
                  <a:pt x="176211" y="151965"/>
                </a:lnTo>
                <a:lnTo>
                  <a:pt x="173413" y="158329"/>
                </a:lnTo>
                <a:lnTo>
                  <a:pt x="167764" y="170478"/>
                </a:lnTo>
                <a:lnTo>
                  <a:pt x="164924" y="176385"/>
                </a:lnTo>
                <a:lnTo>
                  <a:pt x="163031" y="183181"/>
                </a:lnTo>
                <a:lnTo>
                  <a:pt x="161768" y="190568"/>
                </a:lnTo>
                <a:lnTo>
                  <a:pt x="160927" y="198351"/>
                </a:lnTo>
                <a:lnTo>
                  <a:pt x="159413" y="205445"/>
                </a:lnTo>
                <a:lnTo>
                  <a:pt x="157451" y="212078"/>
                </a:lnTo>
                <a:lnTo>
                  <a:pt x="155192" y="218406"/>
                </a:lnTo>
                <a:lnTo>
                  <a:pt x="153685" y="223577"/>
                </a:lnTo>
                <a:lnTo>
                  <a:pt x="152680" y="227977"/>
                </a:lnTo>
                <a:lnTo>
                  <a:pt x="152011" y="231862"/>
                </a:lnTo>
                <a:lnTo>
                  <a:pt x="148727" y="238720"/>
                </a:lnTo>
                <a:lnTo>
                  <a:pt x="146517" y="241882"/>
                </a:lnTo>
                <a:lnTo>
                  <a:pt x="144062" y="247936"/>
                </a:lnTo>
                <a:lnTo>
                  <a:pt x="142099" y="2567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83"/>
          <p:cNvSpPr/>
          <p:nvPr/>
        </p:nvSpPr>
        <p:spPr>
          <a:xfrm>
            <a:off x="5926980" y="3489007"/>
            <a:ext cx="2116883" cy="1448076"/>
          </a:xfrm>
          <a:custGeom>
            <a:avLst/>
            <a:gdLst/>
            <a:ahLst/>
            <a:cxnLst/>
            <a:rect l="0" t="0" r="0" b="0"/>
            <a:pathLst>
              <a:path w="2116883" h="1448076">
                <a:moveTo>
                  <a:pt x="2116882" y="94297"/>
                </a:moveTo>
                <a:lnTo>
                  <a:pt x="2052908" y="62787"/>
                </a:lnTo>
                <a:lnTo>
                  <a:pt x="2013490" y="48567"/>
                </a:lnTo>
                <a:lnTo>
                  <a:pt x="1957981" y="38812"/>
                </a:lnTo>
                <a:lnTo>
                  <a:pt x="1899801" y="34886"/>
                </a:lnTo>
                <a:lnTo>
                  <a:pt x="1787209" y="34313"/>
                </a:lnTo>
                <a:lnTo>
                  <a:pt x="1551332" y="34290"/>
                </a:lnTo>
                <a:lnTo>
                  <a:pt x="1495181" y="29739"/>
                </a:lnTo>
                <a:lnTo>
                  <a:pt x="1436316" y="26909"/>
                </a:lnTo>
                <a:lnTo>
                  <a:pt x="1381198" y="26071"/>
                </a:lnTo>
                <a:lnTo>
                  <a:pt x="1008554" y="25718"/>
                </a:lnTo>
                <a:lnTo>
                  <a:pt x="943727" y="30268"/>
                </a:lnTo>
                <a:lnTo>
                  <a:pt x="880810" y="37649"/>
                </a:lnTo>
                <a:lnTo>
                  <a:pt x="819940" y="41318"/>
                </a:lnTo>
                <a:lnTo>
                  <a:pt x="755126" y="46956"/>
                </a:lnTo>
                <a:lnTo>
                  <a:pt x="710287" y="54524"/>
                </a:lnTo>
                <a:lnTo>
                  <a:pt x="664959" y="63286"/>
                </a:lnTo>
                <a:lnTo>
                  <a:pt x="619413" y="70355"/>
                </a:lnTo>
                <a:lnTo>
                  <a:pt x="555482" y="84240"/>
                </a:lnTo>
                <a:lnTo>
                  <a:pt x="494311" y="95869"/>
                </a:lnTo>
                <a:lnTo>
                  <a:pt x="433960" y="105346"/>
                </a:lnTo>
                <a:lnTo>
                  <a:pt x="378401" y="118738"/>
                </a:lnTo>
                <a:lnTo>
                  <a:pt x="325744" y="130220"/>
                </a:lnTo>
                <a:lnTo>
                  <a:pt x="177700" y="159999"/>
                </a:lnTo>
                <a:lnTo>
                  <a:pt x="117148" y="174305"/>
                </a:lnTo>
                <a:lnTo>
                  <a:pt x="57166" y="185579"/>
                </a:lnTo>
                <a:lnTo>
                  <a:pt x="21532" y="189283"/>
                </a:lnTo>
                <a:lnTo>
                  <a:pt x="14675" y="193028"/>
                </a:lnTo>
                <a:lnTo>
                  <a:pt x="1248" y="204185"/>
                </a:lnTo>
                <a:lnTo>
                  <a:pt x="263" y="210129"/>
                </a:lnTo>
                <a:lnTo>
                  <a:pt x="0" y="214381"/>
                </a:lnTo>
                <a:lnTo>
                  <a:pt x="777" y="218168"/>
                </a:lnTo>
                <a:lnTo>
                  <a:pt x="4181" y="224916"/>
                </a:lnTo>
                <a:lnTo>
                  <a:pt x="6329" y="236171"/>
                </a:lnTo>
                <a:lnTo>
                  <a:pt x="8236" y="249745"/>
                </a:lnTo>
                <a:lnTo>
                  <a:pt x="13712" y="269050"/>
                </a:lnTo>
                <a:lnTo>
                  <a:pt x="20787" y="313596"/>
                </a:lnTo>
                <a:lnTo>
                  <a:pt x="31166" y="357608"/>
                </a:lnTo>
                <a:lnTo>
                  <a:pt x="45229" y="414393"/>
                </a:lnTo>
                <a:lnTo>
                  <a:pt x="53777" y="453195"/>
                </a:lnTo>
                <a:lnTo>
                  <a:pt x="57792" y="494854"/>
                </a:lnTo>
                <a:lnTo>
                  <a:pt x="61271" y="525688"/>
                </a:lnTo>
                <a:lnTo>
                  <a:pt x="65992" y="558442"/>
                </a:lnTo>
                <a:lnTo>
                  <a:pt x="71265" y="592049"/>
                </a:lnTo>
                <a:lnTo>
                  <a:pt x="74244" y="626036"/>
                </a:lnTo>
                <a:lnTo>
                  <a:pt x="76521" y="660191"/>
                </a:lnTo>
                <a:lnTo>
                  <a:pt x="80707" y="694421"/>
                </a:lnTo>
                <a:lnTo>
                  <a:pt x="83203" y="728684"/>
                </a:lnTo>
                <a:lnTo>
                  <a:pt x="84312" y="762962"/>
                </a:lnTo>
                <a:lnTo>
                  <a:pt x="85024" y="834075"/>
                </a:lnTo>
                <a:lnTo>
                  <a:pt x="86074" y="872667"/>
                </a:lnTo>
                <a:lnTo>
                  <a:pt x="91068" y="930927"/>
                </a:lnTo>
                <a:lnTo>
                  <a:pt x="92570" y="967148"/>
                </a:lnTo>
                <a:lnTo>
                  <a:pt x="93416" y="1024221"/>
                </a:lnTo>
                <a:lnTo>
                  <a:pt x="93741" y="1123796"/>
                </a:lnTo>
                <a:lnTo>
                  <a:pt x="96298" y="1155102"/>
                </a:lnTo>
                <a:lnTo>
                  <a:pt x="100553" y="1199503"/>
                </a:lnTo>
                <a:lnTo>
                  <a:pt x="103453" y="1228437"/>
                </a:lnTo>
                <a:lnTo>
                  <a:pt x="114844" y="1270550"/>
                </a:lnTo>
                <a:lnTo>
                  <a:pt x="125628" y="1307581"/>
                </a:lnTo>
                <a:lnTo>
                  <a:pt x="145855" y="1351687"/>
                </a:lnTo>
                <a:lnTo>
                  <a:pt x="157878" y="1369418"/>
                </a:lnTo>
                <a:lnTo>
                  <a:pt x="205575" y="1414197"/>
                </a:lnTo>
                <a:lnTo>
                  <a:pt x="222520" y="1427362"/>
                </a:lnTo>
                <a:lnTo>
                  <a:pt x="231991" y="1431635"/>
                </a:lnTo>
                <a:lnTo>
                  <a:pt x="297951" y="1445321"/>
                </a:lnTo>
                <a:lnTo>
                  <a:pt x="351767" y="1448075"/>
                </a:lnTo>
                <a:lnTo>
                  <a:pt x="394053" y="1446012"/>
                </a:lnTo>
                <a:lnTo>
                  <a:pt x="455558" y="1441332"/>
                </a:lnTo>
                <a:lnTo>
                  <a:pt x="505768" y="1435970"/>
                </a:lnTo>
                <a:lnTo>
                  <a:pt x="556840" y="1423799"/>
                </a:lnTo>
                <a:lnTo>
                  <a:pt x="612719" y="1408127"/>
                </a:lnTo>
                <a:lnTo>
                  <a:pt x="671502" y="1395970"/>
                </a:lnTo>
                <a:lnTo>
                  <a:pt x="731148" y="1381784"/>
                </a:lnTo>
                <a:lnTo>
                  <a:pt x="983795" y="1314440"/>
                </a:lnTo>
                <a:lnTo>
                  <a:pt x="1028771" y="1305556"/>
                </a:lnTo>
                <a:lnTo>
                  <a:pt x="1075112" y="1297480"/>
                </a:lnTo>
                <a:lnTo>
                  <a:pt x="1124284" y="1287540"/>
                </a:lnTo>
                <a:lnTo>
                  <a:pt x="1169632" y="1276773"/>
                </a:lnTo>
                <a:lnTo>
                  <a:pt x="1235188" y="1262541"/>
                </a:lnTo>
                <a:lnTo>
                  <a:pt x="1321055" y="1249198"/>
                </a:lnTo>
                <a:lnTo>
                  <a:pt x="1382077" y="1240295"/>
                </a:lnTo>
                <a:lnTo>
                  <a:pt x="1442386" y="1236175"/>
                </a:lnTo>
                <a:lnTo>
                  <a:pt x="1497931" y="1234955"/>
                </a:lnTo>
                <a:lnTo>
                  <a:pt x="1602380" y="1234486"/>
                </a:lnTo>
                <a:lnTo>
                  <a:pt x="1672127" y="1241231"/>
                </a:lnTo>
                <a:lnTo>
                  <a:pt x="1734887" y="1242778"/>
                </a:lnTo>
                <a:lnTo>
                  <a:pt x="1796596" y="1242040"/>
                </a:lnTo>
                <a:lnTo>
                  <a:pt x="1850201" y="1232428"/>
                </a:lnTo>
                <a:lnTo>
                  <a:pt x="1856227" y="1230242"/>
                </a:lnTo>
                <a:lnTo>
                  <a:pt x="1868003" y="1222732"/>
                </a:lnTo>
                <a:lnTo>
                  <a:pt x="1895865" y="1201819"/>
                </a:lnTo>
                <a:lnTo>
                  <a:pt x="1922411" y="1156682"/>
                </a:lnTo>
                <a:lnTo>
                  <a:pt x="1933108" y="1129485"/>
                </a:lnTo>
                <a:lnTo>
                  <a:pt x="1942310" y="1092112"/>
                </a:lnTo>
                <a:lnTo>
                  <a:pt x="1956828" y="1022680"/>
                </a:lnTo>
                <a:lnTo>
                  <a:pt x="1960022" y="991735"/>
                </a:lnTo>
                <a:lnTo>
                  <a:pt x="1962394" y="957978"/>
                </a:lnTo>
                <a:lnTo>
                  <a:pt x="1966624" y="920750"/>
                </a:lnTo>
                <a:lnTo>
                  <a:pt x="2042587" y="324619"/>
                </a:lnTo>
                <a:lnTo>
                  <a:pt x="2045762" y="283658"/>
                </a:lnTo>
                <a:lnTo>
                  <a:pt x="2047173" y="244180"/>
                </a:lnTo>
                <a:lnTo>
                  <a:pt x="2048079" y="174810"/>
                </a:lnTo>
                <a:lnTo>
                  <a:pt x="2048258" y="114964"/>
                </a:lnTo>
                <a:lnTo>
                  <a:pt x="2041511" y="59060"/>
                </a:lnTo>
                <a:lnTo>
                  <a:pt x="2040917" y="47946"/>
                </a:lnTo>
                <a:lnTo>
                  <a:pt x="2038616" y="38631"/>
                </a:lnTo>
                <a:lnTo>
                  <a:pt x="2030980" y="23202"/>
                </a:lnTo>
                <a:lnTo>
                  <a:pt x="2020522" y="8357"/>
                </a:lnTo>
                <a:lnTo>
                  <a:pt x="2017400" y="5571"/>
                </a:lnTo>
                <a:lnTo>
                  <a:pt x="2014366" y="3714"/>
                </a:lnTo>
                <a:lnTo>
                  <a:pt x="2008455" y="1651"/>
                </a:lnTo>
                <a:lnTo>
                  <a:pt x="19968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Page 319-321</a:t>
            </a:r>
          </a:p>
          <a:p>
            <a:pPr eaLnBrk="1" hangingPunct="1">
              <a:buFontTx/>
              <a:buNone/>
            </a:pPr>
            <a:r>
              <a:rPr lang="en-US" smtClean="0"/>
              <a:t>#15-18</a:t>
            </a:r>
          </a:p>
          <a:p>
            <a:pPr eaLnBrk="1" hangingPunct="1">
              <a:buFontTx/>
              <a:buNone/>
            </a:pPr>
            <a:r>
              <a:rPr lang="en-US" smtClean="0"/>
              <a:t>#25-32</a:t>
            </a:r>
          </a:p>
          <a:p>
            <a:pPr eaLnBrk="1" hangingPunct="1">
              <a:buFontTx/>
              <a:buNone/>
            </a:pPr>
            <a:r>
              <a:rPr lang="en-US" smtClean="0"/>
              <a:t>#85-92</a:t>
            </a:r>
          </a:p>
        </p:txBody>
      </p:sp>
      <p:sp>
        <p:nvSpPr>
          <p:cNvPr id="4" name="SMARTPenAnnotation287"/>
          <p:cNvSpPr/>
          <p:nvPr/>
        </p:nvSpPr>
        <p:spPr>
          <a:xfrm>
            <a:off x="5892269" y="2966085"/>
            <a:ext cx="437094" cy="60008"/>
          </a:xfrm>
          <a:custGeom>
            <a:avLst/>
            <a:gdLst/>
            <a:ahLst/>
            <a:cxnLst/>
            <a:rect l="0" t="0" r="0" b="0"/>
            <a:pathLst>
              <a:path w="437094" h="60008">
                <a:moveTo>
                  <a:pt x="8468" y="60007"/>
                </a:moveTo>
                <a:lnTo>
                  <a:pt x="0" y="60007"/>
                </a:lnTo>
                <a:lnTo>
                  <a:pt x="35991" y="60007"/>
                </a:lnTo>
                <a:lnTo>
                  <a:pt x="40152" y="59054"/>
                </a:lnTo>
                <a:lnTo>
                  <a:pt x="44831" y="57467"/>
                </a:lnTo>
                <a:lnTo>
                  <a:pt x="49855" y="55456"/>
                </a:lnTo>
                <a:lnTo>
                  <a:pt x="55109" y="54116"/>
                </a:lnTo>
                <a:lnTo>
                  <a:pt x="66027" y="52626"/>
                </a:lnTo>
                <a:lnTo>
                  <a:pt x="71606" y="51276"/>
                </a:lnTo>
                <a:lnTo>
                  <a:pt x="77230" y="49424"/>
                </a:lnTo>
                <a:lnTo>
                  <a:pt x="82884" y="47237"/>
                </a:lnTo>
                <a:lnTo>
                  <a:pt x="88559" y="45779"/>
                </a:lnTo>
                <a:lnTo>
                  <a:pt x="99944" y="44158"/>
                </a:lnTo>
                <a:lnTo>
                  <a:pt x="106600" y="42774"/>
                </a:lnTo>
                <a:lnTo>
                  <a:pt x="113894" y="40898"/>
                </a:lnTo>
                <a:lnTo>
                  <a:pt x="121615" y="38695"/>
                </a:lnTo>
                <a:lnTo>
                  <a:pt x="128666" y="37227"/>
                </a:lnTo>
                <a:lnTo>
                  <a:pt x="141582" y="35595"/>
                </a:lnTo>
                <a:lnTo>
                  <a:pt x="148646" y="34207"/>
                </a:lnTo>
                <a:lnTo>
                  <a:pt x="156212" y="32330"/>
                </a:lnTo>
                <a:lnTo>
                  <a:pt x="164115" y="30126"/>
                </a:lnTo>
                <a:lnTo>
                  <a:pt x="172240" y="28656"/>
                </a:lnTo>
                <a:lnTo>
                  <a:pt x="180514" y="27677"/>
                </a:lnTo>
                <a:lnTo>
                  <a:pt x="188888" y="27023"/>
                </a:lnTo>
                <a:lnTo>
                  <a:pt x="197328" y="25635"/>
                </a:lnTo>
                <a:lnTo>
                  <a:pt x="205812" y="23758"/>
                </a:lnTo>
                <a:lnTo>
                  <a:pt x="214326" y="21553"/>
                </a:lnTo>
                <a:lnTo>
                  <a:pt x="222859" y="20084"/>
                </a:lnTo>
                <a:lnTo>
                  <a:pt x="231405" y="19104"/>
                </a:lnTo>
                <a:lnTo>
                  <a:pt x="239960" y="18451"/>
                </a:lnTo>
                <a:lnTo>
                  <a:pt x="248522" y="17063"/>
                </a:lnTo>
                <a:lnTo>
                  <a:pt x="257086" y="15185"/>
                </a:lnTo>
                <a:lnTo>
                  <a:pt x="265653" y="12981"/>
                </a:lnTo>
                <a:lnTo>
                  <a:pt x="273270" y="11511"/>
                </a:lnTo>
                <a:lnTo>
                  <a:pt x="286813" y="9878"/>
                </a:lnTo>
                <a:lnTo>
                  <a:pt x="294044" y="9443"/>
                </a:lnTo>
                <a:lnTo>
                  <a:pt x="309698" y="8959"/>
                </a:lnTo>
                <a:lnTo>
                  <a:pt x="316920" y="7878"/>
                </a:lnTo>
                <a:lnTo>
                  <a:pt x="323641" y="6204"/>
                </a:lnTo>
                <a:lnTo>
                  <a:pt x="330026" y="4136"/>
                </a:lnTo>
                <a:lnTo>
                  <a:pt x="336187" y="2757"/>
                </a:lnTo>
                <a:lnTo>
                  <a:pt x="348114" y="1225"/>
                </a:lnTo>
                <a:lnTo>
                  <a:pt x="359764" y="544"/>
                </a:lnTo>
                <a:lnTo>
                  <a:pt x="371292" y="242"/>
                </a:lnTo>
                <a:lnTo>
                  <a:pt x="4370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8"/>
          <p:cNvSpPr/>
          <p:nvPr/>
        </p:nvSpPr>
        <p:spPr>
          <a:xfrm>
            <a:off x="6492240" y="2648902"/>
            <a:ext cx="25718" cy="582533"/>
          </a:xfrm>
          <a:custGeom>
            <a:avLst/>
            <a:gdLst/>
            <a:ahLst/>
            <a:cxnLst/>
            <a:rect l="0" t="0" r="0" b="0"/>
            <a:pathLst>
              <a:path w="25718" h="58253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043" y="20281"/>
                </a:lnTo>
                <a:lnTo>
                  <a:pt x="8219" y="24951"/>
                </a:lnTo>
                <a:lnTo>
                  <a:pt x="9289" y="29969"/>
                </a:lnTo>
                <a:lnTo>
                  <a:pt x="10956" y="35219"/>
                </a:lnTo>
                <a:lnTo>
                  <a:pt x="13018" y="40624"/>
                </a:lnTo>
                <a:lnTo>
                  <a:pt x="14394" y="46133"/>
                </a:lnTo>
                <a:lnTo>
                  <a:pt x="15310" y="51710"/>
                </a:lnTo>
                <a:lnTo>
                  <a:pt x="15922" y="57334"/>
                </a:lnTo>
                <a:lnTo>
                  <a:pt x="16602" y="71202"/>
                </a:lnTo>
                <a:lnTo>
                  <a:pt x="16984" y="92534"/>
                </a:lnTo>
                <a:lnTo>
                  <a:pt x="17144" y="230276"/>
                </a:lnTo>
                <a:lnTo>
                  <a:pt x="18097" y="240195"/>
                </a:lnTo>
                <a:lnTo>
                  <a:pt x="19685" y="250618"/>
                </a:lnTo>
                <a:lnTo>
                  <a:pt x="21695" y="261376"/>
                </a:lnTo>
                <a:lnTo>
                  <a:pt x="23036" y="271406"/>
                </a:lnTo>
                <a:lnTo>
                  <a:pt x="23930" y="280949"/>
                </a:lnTo>
                <a:lnTo>
                  <a:pt x="24525" y="290170"/>
                </a:lnTo>
                <a:lnTo>
                  <a:pt x="24923" y="300126"/>
                </a:lnTo>
                <a:lnTo>
                  <a:pt x="25482" y="331391"/>
                </a:lnTo>
                <a:lnTo>
                  <a:pt x="25717" y="581586"/>
                </a:lnTo>
                <a:lnTo>
                  <a:pt x="24765" y="582034"/>
                </a:lnTo>
                <a:lnTo>
                  <a:pt x="23177" y="582332"/>
                </a:lnTo>
                <a:lnTo>
                  <a:pt x="21167" y="582532"/>
                </a:lnTo>
                <a:lnTo>
                  <a:pt x="19826" y="581712"/>
                </a:lnTo>
                <a:lnTo>
                  <a:pt x="18932" y="580213"/>
                </a:lnTo>
                <a:lnTo>
                  <a:pt x="17144" y="5743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9"/>
          <p:cNvSpPr/>
          <p:nvPr/>
        </p:nvSpPr>
        <p:spPr>
          <a:xfrm>
            <a:off x="6920969" y="2880360"/>
            <a:ext cx="411376" cy="17146"/>
          </a:xfrm>
          <a:custGeom>
            <a:avLst/>
            <a:gdLst/>
            <a:ahLst/>
            <a:cxnLst/>
            <a:rect l="0" t="0" r="0" b="0"/>
            <a:pathLst>
              <a:path w="411376" h="17146">
                <a:moveTo>
                  <a:pt x="8468" y="17145"/>
                </a:moveTo>
                <a:lnTo>
                  <a:pt x="0" y="17145"/>
                </a:lnTo>
                <a:lnTo>
                  <a:pt x="78869" y="17145"/>
                </a:lnTo>
                <a:lnTo>
                  <a:pt x="85882" y="16192"/>
                </a:lnTo>
                <a:lnTo>
                  <a:pt x="92463" y="14605"/>
                </a:lnTo>
                <a:lnTo>
                  <a:pt x="98755" y="12594"/>
                </a:lnTo>
                <a:lnTo>
                  <a:pt x="106759" y="11253"/>
                </a:lnTo>
                <a:lnTo>
                  <a:pt x="115906" y="10359"/>
                </a:lnTo>
                <a:lnTo>
                  <a:pt x="125813" y="9764"/>
                </a:lnTo>
                <a:lnTo>
                  <a:pt x="144441" y="9102"/>
                </a:lnTo>
                <a:lnTo>
                  <a:pt x="179684" y="8677"/>
                </a:lnTo>
                <a:lnTo>
                  <a:pt x="291255" y="8573"/>
                </a:lnTo>
                <a:lnTo>
                  <a:pt x="299863" y="7620"/>
                </a:lnTo>
                <a:lnTo>
                  <a:pt x="308458" y="6032"/>
                </a:lnTo>
                <a:lnTo>
                  <a:pt x="317047" y="4022"/>
                </a:lnTo>
                <a:lnTo>
                  <a:pt x="324677" y="2681"/>
                </a:lnTo>
                <a:lnTo>
                  <a:pt x="331669" y="1787"/>
                </a:lnTo>
                <a:lnTo>
                  <a:pt x="338235" y="1191"/>
                </a:lnTo>
                <a:lnTo>
                  <a:pt x="345470" y="794"/>
                </a:lnTo>
                <a:lnTo>
                  <a:pt x="361129" y="353"/>
                </a:lnTo>
                <a:lnTo>
                  <a:pt x="398552" y="20"/>
                </a:lnTo>
                <a:lnTo>
                  <a:pt x="4113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0"/>
          <p:cNvSpPr/>
          <p:nvPr/>
        </p:nvSpPr>
        <p:spPr>
          <a:xfrm>
            <a:off x="6929437" y="2974657"/>
            <a:ext cx="428626" cy="68581"/>
          </a:xfrm>
          <a:custGeom>
            <a:avLst/>
            <a:gdLst/>
            <a:ahLst/>
            <a:cxnLst/>
            <a:rect l="0" t="0" r="0" b="0"/>
            <a:pathLst>
              <a:path w="428626" h="68581">
                <a:moveTo>
                  <a:pt x="0" y="68580"/>
                </a:moveTo>
                <a:lnTo>
                  <a:pt x="9102" y="64029"/>
                </a:lnTo>
                <a:lnTo>
                  <a:pt x="13688" y="62688"/>
                </a:lnTo>
                <a:lnTo>
                  <a:pt x="23863" y="61199"/>
                </a:lnTo>
                <a:lnTo>
                  <a:pt x="29244" y="59850"/>
                </a:lnTo>
                <a:lnTo>
                  <a:pt x="34737" y="57997"/>
                </a:lnTo>
                <a:lnTo>
                  <a:pt x="40302" y="55810"/>
                </a:lnTo>
                <a:lnTo>
                  <a:pt x="46871" y="54351"/>
                </a:lnTo>
                <a:lnTo>
                  <a:pt x="54107" y="53379"/>
                </a:lnTo>
                <a:lnTo>
                  <a:pt x="61789" y="52731"/>
                </a:lnTo>
                <a:lnTo>
                  <a:pt x="69768" y="51347"/>
                </a:lnTo>
                <a:lnTo>
                  <a:pt x="77945" y="49471"/>
                </a:lnTo>
                <a:lnTo>
                  <a:pt x="86253" y="47268"/>
                </a:lnTo>
                <a:lnTo>
                  <a:pt x="103105" y="42281"/>
                </a:lnTo>
                <a:lnTo>
                  <a:pt x="111599" y="39617"/>
                </a:lnTo>
                <a:lnTo>
                  <a:pt x="131197" y="34118"/>
                </a:lnTo>
                <a:lnTo>
                  <a:pt x="141757" y="31318"/>
                </a:lnTo>
                <a:lnTo>
                  <a:pt x="151655" y="29451"/>
                </a:lnTo>
                <a:lnTo>
                  <a:pt x="161110" y="28206"/>
                </a:lnTo>
                <a:lnTo>
                  <a:pt x="170273" y="27377"/>
                </a:lnTo>
                <a:lnTo>
                  <a:pt x="180190" y="25871"/>
                </a:lnTo>
                <a:lnTo>
                  <a:pt x="190612" y="23915"/>
                </a:lnTo>
                <a:lnTo>
                  <a:pt x="201370" y="21658"/>
                </a:lnTo>
                <a:lnTo>
                  <a:pt x="212351" y="20154"/>
                </a:lnTo>
                <a:lnTo>
                  <a:pt x="223482" y="19151"/>
                </a:lnTo>
                <a:lnTo>
                  <a:pt x="234713" y="18482"/>
                </a:lnTo>
                <a:lnTo>
                  <a:pt x="245058" y="17084"/>
                </a:lnTo>
                <a:lnTo>
                  <a:pt x="254812" y="15200"/>
                </a:lnTo>
                <a:lnTo>
                  <a:pt x="264172" y="12990"/>
                </a:lnTo>
                <a:lnTo>
                  <a:pt x="273270" y="11518"/>
                </a:lnTo>
                <a:lnTo>
                  <a:pt x="282192" y="10536"/>
                </a:lnTo>
                <a:lnTo>
                  <a:pt x="290999" y="9882"/>
                </a:lnTo>
                <a:lnTo>
                  <a:pt x="299726" y="8493"/>
                </a:lnTo>
                <a:lnTo>
                  <a:pt x="308403" y="6614"/>
                </a:lnTo>
                <a:lnTo>
                  <a:pt x="317044" y="4409"/>
                </a:lnTo>
                <a:lnTo>
                  <a:pt x="324710" y="2940"/>
                </a:lnTo>
                <a:lnTo>
                  <a:pt x="331726" y="1960"/>
                </a:lnTo>
                <a:lnTo>
                  <a:pt x="344601" y="871"/>
                </a:lnTo>
                <a:lnTo>
                  <a:pt x="356674" y="387"/>
                </a:lnTo>
                <a:lnTo>
                  <a:pt x="374180" y="115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1"/>
          <p:cNvSpPr/>
          <p:nvPr/>
        </p:nvSpPr>
        <p:spPr>
          <a:xfrm>
            <a:off x="7531212" y="2700699"/>
            <a:ext cx="401091" cy="402543"/>
          </a:xfrm>
          <a:custGeom>
            <a:avLst/>
            <a:gdLst/>
            <a:ahLst/>
            <a:cxnLst/>
            <a:rect l="0" t="0" r="0" b="0"/>
            <a:pathLst>
              <a:path w="401091" h="402543">
                <a:moveTo>
                  <a:pt x="246903" y="16783"/>
                </a:moveTo>
                <a:lnTo>
                  <a:pt x="246903" y="12232"/>
                </a:lnTo>
                <a:lnTo>
                  <a:pt x="245950" y="10892"/>
                </a:lnTo>
                <a:lnTo>
                  <a:pt x="244363" y="9998"/>
                </a:lnTo>
                <a:lnTo>
                  <a:pt x="239522" y="8563"/>
                </a:lnTo>
                <a:lnTo>
                  <a:pt x="234133" y="3764"/>
                </a:lnTo>
                <a:lnTo>
                  <a:pt x="231721" y="2389"/>
                </a:lnTo>
                <a:lnTo>
                  <a:pt x="226503" y="861"/>
                </a:lnTo>
                <a:lnTo>
                  <a:pt x="218210" y="0"/>
                </a:lnTo>
                <a:lnTo>
                  <a:pt x="215391" y="832"/>
                </a:lnTo>
                <a:lnTo>
                  <a:pt x="205922" y="6553"/>
                </a:lnTo>
                <a:lnTo>
                  <a:pt x="196622" y="11602"/>
                </a:lnTo>
                <a:lnTo>
                  <a:pt x="185227" y="19799"/>
                </a:lnTo>
                <a:lnTo>
                  <a:pt x="173771" y="27966"/>
                </a:lnTo>
                <a:lnTo>
                  <a:pt x="166716" y="32811"/>
                </a:lnTo>
                <a:lnTo>
                  <a:pt x="160107" y="36993"/>
                </a:lnTo>
                <a:lnTo>
                  <a:pt x="147685" y="44180"/>
                </a:lnTo>
                <a:lnTo>
                  <a:pt x="135813" y="53090"/>
                </a:lnTo>
                <a:lnTo>
                  <a:pt x="124187" y="63399"/>
                </a:lnTo>
                <a:lnTo>
                  <a:pt x="112670" y="74331"/>
                </a:lnTo>
                <a:lnTo>
                  <a:pt x="106932" y="80866"/>
                </a:lnTo>
                <a:lnTo>
                  <a:pt x="101201" y="88080"/>
                </a:lnTo>
                <a:lnTo>
                  <a:pt x="95476" y="95747"/>
                </a:lnTo>
                <a:lnTo>
                  <a:pt x="84034" y="111886"/>
                </a:lnTo>
                <a:lnTo>
                  <a:pt x="78316" y="120190"/>
                </a:lnTo>
                <a:lnTo>
                  <a:pt x="71647" y="127631"/>
                </a:lnTo>
                <a:lnTo>
                  <a:pt x="64343" y="134497"/>
                </a:lnTo>
                <a:lnTo>
                  <a:pt x="56616" y="140979"/>
                </a:lnTo>
                <a:lnTo>
                  <a:pt x="50512" y="148158"/>
                </a:lnTo>
                <a:lnTo>
                  <a:pt x="45491" y="155801"/>
                </a:lnTo>
                <a:lnTo>
                  <a:pt x="37371" y="170961"/>
                </a:lnTo>
                <a:lnTo>
                  <a:pt x="30588" y="184049"/>
                </a:lnTo>
                <a:lnTo>
                  <a:pt x="27446" y="191159"/>
                </a:lnTo>
                <a:lnTo>
                  <a:pt x="24398" y="198756"/>
                </a:lnTo>
                <a:lnTo>
                  <a:pt x="21414" y="206678"/>
                </a:lnTo>
                <a:lnTo>
                  <a:pt x="18472" y="213865"/>
                </a:lnTo>
                <a:lnTo>
                  <a:pt x="15558" y="220561"/>
                </a:lnTo>
                <a:lnTo>
                  <a:pt x="9780" y="233081"/>
                </a:lnTo>
                <a:lnTo>
                  <a:pt x="4037" y="244996"/>
                </a:lnTo>
                <a:lnTo>
                  <a:pt x="850" y="256641"/>
                </a:lnTo>
                <a:lnTo>
                  <a:pt x="0" y="262413"/>
                </a:lnTo>
                <a:lnTo>
                  <a:pt x="1596" y="273907"/>
                </a:lnTo>
                <a:lnTo>
                  <a:pt x="4528" y="285365"/>
                </a:lnTo>
                <a:lnTo>
                  <a:pt x="5831" y="296808"/>
                </a:lnTo>
                <a:lnTo>
                  <a:pt x="8949" y="308244"/>
                </a:lnTo>
                <a:lnTo>
                  <a:pt x="13511" y="318724"/>
                </a:lnTo>
                <a:lnTo>
                  <a:pt x="21433" y="330931"/>
                </a:lnTo>
                <a:lnTo>
                  <a:pt x="26997" y="340872"/>
                </a:lnTo>
                <a:lnTo>
                  <a:pt x="35484" y="352628"/>
                </a:lnTo>
                <a:lnTo>
                  <a:pt x="44031" y="362144"/>
                </a:lnTo>
                <a:lnTo>
                  <a:pt x="52280" y="368079"/>
                </a:lnTo>
                <a:lnTo>
                  <a:pt x="62296" y="373892"/>
                </a:lnTo>
                <a:lnTo>
                  <a:pt x="73098" y="379651"/>
                </a:lnTo>
                <a:lnTo>
                  <a:pt x="106929" y="396828"/>
                </a:lnTo>
                <a:lnTo>
                  <a:pt x="115794" y="400004"/>
                </a:lnTo>
                <a:lnTo>
                  <a:pt x="124815" y="401416"/>
                </a:lnTo>
                <a:lnTo>
                  <a:pt x="131221" y="401793"/>
                </a:lnTo>
                <a:lnTo>
                  <a:pt x="145006" y="402211"/>
                </a:lnTo>
                <a:lnTo>
                  <a:pt x="175217" y="402502"/>
                </a:lnTo>
                <a:lnTo>
                  <a:pt x="209734" y="402542"/>
                </a:lnTo>
                <a:lnTo>
                  <a:pt x="221176" y="400004"/>
                </a:lnTo>
                <a:lnTo>
                  <a:pt x="232611" y="395701"/>
                </a:lnTo>
                <a:lnTo>
                  <a:pt x="244043" y="390614"/>
                </a:lnTo>
                <a:lnTo>
                  <a:pt x="250712" y="387924"/>
                </a:lnTo>
                <a:lnTo>
                  <a:pt x="265741" y="382394"/>
                </a:lnTo>
                <a:lnTo>
                  <a:pt x="276865" y="376762"/>
                </a:lnTo>
                <a:lnTo>
                  <a:pt x="285937" y="371084"/>
                </a:lnTo>
                <a:lnTo>
                  <a:pt x="296318" y="365385"/>
                </a:lnTo>
                <a:lnTo>
                  <a:pt x="312874" y="356822"/>
                </a:lnTo>
                <a:lnTo>
                  <a:pt x="325293" y="348252"/>
                </a:lnTo>
                <a:lnTo>
                  <a:pt x="334447" y="339997"/>
                </a:lnTo>
                <a:lnTo>
                  <a:pt x="339556" y="335130"/>
                </a:lnTo>
                <a:lnTo>
                  <a:pt x="342961" y="329979"/>
                </a:lnTo>
                <a:lnTo>
                  <a:pt x="348707" y="314581"/>
                </a:lnTo>
                <a:lnTo>
                  <a:pt x="358700" y="297822"/>
                </a:lnTo>
                <a:lnTo>
                  <a:pt x="361439" y="292725"/>
                </a:lnTo>
                <a:lnTo>
                  <a:pt x="364482" y="281981"/>
                </a:lnTo>
                <a:lnTo>
                  <a:pt x="366788" y="270857"/>
                </a:lnTo>
                <a:lnTo>
                  <a:pt x="370987" y="259562"/>
                </a:lnTo>
                <a:lnTo>
                  <a:pt x="376029" y="248192"/>
                </a:lnTo>
                <a:lnTo>
                  <a:pt x="384223" y="231081"/>
                </a:lnTo>
                <a:lnTo>
                  <a:pt x="388896" y="219659"/>
                </a:lnTo>
                <a:lnTo>
                  <a:pt x="390973" y="208233"/>
                </a:lnTo>
                <a:lnTo>
                  <a:pt x="394437" y="196804"/>
                </a:lnTo>
                <a:lnTo>
                  <a:pt x="398198" y="185375"/>
                </a:lnTo>
                <a:lnTo>
                  <a:pt x="399870" y="173945"/>
                </a:lnTo>
                <a:lnTo>
                  <a:pt x="400613" y="165056"/>
                </a:lnTo>
                <a:lnTo>
                  <a:pt x="400944" y="156977"/>
                </a:lnTo>
                <a:lnTo>
                  <a:pt x="401090" y="147037"/>
                </a:lnTo>
                <a:lnTo>
                  <a:pt x="398615" y="136269"/>
                </a:lnTo>
                <a:lnTo>
                  <a:pt x="394341" y="125133"/>
                </a:lnTo>
                <a:lnTo>
                  <a:pt x="389265" y="113834"/>
                </a:lnTo>
                <a:lnTo>
                  <a:pt x="385604" y="101313"/>
                </a:lnTo>
                <a:lnTo>
                  <a:pt x="382208" y="94674"/>
                </a:lnTo>
                <a:lnTo>
                  <a:pt x="379969" y="91571"/>
                </a:lnTo>
                <a:lnTo>
                  <a:pt x="372401" y="85582"/>
                </a:lnTo>
                <a:lnTo>
                  <a:pt x="359970" y="76855"/>
                </a:lnTo>
                <a:lnTo>
                  <a:pt x="350254" y="68237"/>
                </a:lnTo>
                <a:lnTo>
                  <a:pt x="343319" y="62512"/>
                </a:lnTo>
                <a:lnTo>
                  <a:pt x="333887" y="56792"/>
                </a:lnTo>
                <a:lnTo>
                  <a:pt x="323345" y="53615"/>
                </a:lnTo>
                <a:lnTo>
                  <a:pt x="312310" y="51250"/>
                </a:lnTo>
                <a:lnTo>
                  <a:pt x="301055" y="47024"/>
                </a:lnTo>
                <a:lnTo>
                  <a:pt x="288560" y="43841"/>
                </a:lnTo>
                <a:lnTo>
                  <a:pt x="276847" y="43096"/>
                </a:lnTo>
                <a:lnTo>
                  <a:pt x="255146" y="42618"/>
                </a:lnTo>
                <a:lnTo>
                  <a:pt x="212613" y="425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2"/>
          <p:cNvSpPr/>
          <p:nvPr/>
        </p:nvSpPr>
        <p:spPr>
          <a:xfrm>
            <a:off x="6475095" y="3327871"/>
            <a:ext cx="497206" cy="238210"/>
          </a:xfrm>
          <a:custGeom>
            <a:avLst/>
            <a:gdLst/>
            <a:ahLst/>
            <a:cxnLst/>
            <a:rect l="0" t="0" r="0" b="0"/>
            <a:pathLst>
              <a:path w="497206" h="238210">
                <a:moveTo>
                  <a:pt x="0" y="221144"/>
                </a:moveTo>
                <a:lnTo>
                  <a:pt x="0" y="225695"/>
                </a:lnTo>
                <a:lnTo>
                  <a:pt x="952" y="227035"/>
                </a:lnTo>
                <a:lnTo>
                  <a:pt x="2540" y="227929"/>
                </a:lnTo>
                <a:lnTo>
                  <a:pt x="7381" y="229363"/>
                </a:lnTo>
                <a:lnTo>
                  <a:pt x="17321" y="225061"/>
                </a:lnTo>
                <a:lnTo>
                  <a:pt x="27780" y="217753"/>
                </a:lnTo>
                <a:lnTo>
                  <a:pt x="33937" y="212334"/>
                </a:lnTo>
                <a:lnTo>
                  <a:pt x="41752" y="205798"/>
                </a:lnTo>
                <a:lnTo>
                  <a:pt x="47837" y="201388"/>
                </a:lnTo>
                <a:lnTo>
                  <a:pt x="54752" y="196544"/>
                </a:lnTo>
                <a:lnTo>
                  <a:pt x="61266" y="190456"/>
                </a:lnTo>
                <a:lnTo>
                  <a:pt x="67514" y="183540"/>
                </a:lnTo>
                <a:lnTo>
                  <a:pt x="73584" y="176072"/>
                </a:lnTo>
                <a:lnTo>
                  <a:pt x="79536" y="168236"/>
                </a:lnTo>
                <a:lnTo>
                  <a:pt x="91229" y="151909"/>
                </a:lnTo>
                <a:lnTo>
                  <a:pt x="114258" y="118145"/>
                </a:lnTo>
                <a:lnTo>
                  <a:pt x="142870" y="75394"/>
                </a:lnTo>
                <a:lnTo>
                  <a:pt x="147634" y="67780"/>
                </a:lnTo>
                <a:lnTo>
                  <a:pt x="151762" y="60798"/>
                </a:lnTo>
                <a:lnTo>
                  <a:pt x="155467" y="54240"/>
                </a:lnTo>
                <a:lnTo>
                  <a:pt x="159842" y="47962"/>
                </a:lnTo>
                <a:lnTo>
                  <a:pt x="164664" y="41871"/>
                </a:lnTo>
                <a:lnTo>
                  <a:pt x="169783" y="35907"/>
                </a:lnTo>
                <a:lnTo>
                  <a:pt x="174149" y="30977"/>
                </a:lnTo>
                <a:lnTo>
                  <a:pt x="181539" y="22960"/>
                </a:lnTo>
                <a:lnTo>
                  <a:pt x="191055" y="13092"/>
                </a:lnTo>
                <a:lnTo>
                  <a:pt x="199530" y="7073"/>
                </a:lnTo>
                <a:lnTo>
                  <a:pt x="208695" y="2176"/>
                </a:lnTo>
                <a:lnTo>
                  <a:pt x="215943" y="0"/>
                </a:lnTo>
                <a:lnTo>
                  <a:pt x="219209" y="372"/>
                </a:lnTo>
                <a:lnTo>
                  <a:pt x="222340" y="1573"/>
                </a:lnTo>
                <a:lnTo>
                  <a:pt x="228357" y="5446"/>
                </a:lnTo>
                <a:lnTo>
                  <a:pt x="234207" y="10343"/>
                </a:lnTo>
                <a:lnTo>
                  <a:pt x="236148" y="12983"/>
                </a:lnTo>
                <a:lnTo>
                  <a:pt x="238305" y="18455"/>
                </a:lnTo>
                <a:lnTo>
                  <a:pt x="239832" y="22200"/>
                </a:lnTo>
                <a:lnTo>
                  <a:pt x="241803" y="26602"/>
                </a:lnTo>
                <a:lnTo>
                  <a:pt x="244070" y="31442"/>
                </a:lnTo>
                <a:lnTo>
                  <a:pt x="246533" y="37526"/>
                </a:lnTo>
                <a:lnTo>
                  <a:pt x="251810" y="51906"/>
                </a:lnTo>
                <a:lnTo>
                  <a:pt x="253598" y="59741"/>
                </a:lnTo>
                <a:lnTo>
                  <a:pt x="254790" y="67822"/>
                </a:lnTo>
                <a:lnTo>
                  <a:pt x="255585" y="76067"/>
                </a:lnTo>
                <a:lnTo>
                  <a:pt x="257067" y="84421"/>
                </a:lnTo>
                <a:lnTo>
                  <a:pt x="259008" y="92848"/>
                </a:lnTo>
                <a:lnTo>
                  <a:pt x="261255" y="101323"/>
                </a:lnTo>
                <a:lnTo>
                  <a:pt x="262752" y="110783"/>
                </a:lnTo>
                <a:lnTo>
                  <a:pt x="263751" y="120900"/>
                </a:lnTo>
                <a:lnTo>
                  <a:pt x="264860" y="140396"/>
                </a:lnTo>
                <a:lnTo>
                  <a:pt x="265353" y="155411"/>
                </a:lnTo>
                <a:lnTo>
                  <a:pt x="266436" y="163034"/>
                </a:lnTo>
                <a:lnTo>
                  <a:pt x="268112" y="170974"/>
                </a:lnTo>
                <a:lnTo>
                  <a:pt x="270181" y="179125"/>
                </a:lnTo>
                <a:lnTo>
                  <a:pt x="271561" y="186464"/>
                </a:lnTo>
                <a:lnTo>
                  <a:pt x="272480" y="193261"/>
                </a:lnTo>
                <a:lnTo>
                  <a:pt x="273093" y="199698"/>
                </a:lnTo>
                <a:lnTo>
                  <a:pt x="273502" y="204942"/>
                </a:lnTo>
                <a:lnTo>
                  <a:pt x="273775" y="209390"/>
                </a:lnTo>
                <a:lnTo>
                  <a:pt x="273956" y="213308"/>
                </a:lnTo>
                <a:lnTo>
                  <a:pt x="274158" y="222741"/>
                </a:lnTo>
                <a:lnTo>
                  <a:pt x="274288" y="235218"/>
                </a:lnTo>
                <a:lnTo>
                  <a:pt x="275251" y="236241"/>
                </a:lnTo>
                <a:lnTo>
                  <a:pt x="276846" y="236924"/>
                </a:lnTo>
                <a:lnTo>
                  <a:pt x="282539" y="238209"/>
                </a:lnTo>
                <a:lnTo>
                  <a:pt x="282787" y="233714"/>
                </a:lnTo>
                <a:lnTo>
                  <a:pt x="282883" y="206204"/>
                </a:lnTo>
                <a:lnTo>
                  <a:pt x="283838" y="199753"/>
                </a:lnTo>
                <a:lnTo>
                  <a:pt x="285428" y="192596"/>
                </a:lnTo>
                <a:lnTo>
                  <a:pt x="287441" y="184967"/>
                </a:lnTo>
                <a:lnTo>
                  <a:pt x="290686" y="177023"/>
                </a:lnTo>
                <a:lnTo>
                  <a:pt x="294756" y="168870"/>
                </a:lnTo>
                <a:lnTo>
                  <a:pt x="299374" y="160577"/>
                </a:lnTo>
                <a:lnTo>
                  <a:pt x="304357" y="152191"/>
                </a:lnTo>
                <a:lnTo>
                  <a:pt x="319520" y="127688"/>
                </a:lnTo>
                <a:lnTo>
                  <a:pt x="323503" y="120740"/>
                </a:lnTo>
                <a:lnTo>
                  <a:pt x="327111" y="114203"/>
                </a:lnTo>
                <a:lnTo>
                  <a:pt x="331422" y="107940"/>
                </a:lnTo>
                <a:lnTo>
                  <a:pt x="336200" y="101859"/>
                </a:lnTo>
                <a:lnTo>
                  <a:pt x="341291" y="95901"/>
                </a:lnTo>
                <a:lnTo>
                  <a:pt x="346590" y="90023"/>
                </a:lnTo>
                <a:lnTo>
                  <a:pt x="357557" y="78413"/>
                </a:lnTo>
                <a:lnTo>
                  <a:pt x="364101" y="73602"/>
                </a:lnTo>
                <a:lnTo>
                  <a:pt x="371321" y="69443"/>
                </a:lnTo>
                <a:lnTo>
                  <a:pt x="398891" y="55923"/>
                </a:lnTo>
                <a:lnTo>
                  <a:pt x="408425" y="52462"/>
                </a:lnTo>
                <a:lnTo>
                  <a:pt x="412300" y="51540"/>
                </a:lnTo>
                <a:lnTo>
                  <a:pt x="416789" y="51877"/>
                </a:lnTo>
                <a:lnTo>
                  <a:pt x="426857" y="54791"/>
                </a:lnTo>
                <a:lnTo>
                  <a:pt x="435142" y="59262"/>
                </a:lnTo>
                <a:lnTo>
                  <a:pt x="438684" y="61787"/>
                </a:lnTo>
                <a:lnTo>
                  <a:pt x="441999" y="65376"/>
                </a:lnTo>
                <a:lnTo>
                  <a:pt x="445160" y="69674"/>
                </a:lnTo>
                <a:lnTo>
                  <a:pt x="448221" y="74444"/>
                </a:lnTo>
                <a:lnTo>
                  <a:pt x="451214" y="79529"/>
                </a:lnTo>
                <a:lnTo>
                  <a:pt x="454161" y="84824"/>
                </a:lnTo>
                <a:lnTo>
                  <a:pt x="459977" y="95787"/>
                </a:lnTo>
                <a:lnTo>
                  <a:pt x="465737" y="107010"/>
                </a:lnTo>
                <a:lnTo>
                  <a:pt x="467654" y="112669"/>
                </a:lnTo>
                <a:lnTo>
                  <a:pt x="468932" y="118347"/>
                </a:lnTo>
                <a:lnTo>
                  <a:pt x="469784" y="124038"/>
                </a:lnTo>
                <a:lnTo>
                  <a:pt x="470352" y="129736"/>
                </a:lnTo>
                <a:lnTo>
                  <a:pt x="470730" y="135440"/>
                </a:lnTo>
                <a:lnTo>
                  <a:pt x="470982" y="141148"/>
                </a:lnTo>
                <a:lnTo>
                  <a:pt x="471263" y="152570"/>
                </a:lnTo>
                <a:lnTo>
                  <a:pt x="471443" y="166323"/>
                </a:lnTo>
                <a:lnTo>
                  <a:pt x="472410" y="168404"/>
                </a:lnTo>
                <a:lnTo>
                  <a:pt x="476025" y="173257"/>
                </a:lnTo>
                <a:lnTo>
                  <a:pt x="478323" y="174931"/>
                </a:lnTo>
                <a:lnTo>
                  <a:pt x="483415" y="176792"/>
                </a:lnTo>
                <a:lnTo>
                  <a:pt x="497205" y="1782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3"/>
          <p:cNvSpPr/>
          <p:nvPr/>
        </p:nvSpPr>
        <p:spPr>
          <a:xfrm>
            <a:off x="7058037" y="3343331"/>
            <a:ext cx="145569" cy="171232"/>
          </a:xfrm>
          <a:custGeom>
            <a:avLst/>
            <a:gdLst/>
            <a:ahLst/>
            <a:cxnLst/>
            <a:rect l="0" t="0" r="0" b="0"/>
            <a:pathLst>
              <a:path w="145569" h="171232">
                <a:moveTo>
                  <a:pt x="17132" y="17089"/>
                </a:moveTo>
                <a:lnTo>
                  <a:pt x="17132" y="37240"/>
                </a:lnTo>
                <a:lnTo>
                  <a:pt x="16180" y="41000"/>
                </a:lnTo>
                <a:lnTo>
                  <a:pt x="14593" y="45412"/>
                </a:lnTo>
                <a:lnTo>
                  <a:pt x="12581" y="50259"/>
                </a:lnTo>
                <a:lnTo>
                  <a:pt x="10288" y="55394"/>
                </a:lnTo>
                <a:lnTo>
                  <a:pt x="5201" y="66181"/>
                </a:lnTo>
                <a:lnTo>
                  <a:pt x="3463" y="72677"/>
                </a:lnTo>
                <a:lnTo>
                  <a:pt x="2305" y="79865"/>
                </a:lnTo>
                <a:lnTo>
                  <a:pt x="1532" y="87515"/>
                </a:lnTo>
                <a:lnTo>
                  <a:pt x="1017" y="94519"/>
                </a:lnTo>
                <a:lnTo>
                  <a:pt x="674" y="101094"/>
                </a:lnTo>
                <a:lnTo>
                  <a:pt x="293" y="113479"/>
                </a:lnTo>
                <a:lnTo>
                  <a:pt x="28" y="142718"/>
                </a:lnTo>
                <a:lnTo>
                  <a:pt x="0" y="155383"/>
                </a:lnTo>
                <a:lnTo>
                  <a:pt x="948" y="158815"/>
                </a:lnTo>
                <a:lnTo>
                  <a:pt x="2533" y="162055"/>
                </a:lnTo>
                <a:lnTo>
                  <a:pt x="4541" y="165168"/>
                </a:lnTo>
                <a:lnTo>
                  <a:pt x="6834" y="167243"/>
                </a:lnTo>
                <a:lnTo>
                  <a:pt x="9314" y="168627"/>
                </a:lnTo>
                <a:lnTo>
                  <a:pt x="11921" y="169549"/>
                </a:lnTo>
                <a:lnTo>
                  <a:pt x="15563" y="170164"/>
                </a:lnTo>
                <a:lnTo>
                  <a:pt x="19896" y="170574"/>
                </a:lnTo>
                <a:lnTo>
                  <a:pt x="28838" y="171030"/>
                </a:lnTo>
                <a:lnTo>
                  <a:pt x="35988" y="171231"/>
                </a:lnTo>
                <a:lnTo>
                  <a:pt x="40180" y="170333"/>
                </a:lnTo>
                <a:lnTo>
                  <a:pt x="44880" y="168782"/>
                </a:lnTo>
                <a:lnTo>
                  <a:pt x="49919" y="166795"/>
                </a:lnTo>
                <a:lnTo>
                  <a:pt x="55183" y="164518"/>
                </a:lnTo>
                <a:lnTo>
                  <a:pt x="66111" y="159448"/>
                </a:lnTo>
                <a:lnTo>
                  <a:pt x="70740" y="156762"/>
                </a:lnTo>
                <a:lnTo>
                  <a:pt x="74779" y="154019"/>
                </a:lnTo>
                <a:lnTo>
                  <a:pt x="78423" y="151238"/>
                </a:lnTo>
                <a:lnTo>
                  <a:pt x="82758" y="147479"/>
                </a:lnTo>
                <a:lnTo>
                  <a:pt x="87553" y="143068"/>
                </a:lnTo>
                <a:lnTo>
                  <a:pt x="97960" y="133087"/>
                </a:lnTo>
                <a:lnTo>
                  <a:pt x="108936" y="122301"/>
                </a:lnTo>
                <a:lnTo>
                  <a:pt x="113577" y="116758"/>
                </a:lnTo>
                <a:lnTo>
                  <a:pt x="117624" y="111157"/>
                </a:lnTo>
                <a:lnTo>
                  <a:pt x="121275" y="105518"/>
                </a:lnTo>
                <a:lnTo>
                  <a:pt x="124661" y="99854"/>
                </a:lnTo>
                <a:lnTo>
                  <a:pt x="127870" y="94173"/>
                </a:lnTo>
                <a:lnTo>
                  <a:pt x="133977" y="82781"/>
                </a:lnTo>
                <a:lnTo>
                  <a:pt x="139866" y="71368"/>
                </a:lnTo>
                <a:lnTo>
                  <a:pt x="141818" y="65657"/>
                </a:lnTo>
                <a:lnTo>
                  <a:pt x="143118" y="59945"/>
                </a:lnTo>
                <a:lnTo>
                  <a:pt x="143986" y="54232"/>
                </a:lnTo>
                <a:lnTo>
                  <a:pt x="144564" y="48518"/>
                </a:lnTo>
                <a:lnTo>
                  <a:pt x="144949" y="42804"/>
                </a:lnTo>
                <a:lnTo>
                  <a:pt x="145207" y="37090"/>
                </a:lnTo>
                <a:lnTo>
                  <a:pt x="145492" y="25661"/>
                </a:lnTo>
                <a:lnTo>
                  <a:pt x="145568" y="19946"/>
                </a:lnTo>
                <a:lnTo>
                  <a:pt x="144665" y="15184"/>
                </a:lnTo>
                <a:lnTo>
                  <a:pt x="143112" y="11056"/>
                </a:lnTo>
                <a:lnTo>
                  <a:pt x="141125" y="7352"/>
                </a:lnTo>
                <a:lnTo>
                  <a:pt x="138846" y="4882"/>
                </a:lnTo>
                <a:lnTo>
                  <a:pt x="136375" y="3236"/>
                </a:lnTo>
                <a:lnTo>
                  <a:pt x="133775" y="2139"/>
                </a:lnTo>
                <a:lnTo>
                  <a:pt x="130137" y="1407"/>
                </a:lnTo>
                <a:lnTo>
                  <a:pt x="125807" y="919"/>
                </a:lnTo>
                <a:lnTo>
                  <a:pt x="121014" y="594"/>
                </a:lnTo>
                <a:lnTo>
                  <a:pt x="115915" y="377"/>
                </a:lnTo>
                <a:lnTo>
                  <a:pt x="100588" y="72"/>
                </a:lnTo>
                <a:lnTo>
                  <a:pt x="92959" y="0"/>
                </a:lnTo>
                <a:lnTo>
                  <a:pt x="89591" y="934"/>
                </a:lnTo>
                <a:lnTo>
                  <a:pt x="86393" y="2509"/>
                </a:lnTo>
                <a:lnTo>
                  <a:pt x="83309" y="4511"/>
                </a:lnTo>
                <a:lnTo>
                  <a:pt x="80300" y="5846"/>
                </a:lnTo>
                <a:lnTo>
                  <a:pt x="77342" y="6736"/>
                </a:lnTo>
                <a:lnTo>
                  <a:pt x="74417" y="7329"/>
                </a:lnTo>
                <a:lnTo>
                  <a:pt x="71515" y="8677"/>
                </a:lnTo>
                <a:lnTo>
                  <a:pt x="68627" y="10529"/>
                </a:lnTo>
                <a:lnTo>
                  <a:pt x="61700" y="15793"/>
                </a:lnTo>
                <a:lnTo>
                  <a:pt x="58213" y="16513"/>
                </a:lnTo>
                <a:lnTo>
                  <a:pt x="51422" y="170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4"/>
          <p:cNvSpPr/>
          <p:nvPr/>
        </p:nvSpPr>
        <p:spPr>
          <a:xfrm>
            <a:off x="7298055" y="3197542"/>
            <a:ext cx="77153" cy="334329"/>
          </a:xfrm>
          <a:custGeom>
            <a:avLst/>
            <a:gdLst/>
            <a:ahLst/>
            <a:cxnLst/>
            <a:rect l="0" t="0" r="0" b="0"/>
            <a:pathLst>
              <a:path w="77153" h="33432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8731"/>
                </a:lnTo>
                <a:lnTo>
                  <a:pt x="9325" y="10583"/>
                </a:lnTo>
                <a:lnTo>
                  <a:pt x="11931" y="12770"/>
                </a:lnTo>
                <a:lnTo>
                  <a:pt x="13670" y="16134"/>
                </a:lnTo>
                <a:lnTo>
                  <a:pt x="15600" y="24951"/>
                </a:lnTo>
                <a:lnTo>
                  <a:pt x="16458" y="32679"/>
                </a:lnTo>
                <a:lnTo>
                  <a:pt x="16686" y="36074"/>
                </a:lnTo>
                <a:lnTo>
                  <a:pt x="17792" y="40242"/>
                </a:lnTo>
                <a:lnTo>
                  <a:pt x="19482" y="44925"/>
                </a:lnTo>
                <a:lnTo>
                  <a:pt x="21560" y="49953"/>
                </a:lnTo>
                <a:lnTo>
                  <a:pt x="22946" y="55209"/>
                </a:lnTo>
                <a:lnTo>
                  <a:pt x="23870" y="60619"/>
                </a:lnTo>
                <a:lnTo>
                  <a:pt x="24485" y="66130"/>
                </a:lnTo>
                <a:lnTo>
                  <a:pt x="24896" y="72662"/>
                </a:lnTo>
                <a:lnTo>
                  <a:pt x="25353" y="87539"/>
                </a:lnTo>
                <a:lnTo>
                  <a:pt x="26427" y="95507"/>
                </a:lnTo>
                <a:lnTo>
                  <a:pt x="28095" y="103677"/>
                </a:lnTo>
                <a:lnTo>
                  <a:pt x="30160" y="111980"/>
                </a:lnTo>
                <a:lnTo>
                  <a:pt x="32489" y="120374"/>
                </a:lnTo>
                <a:lnTo>
                  <a:pt x="37617" y="137319"/>
                </a:lnTo>
                <a:lnTo>
                  <a:pt x="39366" y="145839"/>
                </a:lnTo>
                <a:lnTo>
                  <a:pt x="40531" y="154376"/>
                </a:lnTo>
                <a:lnTo>
                  <a:pt x="41308" y="162924"/>
                </a:lnTo>
                <a:lnTo>
                  <a:pt x="41826" y="171481"/>
                </a:lnTo>
                <a:lnTo>
                  <a:pt x="42402" y="188609"/>
                </a:lnTo>
                <a:lnTo>
                  <a:pt x="43508" y="197177"/>
                </a:lnTo>
                <a:lnTo>
                  <a:pt x="45198" y="205746"/>
                </a:lnTo>
                <a:lnTo>
                  <a:pt x="47277" y="214317"/>
                </a:lnTo>
                <a:lnTo>
                  <a:pt x="49615" y="222888"/>
                </a:lnTo>
                <a:lnTo>
                  <a:pt x="54753" y="240031"/>
                </a:lnTo>
                <a:lnTo>
                  <a:pt x="56505" y="248603"/>
                </a:lnTo>
                <a:lnTo>
                  <a:pt x="57672" y="257176"/>
                </a:lnTo>
                <a:lnTo>
                  <a:pt x="58451" y="265748"/>
                </a:lnTo>
                <a:lnTo>
                  <a:pt x="58970" y="273368"/>
                </a:lnTo>
                <a:lnTo>
                  <a:pt x="59316" y="280353"/>
                </a:lnTo>
                <a:lnTo>
                  <a:pt x="59802" y="296745"/>
                </a:lnTo>
                <a:lnTo>
                  <a:pt x="59967" y="315368"/>
                </a:lnTo>
                <a:lnTo>
                  <a:pt x="60933" y="319783"/>
                </a:lnTo>
                <a:lnTo>
                  <a:pt x="62529" y="323679"/>
                </a:lnTo>
                <a:lnTo>
                  <a:pt x="68225" y="333704"/>
                </a:lnTo>
                <a:lnTo>
                  <a:pt x="69296" y="333912"/>
                </a:lnTo>
                <a:lnTo>
                  <a:pt x="70962" y="334050"/>
                </a:lnTo>
                <a:lnTo>
                  <a:pt x="77152" y="3343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5"/>
          <p:cNvSpPr/>
          <p:nvPr/>
        </p:nvSpPr>
        <p:spPr>
          <a:xfrm>
            <a:off x="7272690" y="3386171"/>
            <a:ext cx="299686" cy="17109"/>
          </a:xfrm>
          <a:custGeom>
            <a:avLst/>
            <a:gdLst/>
            <a:ahLst/>
            <a:cxnLst/>
            <a:rect l="0" t="0" r="0" b="0"/>
            <a:pathLst>
              <a:path w="299686" h="17109">
                <a:moveTo>
                  <a:pt x="8219" y="8539"/>
                </a:moveTo>
                <a:lnTo>
                  <a:pt x="0" y="8539"/>
                </a:lnTo>
                <a:lnTo>
                  <a:pt x="4303" y="8539"/>
                </a:lnTo>
                <a:lnTo>
                  <a:pt x="5609" y="9491"/>
                </a:lnTo>
                <a:lnTo>
                  <a:pt x="6479" y="11079"/>
                </a:lnTo>
                <a:lnTo>
                  <a:pt x="7060" y="13090"/>
                </a:lnTo>
                <a:lnTo>
                  <a:pt x="8398" y="14430"/>
                </a:lnTo>
                <a:lnTo>
                  <a:pt x="10244" y="15324"/>
                </a:lnTo>
                <a:lnTo>
                  <a:pt x="12426" y="15919"/>
                </a:lnTo>
                <a:lnTo>
                  <a:pt x="15787" y="16317"/>
                </a:lnTo>
                <a:lnTo>
                  <a:pt x="24600" y="16758"/>
                </a:lnTo>
                <a:lnTo>
                  <a:pt x="35722" y="17006"/>
                </a:lnTo>
                <a:lnTo>
                  <a:pt x="95405" y="17108"/>
                </a:lnTo>
                <a:lnTo>
                  <a:pt x="103491" y="16157"/>
                </a:lnTo>
                <a:lnTo>
                  <a:pt x="111739" y="14570"/>
                </a:lnTo>
                <a:lnTo>
                  <a:pt x="120095" y="12559"/>
                </a:lnTo>
                <a:lnTo>
                  <a:pt x="128524" y="11219"/>
                </a:lnTo>
                <a:lnTo>
                  <a:pt x="137000" y="10325"/>
                </a:lnTo>
                <a:lnTo>
                  <a:pt x="145508" y="9730"/>
                </a:lnTo>
                <a:lnTo>
                  <a:pt x="154990" y="8380"/>
                </a:lnTo>
                <a:lnTo>
                  <a:pt x="165122" y="6528"/>
                </a:lnTo>
                <a:lnTo>
                  <a:pt x="175686" y="4341"/>
                </a:lnTo>
                <a:lnTo>
                  <a:pt x="185586" y="2882"/>
                </a:lnTo>
                <a:lnTo>
                  <a:pt x="195044" y="1910"/>
                </a:lnTo>
                <a:lnTo>
                  <a:pt x="204207" y="1262"/>
                </a:lnTo>
                <a:lnTo>
                  <a:pt x="213174" y="830"/>
                </a:lnTo>
                <a:lnTo>
                  <a:pt x="230755" y="350"/>
                </a:lnTo>
                <a:lnTo>
                  <a:pt x="267136" y="17"/>
                </a:lnTo>
                <a:lnTo>
                  <a:pt x="275128" y="0"/>
                </a:lnTo>
                <a:lnTo>
                  <a:pt x="281408" y="941"/>
                </a:lnTo>
                <a:lnTo>
                  <a:pt x="286548" y="2521"/>
                </a:lnTo>
                <a:lnTo>
                  <a:pt x="299685" y="85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6"/>
          <p:cNvSpPr/>
          <p:nvPr/>
        </p:nvSpPr>
        <p:spPr>
          <a:xfrm>
            <a:off x="6569938" y="3754859"/>
            <a:ext cx="220483" cy="291200"/>
          </a:xfrm>
          <a:custGeom>
            <a:avLst/>
            <a:gdLst/>
            <a:ahLst/>
            <a:cxnLst/>
            <a:rect l="0" t="0" r="0" b="0"/>
            <a:pathLst>
              <a:path w="220483" h="291200">
                <a:moveTo>
                  <a:pt x="188049" y="8468"/>
                </a:moveTo>
                <a:lnTo>
                  <a:pt x="178947" y="8468"/>
                </a:lnTo>
                <a:lnTo>
                  <a:pt x="175314" y="7516"/>
                </a:lnTo>
                <a:lnTo>
                  <a:pt x="168736" y="3917"/>
                </a:lnTo>
                <a:lnTo>
                  <a:pt x="162638" y="1683"/>
                </a:lnTo>
                <a:lnTo>
                  <a:pt x="156753" y="690"/>
                </a:lnTo>
                <a:lnTo>
                  <a:pt x="150962" y="249"/>
                </a:lnTo>
                <a:lnTo>
                  <a:pt x="142673" y="52"/>
                </a:lnTo>
                <a:lnTo>
                  <a:pt x="137796" y="0"/>
                </a:lnTo>
                <a:lnTo>
                  <a:pt x="133593" y="918"/>
                </a:lnTo>
                <a:lnTo>
                  <a:pt x="129837" y="2482"/>
                </a:lnTo>
                <a:lnTo>
                  <a:pt x="126381" y="4477"/>
                </a:lnTo>
                <a:lnTo>
                  <a:pt x="117461" y="9235"/>
                </a:lnTo>
                <a:lnTo>
                  <a:pt x="96213" y="20050"/>
                </a:lnTo>
                <a:lnTo>
                  <a:pt x="90629" y="24761"/>
                </a:lnTo>
                <a:lnTo>
                  <a:pt x="85003" y="30761"/>
                </a:lnTo>
                <a:lnTo>
                  <a:pt x="79346" y="37617"/>
                </a:lnTo>
                <a:lnTo>
                  <a:pt x="73671" y="44093"/>
                </a:lnTo>
                <a:lnTo>
                  <a:pt x="67982" y="50316"/>
                </a:lnTo>
                <a:lnTo>
                  <a:pt x="62285" y="56369"/>
                </a:lnTo>
                <a:lnTo>
                  <a:pt x="56581" y="63262"/>
                </a:lnTo>
                <a:lnTo>
                  <a:pt x="50874" y="70715"/>
                </a:lnTo>
                <a:lnTo>
                  <a:pt x="45164" y="78541"/>
                </a:lnTo>
                <a:lnTo>
                  <a:pt x="39453" y="85663"/>
                </a:lnTo>
                <a:lnTo>
                  <a:pt x="33740" y="92317"/>
                </a:lnTo>
                <a:lnTo>
                  <a:pt x="23264" y="103837"/>
                </a:lnTo>
                <a:lnTo>
                  <a:pt x="15434" y="112132"/>
                </a:lnTo>
                <a:lnTo>
                  <a:pt x="12012" y="116630"/>
                </a:lnTo>
                <a:lnTo>
                  <a:pt x="8779" y="121533"/>
                </a:lnTo>
                <a:lnTo>
                  <a:pt x="5670" y="126707"/>
                </a:lnTo>
                <a:lnTo>
                  <a:pt x="2217" y="134996"/>
                </a:lnTo>
                <a:lnTo>
                  <a:pt x="682" y="141855"/>
                </a:lnTo>
                <a:lnTo>
                  <a:pt x="0" y="148079"/>
                </a:lnTo>
                <a:lnTo>
                  <a:pt x="771" y="151072"/>
                </a:lnTo>
                <a:lnTo>
                  <a:pt x="4166" y="156937"/>
                </a:lnTo>
                <a:lnTo>
                  <a:pt x="6406" y="158883"/>
                </a:lnTo>
                <a:lnTo>
                  <a:pt x="8851" y="160179"/>
                </a:lnTo>
                <a:lnTo>
                  <a:pt x="14108" y="161620"/>
                </a:lnTo>
                <a:lnTo>
                  <a:pt x="19620" y="162261"/>
                </a:lnTo>
                <a:lnTo>
                  <a:pt x="23375" y="162432"/>
                </a:lnTo>
                <a:lnTo>
                  <a:pt x="32628" y="162622"/>
                </a:lnTo>
                <a:lnTo>
                  <a:pt x="38715" y="161720"/>
                </a:lnTo>
                <a:lnTo>
                  <a:pt x="45631" y="160166"/>
                </a:lnTo>
                <a:lnTo>
                  <a:pt x="53098" y="158177"/>
                </a:lnTo>
                <a:lnTo>
                  <a:pt x="60934" y="156852"/>
                </a:lnTo>
                <a:lnTo>
                  <a:pt x="69016" y="155968"/>
                </a:lnTo>
                <a:lnTo>
                  <a:pt x="77262" y="155379"/>
                </a:lnTo>
                <a:lnTo>
                  <a:pt x="84663" y="154986"/>
                </a:lnTo>
                <a:lnTo>
                  <a:pt x="97968" y="154550"/>
                </a:lnTo>
                <a:lnTo>
                  <a:pt x="106087" y="153481"/>
                </a:lnTo>
                <a:lnTo>
                  <a:pt x="115311" y="151816"/>
                </a:lnTo>
                <a:lnTo>
                  <a:pt x="125269" y="149753"/>
                </a:lnTo>
                <a:lnTo>
                  <a:pt x="134765" y="149330"/>
                </a:lnTo>
                <a:lnTo>
                  <a:pt x="143954" y="150001"/>
                </a:lnTo>
                <a:lnTo>
                  <a:pt x="152937" y="151401"/>
                </a:lnTo>
                <a:lnTo>
                  <a:pt x="160831" y="152334"/>
                </a:lnTo>
                <a:lnTo>
                  <a:pt x="167999" y="152956"/>
                </a:lnTo>
                <a:lnTo>
                  <a:pt x="174682" y="153371"/>
                </a:lnTo>
                <a:lnTo>
                  <a:pt x="181043" y="154600"/>
                </a:lnTo>
                <a:lnTo>
                  <a:pt x="187189" y="156372"/>
                </a:lnTo>
                <a:lnTo>
                  <a:pt x="193191" y="158506"/>
                </a:lnTo>
                <a:lnTo>
                  <a:pt x="198144" y="160881"/>
                </a:lnTo>
                <a:lnTo>
                  <a:pt x="202399" y="163416"/>
                </a:lnTo>
                <a:lnTo>
                  <a:pt x="206188" y="166059"/>
                </a:lnTo>
                <a:lnTo>
                  <a:pt x="212938" y="171536"/>
                </a:lnTo>
                <a:lnTo>
                  <a:pt x="216072" y="174330"/>
                </a:lnTo>
                <a:lnTo>
                  <a:pt x="218161" y="178098"/>
                </a:lnTo>
                <a:lnTo>
                  <a:pt x="219554" y="182515"/>
                </a:lnTo>
                <a:lnTo>
                  <a:pt x="220482" y="187364"/>
                </a:lnTo>
                <a:lnTo>
                  <a:pt x="220149" y="191550"/>
                </a:lnTo>
                <a:lnTo>
                  <a:pt x="218973" y="195292"/>
                </a:lnTo>
                <a:lnTo>
                  <a:pt x="202140" y="228894"/>
                </a:lnTo>
                <a:lnTo>
                  <a:pt x="198395" y="234476"/>
                </a:lnTo>
                <a:lnTo>
                  <a:pt x="193994" y="240103"/>
                </a:lnTo>
                <a:lnTo>
                  <a:pt x="189155" y="245759"/>
                </a:lnTo>
                <a:lnTo>
                  <a:pt x="183072" y="251434"/>
                </a:lnTo>
                <a:lnTo>
                  <a:pt x="176158" y="257123"/>
                </a:lnTo>
                <a:lnTo>
                  <a:pt x="168692" y="262820"/>
                </a:lnTo>
                <a:lnTo>
                  <a:pt x="162761" y="267571"/>
                </a:lnTo>
                <a:lnTo>
                  <a:pt x="157855" y="271691"/>
                </a:lnTo>
                <a:lnTo>
                  <a:pt x="153633" y="275390"/>
                </a:lnTo>
                <a:lnTo>
                  <a:pt x="147960" y="278809"/>
                </a:lnTo>
                <a:lnTo>
                  <a:pt x="141320" y="282040"/>
                </a:lnTo>
                <a:lnTo>
                  <a:pt x="134037" y="285147"/>
                </a:lnTo>
                <a:lnTo>
                  <a:pt x="127276" y="287218"/>
                </a:lnTo>
                <a:lnTo>
                  <a:pt x="120864" y="288599"/>
                </a:lnTo>
                <a:lnTo>
                  <a:pt x="114684" y="289519"/>
                </a:lnTo>
                <a:lnTo>
                  <a:pt x="108659" y="290133"/>
                </a:lnTo>
                <a:lnTo>
                  <a:pt x="102737" y="290542"/>
                </a:lnTo>
                <a:lnTo>
                  <a:pt x="96885" y="290815"/>
                </a:lnTo>
                <a:lnTo>
                  <a:pt x="85302" y="291118"/>
                </a:lnTo>
                <a:lnTo>
                  <a:pt x="79546" y="291199"/>
                </a:lnTo>
                <a:lnTo>
                  <a:pt x="74757" y="290301"/>
                </a:lnTo>
                <a:lnTo>
                  <a:pt x="70610" y="288749"/>
                </a:lnTo>
                <a:lnTo>
                  <a:pt x="66894" y="286762"/>
                </a:lnTo>
                <a:lnTo>
                  <a:pt x="62512" y="285437"/>
                </a:lnTo>
                <a:lnTo>
                  <a:pt x="57685" y="284554"/>
                </a:lnTo>
                <a:lnTo>
                  <a:pt x="52562" y="283965"/>
                </a:lnTo>
                <a:lnTo>
                  <a:pt x="48195" y="282620"/>
                </a:lnTo>
                <a:lnTo>
                  <a:pt x="44331" y="280771"/>
                </a:lnTo>
                <a:lnTo>
                  <a:pt x="40801" y="278586"/>
                </a:lnTo>
                <a:lnTo>
                  <a:pt x="38450" y="276177"/>
                </a:lnTo>
                <a:lnTo>
                  <a:pt x="36881" y="273618"/>
                </a:lnTo>
                <a:lnTo>
                  <a:pt x="35138" y="268235"/>
                </a:lnTo>
                <a:lnTo>
                  <a:pt x="34157" y="259849"/>
                </a:lnTo>
                <a:lnTo>
                  <a:pt x="34019" y="257018"/>
                </a:lnTo>
                <a:lnTo>
                  <a:pt x="33744" y="2484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7"/>
          <p:cNvSpPr/>
          <p:nvPr/>
        </p:nvSpPr>
        <p:spPr>
          <a:xfrm>
            <a:off x="6603682" y="400335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8"/>
          <p:cNvSpPr/>
          <p:nvPr/>
        </p:nvSpPr>
        <p:spPr>
          <a:xfrm>
            <a:off x="6818175" y="3754754"/>
            <a:ext cx="196690" cy="256619"/>
          </a:xfrm>
          <a:custGeom>
            <a:avLst/>
            <a:gdLst/>
            <a:ahLst/>
            <a:cxnLst/>
            <a:rect l="0" t="0" r="0" b="0"/>
            <a:pathLst>
              <a:path w="196690" h="256619">
                <a:moveTo>
                  <a:pt x="111262" y="34291"/>
                </a:moveTo>
                <a:lnTo>
                  <a:pt x="106711" y="34291"/>
                </a:lnTo>
                <a:lnTo>
                  <a:pt x="104418" y="35243"/>
                </a:lnTo>
                <a:lnTo>
                  <a:pt x="99330" y="38841"/>
                </a:lnTo>
                <a:lnTo>
                  <a:pt x="95661" y="41672"/>
                </a:lnTo>
                <a:lnTo>
                  <a:pt x="89724" y="42333"/>
                </a:lnTo>
                <a:lnTo>
                  <a:pt x="85474" y="42510"/>
                </a:lnTo>
                <a:lnTo>
                  <a:pt x="81687" y="43580"/>
                </a:lnTo>
                <a:lnTo>
                  <a:pt x="78211" y="45246"/>
                </a:lnTo>
                <a:lnTo>
                  <a:pt x="74940" y="47310"/>
                </a:lnTo>
                <a:lnTo>
                  <a:pt x="71807" y="50590"/>
                </a:lnTo>
                <a:lnTo>
                  <a:pt x="68766" y="54682"/>
                </a:lnTo>
                <a:lnTo>
                  <a:pt x="65786" y="59315"/>
                </a:lnTo>
                <a:lnTo>
                  <a:pt x="61895" y="63356"/>
                </a:lnTo>
                <a:lnTo>
                  <a:pt x="57396" y="67003"/>
                </a:lnTo>
                <a:lnTo>
                  <a:pt x="52491" y="70386"/>
                </a:lnTo>
                <a:lnTo>
                  <a:pt x="48269" y="75499"/>
                </a:lnTo>
                <a:lnTo>
                  <a:pt x="44502" y="81766"/>
                </a:lnTo>
                <a:lnTo>
                  <a:pt x="41038" y="88800"/>
                </a:lnTo>
                <a:lnTo>
                  <a:pt x="37776" y="96348"/>
                </a:lnTo>
                <a:lnTo>
                  <a:pt x="34649" y="104237"/>
                </a:lnTo>
                <a:lnTo>
                  <a:pt x="31612" y="112354"/>
                </a:lnTo>
                <a:lnTo>
                  <a:pt x="27682" y="120623"/>
                </a:lnTo>
                <a:lnTo>
                  <a:pt x="23157" y="128993"/>
                </a:lnTo>
                <a:lnTo>
                  <a:pt x="18235" y="137430"/>
                </a:lnTo>
                <a:lnTo>
                  <a:pt x="10227" y="151886"/>
                </a:lnTo>
                <a:lnTo>
                  <a:pt x="6758" y="158407"/>
                </a:lnTo>
                <a:lnTo>
                  <a:pt x="4444" y="165613"/>
                </a:lnTo>
                <a:lnTo>
                  <a:pt x="2903" y="173274"/>
                </a:lnTo>
                <a:lnTo>
                  <a:pt x="1875" y="181239"/>
                </a:lnTo>
                <a:lnTo>
                  <a:pt x="1190" y="189406"/>
                </a:lnTo>
                <a:lnTo>
                  <a:pt x="733" y="197708"/>
                </a:lnTo>
                <a:lnTo>
                  <a:pt x="225" y="213601"/>
                </a:lnTo>
                <a:lnTo>
                  <a:pt x="0" y="227014"/>
                </a:lnTo>
                <a:lnTo>
                  <a:pt x="1845" y="232306"/>
                </a:lnTo>
                <a:lnTo>
                  <a:pt x="4980" y="236786"/>
                </a:lnTo>
                <a:lnTo>
                  <a:pt x="19148" y="250820"/>
                </a:lnTo>
                <a:lnTo>
                  <a:pt x="22230" y="252938"/>
                </a:lnTo>
                <a:lnTo>
                  <a:pt x="28195" y="255292"/>
                </a:lnTo>
                <a:lnTo>
                  <a:pt x="32071" y="255920"/>
                </a:lnTo>
                <a:lnTo>
                  <a:pt x="36561" y="256339"/>
                </a:lnTo>
                <a:lnTo>
                  <a:pt x="41459" y="256618"/>
                </a:lnTo>
                <a:lnTo>
                  <a:pt x="46630" y="255851"/>
                </a:lnTo>
                <a:lnTo>
                  <a:pt x="51981" y="254388"/>
                </a:lnTo>
                <a:lnTo>
                  <a:pt x="57454" y="252459"/>
                </a:lnTo>
                <a:lnTo>
                  <a:pt x="63008" y="250222"/>
                </a:lnTo>
                <a:lnTo>
                  <a:pt x="68615" y="247777"/>
                </a:lnTo>
                <a:lnTo>
                  <a:pt x="74258" y="245195"/>
                </a:lnTo>
                <a:lnTo>
                  <a:pt x="79925" y="241569"/>
                </a:lnTo>
                <a:lnTo>
                  <a:pt x="85609" y="237246"/>
                </a:lnTo>
                <a:lnTo>
                  <a:pt x="91303" y="232459"/>
                </a:lnTo>
                <a:lnTo>
                  <a:pt x="97955" y="226411"/>
                </a:lnTo>
                <a:lnTo>
                  <a:pt x="112968" y="212070"/>
                </a:lnTo>
                <a:lnTo>
                  <a:pt x="120019" y="204245"/>
                </a:lnTo>
                <a:lnTo>
                  <a:pt x="126625" y="196171"/>
                </a:lnTo>
                <a:lnTo>
                  <a:pt x="132934" y="187931"/>
                </a:lnTo>
                <a:lnTo>
                  <a:pt x="139046" y="179580"/>
                </a:lnTo>
                <a:lnTo>
                  <a:pt x="150915" y="162681"/>
                </a:lnTo>
                <a:lnTo>
                  <a:pt x="185526" y="111426"/>
                </a:lnTo>
                <a:lnTo>
                  <a:pt x="189346" y="102859"/>
                </a:lnTo>
                <a:lnTo>
                  <a:pt x="191894" y="94290"/>
                </a:lnTo>
                <a:lnTo>
                  <a:pt x="193591" y="85721"/>
                </a:lnTo>
                <a:lnTo>
                  <a:pt x="194723" y="78102"/>
                </a:lnTo>
                <a:lnTo>
                  <a:pt x="195478" y="71119"/>
                </a:lnTo>
                <a:lnTo>
                  <a:pt x="195982" y="64557"/>
                </a:lnTo>
                <a:lnTo>
                  <a:pt x="196316" y="58279"/>
                </a:lnTo>
                <a:lnTo>
                  <a:pt x="196689" y="46222"/>
                </a:lnTo>
                <a:lnTo>
                  <a:pt x="195836" y="41292"/>
                </a:lnTo>
                <a:lnTo>
                  <a:pt x="192348" y="33275"/>
                </a:lnTo>
                <a:lnTo>
                  <a:pt x="189132" y="29804"/>
                </a:lnTo>
                <a:lnTo>
                  <a:pt x="185082" y="26537"/>
                </a:lnTo>
                <a:lnTo>
                  <a:pt x="180478" y="23406"/>
                </a:lnTo>
                <a:lnTo>
                  <a:pt x="176456" y="20367"/>
                </a:lnTo>
                <a:lnTo>
                  <a:pt x="172823" y="17388"/>
                </a:lnTo>
                <a:lnTo>
                  <a:pt x="169447" y="14450"/>
                </a:lnTo>
                <a:lnTo>
                  <a:pt x="166245" y="12491"/>
                </a:lnTo>
                <a:lnTo>
                  <a:pt x="160147" y="10315"/>
                </a:lnTo>
                <a:lnTo>
                  <a:pt x="156234" y="8782"/>
                </a:lnTo>
                <a:lnTo>
                  <a:pt x="151721" y="6807"/>
                </a:lnTo>
                <a:lnTo>
                  <a:pt x="146807" y="4538"/>
                </a:lnTo>
                <a:lnTo>
                  <a:pt x="142579" y="3025"/>
                </a:lnTo>
                <a:lnTo>
                  <a:pt x="138808" y="2017"/>
                </a:lnTo>
                <a:lnTo>
                  <a:pt x="135341" y="1345"/>
                </a:lnTo>
                <a:lnTo>
                  <a:pt x="132077" y="897"/>
                </a:lnTo>
                <a:lnTo>
                  <a:pt x="128949" y="598"/>
                </a:lnTo>
                <a:lnTo>
                  <a:pt x="11983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9"/>
          <p:cNvSpPr/>
          <p:nvPr/>
        </p:nvSpPr>
        <p:spPr>
          <a:xfrm>
            <a:off x="7058025" y="3643312"/>
            <a:ext cx="77153" cy="368618"/>
          </a:xfrm>
          <a:custGeom>
            <a:avLst/>
            <a:gdLst/>
            <a:ahLst/>
            <a:cxnLst/>
            <a:rect l="0" t="0" r="0" b="0"/>
            <a:pathLst>
              <a:path w="77153" h="368618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8219" y="7381"/>
                </a:lnTo>
                <a:lnTo>
                  <a:pt x="9290" y="8731"/>
                </a:lnTo>
                <a:lnTo>
                  <a:pt x="10955" y="10583"/>
                </a:lnTo>
                <a:lnTo>
                  <a:pt x="13018" y="12771"/>
                </a:lnTo>
                <a:lnTo>
                  <a:pt x="14394" y="16134"/>
                </a:lnTo>
                <a:lnTo>
                  <a:pt x="15923" y="24950"/>
                </a:lnTo>
                <a:lnTo>
                  <a:pt x="17282" y="29969"/>
                </a:lnTo>
                <a:lnTo>
                  <a:pt x="19142" y="35219"/>
                </a:lnTo>
                <a:lnTo>
                  <a:pt x="21333" y="40625"/>
                </a:lnTo>
                <a:lnTo>
                  <a:pt x="22795" y="46133"/>
                </a:lnTo>
                <a:lnTo>
                  <a:pt x="24418" y="57334"/>
                </a:lnTo>
                <a:lnTo>
                  <a:pt x="25804" y="63940"/>
                </a:lnTo>
                <a:lnTo>
                  <a:pt x="27680" y="71202"/>
                </a:lnTo>
                <a:lnTo>
                  <a:pt x="29883" y="78900"/>
                </a:lnTo>
                <a:lnTo>
                  <a:pt x="31352" y="87843"/>
                </a:lnTo>
                <a:lnTo>
                  <a:pt x="32331" y="97615"/>
                </a:lnTo>
                <a:lnTo>
                  <a:pt x="32984" y="107939"/>
                </a:lnTo>
                <a:lnTo>
                  <a:pt x="33709" y="127031"/>
                </a:lnTo>
                <a:lnTo>
                  <a:pt x="33903" y="136122"/>
                </a:lnTo>
                <a:lnTo>
                  <a:pt x="34984" y="145041"/>
                </a:lnTo>
                <a:lnTo>
                  <a:pt x="36658" y="153844"/>
                </a:lnTo>
                <a:lnTo>
                  <a:pt x="38726" y="162570"/>
                </a:lnTo>
                <a:lnTo>
                  <a:pt x="40105" y="172198"/>
                </a:lnTo>
                <a:lnTo>
                  <a:pt x="41024" y="182426"/>
                </a:lnTo>
                <a:lnTo>
                  <a:pt x="41636" y="193055"/>
                </a:lnTo>
                <a:lnTo>
                  <a:pt x="42317" y="212485"/>
                </a:lnTo>
                <a:lnTo>
                  <a:pt x="42701" y="242029"/>
                </a:lnTo>
                <a:lnTo>
                  <a:pt x="42831" y="281594"/>
                </a:lnTo>
                <a:lnTo>
                  <a:pt x="43794" y="290599"/>
                </a:lnTo>
                <a:lnTo>
                  <a:pt x="45388" y="299460"/>
                </a:lnTo>
                <a:lnTo>
                  <a:pt x="47404" y="308225"/>
                </a:lnTo>
                <a:lnTo>
                  <a:pt x="48747" y="315974"/>
                </a:lnTo>
                <a:lnTo>
                  <a:pt x="49643" y="323044"/>
                </a:lnTo>
                <a:lnTo>
                  <a:pt x="50240" y="329663"/>
                </a:lnTo>
                <a:lnTo>
                  <a:pt x="51591" y="335028"/>
                </a:lnTo>
                <a:lnTo>
                  <a:pt x="53444" y="339557"/>
                </a:lnTo>
                <a:lnTo>
                  <a:pt x="55631" y="343529"/>
                </a:lnTo>
                <a:lnTo>
                  <a:pt x="58042" y="347129"/>
                </a:lnTo>
                <a:lnTo>
                  <a:pt x="60603" y="350482"/>
                </a:lnTo>
                <a:lnTo>
                  <a:pt x="67004" y="358156"/>
                </a:lnTo>
                <a:lnTo>
                  <a:pt x="68481" y="359739"/>
                </a:lnTo>
                <a:lnTo>
                  <a:pt x="77152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0"/>
          <p:cNvSpPr/>
          <p:nvPr/>
        </p:nvSpPr>
        <p:spPr>
          <a:xfrm>
            <a:off x="7195184" y="3737610"/>
            <a:ext cx="240032" cy="308060"/>
          </a:xfrm>
          <a:custGeom>
            <a:avLst/>
            <a:gdLst/>
            <a:ahLst/>
            <a:cxnLst/>
            <a:rect l="0" t="0" r="0" b="0"/>
            <a:pathLst>
              <a:path w="240032" h="308060">
                <a:moveTo>
                  <a:pt x="0" y="34290"/>
                </a:moveTo>
                <a:lnTo>
                  <a:pt x="0" y="46221"/>
                </a:lnTo>
                <a:lnTo>
                  <a:pt x="953" y="48911"/>
                </a:lnTo>
                <a:lnTo>
                  <a:pt x="9326" y="62613"/>
                </a:lnTo>
                <a:lnTo>
                  <a:pt x="11932" y="67460"/>
                </a:lnTo>
                <a:lnTo>
                  <a:pt x="13670" y="73548"/>
                </a:lnTo>
                <a:lnTo>
                  <a:pt x="14829" y="80464"/>
                </a:lnTo>
                <a:lnTo>
                  <a:pt x="15601" y="87933"/>
                </a:lnTo>
                <a:lnTo>
                  <a:pt x="17068" y="96722"/>
                </a:lnTo>
                <a:lnTo>
                  <a:pt x="18999" y="106391"/>
                </a:lnTo>
                <a:lnTo>
                  <a:pt x="23684" y="127295"/>
                </a:lnTo>
                <a:lnTo>
                  <a:pt x="28942" y="149285"/>
                </a:lnTo>
                <a:lnTo>
                  <a:pt x="31677" y="159531"/>
                </a:lnTo>
                <a:lnTo>
                  <a:pt x="40078" y="188556"/>
                </a:lnTo>
                <a:lnTo>
                  <a:pt x="48600" y="219910"/>
                </a:lnTo>
                <a:lnTo>
                  <a:pt x="54302" y="238707"/>
                </a:lnTo>
                <a:lnTo>
                  <a:pt x="57157" y="246768"/>
                </a:lnTo>
                <a:lnTo>
                  <a:pt x="60012" y="254047"/>
                </a:lnTo>
                <a:lnTo>
                  <a:pt x="62869" y="260804"/>
                </a:lnTo>
                <a:lnTo>
                  <a:pt x="64772" y="267214"/>
                </a:lnTo>
                <a:lnTo>
                  <a:pt x="66042" y="273393"/>
                </a:lnTo>
                <a:lnTo>
                  <a:pt x="66889" y="279416"/>
                </a:lnTo>
                <a:lnTo>
                  <a:pt x="70368" y="288650"/>
                </a:lnTo>
                <a:lnTo>
                  <a:pt x="75090" y="295929"/>
                </a:lnTo>
                <a:lnTo>
                  <a:pt x="82151" y="304429"/>
                </a:lnTo>
                <a:lnTo>
                  <a:pt x="84137" y="306751"/>
                </a:lnTo>
                <a:lnTo>
                  <a:pt x="85619" y="307371"/>
                </a:lnTo>
                <a:lnTo>
                  <a:pt x="89806" y="308059"/>
                </a:lnTo>
                <a:lnTo>
                  <a:pt x="91303" y="307290"/>
                </a:lnTo>
                <a:lnTo>
                  <a:pt x="92302" y="305825"/>
                </a:lnTo>
                <a:lnTo>
                  <a:pt x="96246" y="296672"/>
                </a:lnTo>
                <a:lnTo>
                  <a:pt x="98455" y="292079"/>
                </a:lnTo>
                <a:lnTo>
                  <a:pt x="100879" y="286159"/>
                </a:lnTo>
                <a:lnTo>
                  <a:pt x="103448" y="279355"/>
                </a:lnTo>
                <a:lnTo>
                  <a:pt x="106113" y="271962"/>
                </a:lnTo>
                <a:lnTo>
                  <a:pt x="107890" y="264175"/>
                </a:lnTo>
                <a:lnTo>
                  <a:pt x="109074" y="256127"/>
                </a:lnTo>
                <a:lnTo>
                  <a:pt x="109863" y="247904"/>
                </a:lnTo>
                <a:lnTo>
                  <a:pt x="111342" y="238612"/>
                </a:lnTo>
                <a:lnTo>
                  <a:pt x="113281" y="228607"/>
                </a:lnTo>
                <a:lnTo>
                  <a:pt x="115526" y="218127"/>
                </a:lnTo>
                <a:lnTo>
                  <a:pt x="118928" y="207330"/>
                </a:lnTo>
                <a:lnTo>
                  <a:pt x="123101" y="196323"/>
                </a:lnTo>
                <a:lnTo>
                  <a:pt x="127787" y="185174"/>
                </a:lnTo>
                <a:lnTo>
                  <a:pt x="131864" y="173932"/>
                </a:lnTo>
                <a:lnTo>
                  <a:pt x="135535" y="162627"/>
                </a:lnTo>
                <a:lnTo>
                  <a:pt x="138935" y="151280"/>
                </a:lnTo>
                <a:lnTo>
                  <a:pt x="143106" y="139906"/>
                </a:lnTo>
                <a:lnTo>
                  <a:pt x="147791" y="128513"/>
                </a:lnTo>
                <a:lnTo>
                  <a:pt x="152820" y="117108"/>
                </a:lnTo>
                <a:lnTo>
                  <a:pt x="157126" y="106647"/>
                </a:lnTo>
                <a:lnTo>
                  <a:pt x="160948" y="96815"/>
                </a:lnTo>
                <a:lnTo>
                  <a:pt x="164448" y="87403"/>
                </a:lnTo>
                <a:lnTo>
                  <a:pt x="168688" y="79224"/>
                </a:lnTo>
                <a:lnTo>
                  <a:pt x="173419" y="71866"/>
                </a:lnTo>
                <a:lnTo>
                  <a:pt x="178478" y="65055"/>
                </a:lnTo>
                <a:lnTo>
                  <a:pt x="183755" y="58610"/>
                </a:lnTo>
                <a:lnTo>
                  <a:pt x="189179" y="52408"/>
                </a:lnTo>
                <a:lnTo>
                  <a:pt x="194699" y="46369"/>
                </a:lnTo>
                <a:lnTo>
                  <a:pt x="199332" y="40438"/>
                </a:lnTo>
                <a:lnTo>
                  <a:pt x="203373" y="34578"/>
                </a:lnTo>
                <a:lnTo>
                  <a:pt x="207019" y="28767"/>
                </a:lnTo>
                <a:lnTo>
                  <a:pt x="213612" y="19770"/>
                </a:lnTo>
                <a:lnTo>
                  <a:pt x="216703" y="16038"/>
                </a:lnTo>
                <a:lnTo>
                  <a:pt x="219716" y="13549"/>
                </a:lnTo>
                <a:lnTo>
                  <a:pt x="222677" y="11890"/>
                </a:lnTo>
                <a:lnTo>
                  <a:pt x="225604" y="10784"/>
                </a:lnTo>
                <a:lnTo>
                  <a:pt x="231397" y="7015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1"/>
          <p:cNvSpPr/>
          <p:nvPr/>
        </p:nvSpPr>
        <p:spPr>
          <a:xfrm>
            <a:off x="7470051" y="3780526"/>
            <a:ext cx="230912" cy="256956"/>
          </a:xfrm>
          <a:custGeom>
            <a:avLst/>
            <a:gdLst/>
            <a:ahLst/>
            <a:cxnLst/>
            <a:rect l="0" t="0" r="0" b="0"/>
            <a:pathLst>
              <a:path w="230912" h="256956">
                <a:moveTo>
                  <a:pt x="8026" y="77099"/>
                </a:moveTo>
                <a:lnTo>
                  <a:pt x="16246" y="77099"/>
                </a:lnTo>
                <a:lnTo>
                  <a:pt x="23373" y="83943"/>
                </a:lnTo>
                <a:lnTo>
                  <a:pt x="28499" y="89030"/>
                </a:lnTo>
                <a:lnTo>
                  <a:pt x="31200" y="90768"/>
                </a:lnTo>
                <a:lnTo>
                  <a:pt x="36741" y="92699"/>
                </a:lnTo>
                <a:lnTo>
                  <a:pt x="40504" y="93214"/>
                </a:lnTo>
                <a:lnTo>
                  <a:pt x="44918" y="93557"/>
                </a:lnTo>
                <a:lnTo>
                  <a:pt x="53950" y="93939"/>
                </a:lnTo>
                <a:lnTo>
                  <a:pt x="61139" y="94108"/>
                </a:lnTo>
                <a:lnTo>
                  <a:pt x="91292" y="94232"/>
                </a:lnTo>
                <a:lnTo>
                  <a:pt x="96874" y="93283"/>
                </a:lnTo>
                <a:lnTo>
                  <a:pt x="102500" y="91698"/>
                </a:lnTo>
                <a:lnTo>
                  <a:pt x="108156" y="89690"/>
                </a:lnTo>
                <a:lnTo>
                  <a:pt x="113832" y="87397"/>
                </a:lnTo>
                <a:lnTo>
                  <a:pt x="119521" y="84917"/>
                </a:lnTo>
                <a:lnTo>
                  <a:pt x="130922" y="79621"/>
                </a:lnTo>
                <a:lnTo>
                  <a:pt x="142339" y="74092"/>
                </a:lnTo>
                <a:lnTo>
                  <a:pt x="147098" y="70332"/>
                </a:lnTo>
                <a:lnTo>
                  <a:pt x="151224" y="65920"/>
                </a:lnTo>
                <a:lnTo>
                  <a:pt x="154926" y="61074"/>
                </a:lnTo>
                <a:lnTo>
                  <a:pt x="158346" y="55938"/>
                </a:lnTo>
                <a:lnTo>
                  <a:pt x="161580" y="50609"/>
                </a:lnTo>
                <a:lnTo>
                  <a:pt x="164688" y="45151"/>
                </a:lnTo>
                <a:lnTo>
                  <a:pt x="167712" y="40560"/>
                </a:lnTo>
                <a:lnTo>
                  <a:pt x="173613" y="32919"/>
                </a:lnTo>
                <a:lnTo>
                  <a:pt x="175568" y="28596"/>
                </a:lnTo>
                <a:lnTo>
                  <a:pt x="176870" y="23808"/>
                </a:lnTo>
                <a:lnTo>
                  <a:pt x="177739" y="18712"/>
                </a:lnTo>
                <a:lnTo>
                  <a:pt x="178318" y="14362"/>
                </a:lnTo>
                <a:lnTo>
                  <a:pt x="178961" y="6988"/>
                </a:lnTo>
                <a:lnTo>
                  <a:pt x="178181" y="4641"/>
                </a:lnTo>
                <a:lnTo>
                  <a:pt x="176707" y="3076"/>
                </a:lnTo>
                <a:lnTo>
                  <a:pt x="174773" y="2033"/>
                </a:lnTo>
                <a:lnTo>
                  <a:pt x="170083" y="873"/>
                </a:lnTo>
                <a:lnTo>
                  <a:pt x="163872" y="358"/>
                </a:lnTo>
                <a:lnTo>
                  <a:pt x="154761" y="130"/>
                </a:lnTo>
                <a:lnTo>
                  <a:pt x="138921" y="0"/>
                </a:lnTo>
                <a:lnTo>
                  <a:pt x="133390" y="1887"/>
                </a:lnTo>
                <a:lnTo>
                  <a:pt x="127797" y="5050"/>
                </a:lnTo>
                <a:lnTo>
                  <a:pt x="122163" y="9064"/>
                </a:lnTo>
                <a:lnTo>
                  <a:pt x="116503" y="13645"/>
                </a:lnTo>
                <a:lnTo>
                  <a:pt x="110824" y="18604"/>
                </a:lnTo>
                <a:lnTo>
                  <a:pt x="105133" y="23815"/>
                </a:lnTo>
                <a:lnTo>
                  <a:pt x="98482" y="29193"/>
                </a:lnTo>
                <a:lnTo>
                  <a:pt x="91190" y="34684"/>
                </a:lnTo>
                <a:lnTo>
                  <a:pt x="83470" y="40250"/>
                </a:lnTo>
                <a:lnTo>
                  <a:pt x="76420" y="46818"/>
                </a:lnTo>
                <a:lnTo>
                  <a:pt x="69815" y="54054"/>
                </a:lnTo>
                <a:lnTo>
                  <a:pt x="63506" y="61735"/>
                </a:lnTo>
                <a:lnTo>
                  <a:pt x="57395" y="68761"/>
                </a:lnTo>
                <a:lnTo>
                  <a:pt x="51417" y="75351"/>
                </a:lnTo>
                <a:lnTo>
                  <a:pt x="45525" y="81648"/>
                </a:lnTo>
                <a:lnTo>
                  <a:pt x="39693" y="88704"/>
                </a:lnTo>
                <a:lnTo>
                  <a:pt x="33900" y="96266"/>
                </a:lnTo>
                <a:lnTo>
                  <a:pt x="28133" y="104164"/>
                </a:lnTo>
                <a:lnTo>
                  <a:pt x="23335" y="112287"/>
                </a:lnTo>
                <a:lnTo>
                  <a:pt x="19185" y="120561"/>
                </a:lnTo>
                <a:lnTo>
                  <a:pt x="15466" y="128933"/>
                </a:lnTo>
                <a:lnTo>
                  <a:pt x="12034" y="137372"/>
                </a:lnTo>
                <a:lnTo>
                  <a:pt x="8793" y="145856"/>
                </a:lnTo>
                <a:lnTo>
                  <a:pt x="5679" y="154370"/>
                </a:lnTo>
                <a:lnTo>
                  <a:pt x="3604" y="162903"/>
                </a:lnTo>
                <a:lnTo>
                  <a:pt x="2221" y="171449"/>
                </a:lnTo>
                <a:lnTo>
                  <a:pt x="1299" y="180003"/>
                </a:lnTo>
                <a:lnTo>
                  <a:pt x="684" y="188564"/>
                </a:lnTo>
                <a:lnTo>
                  <a:pt x="273" y="197129"/>
                </a:lnTo>
                <a:lnTo>
                  <a:pt x="0" y="205696"/>
                </a:lnTo>
                <a:lnTo>
                  <a:pt x="771" y="213313"/>
                </a:lnTo>
                <a:lnTo>
                  <a:pt x="2237" y="220296"/>
                </a:lnTo>
                <a:lnTo>
                  <a:pt x="4167" y="226856"/>
                </a:lnTo>
                <a:lnTo>
                  <a:pt x="6405" y="232182"/>
                </a:lnTo>
                <a:lnTo>
                  <a:pt x="8851" y="236685"/>
                </a:lnTo>
                <a:lnTo>
                  <a:pt x="11434" y="240640"/>
                </a:lnTo>
                <a:lnTo>
                  <a:pt x="15061" y="244229"/>
                </a:lnTo>
                <a:lnTo>
                  <a:pt x="19383" y="247573"/>
                </a:lnTo>
                <a:lnTo>
                  <a:pt x="24170" y="250756"/>
                </a:lnTo>
                <a:lnTo>
                  <a:pt x="29266" y="252878"/>
                </a:lnTo>
                <a:lnTo>
                  <a:pt x="34569" y="254292"/>
                </a:lnTo>
                <a:lnTo>
                  <a:pt x="40009" y="255235"/>
                </a:lnTo>
                <a:lnTo>
                  <a:pt x="46493" y="255864"/>
                </a:lnTo>
                <a:lnTo>
                  <a:pt x="53673" y="256283"/>
                </a:lnTo>
                <a:lnTo>
                  <a:pt x="69271" y="256748"/>
                </a:lnTo>
                <a:lnTo>
                  <a:pt x="85728" y="256955"/>
                </a:lnTo>
                <a:lnTo>
                  <a:pt x="94118" y="255105"/>
                </a:lnTo>
                <a:lnTo>
                  <a:pt x="102568" y="251968"/>
                </a:lnTo>
                <a:lnTo>
                  <a:pt x="111059" y="247970"/>
                </a:lnTo>
                <a:lnTo>
                  <a:pt x="119577" y="243401"/>
                </a:lnTo>
                <a:lnTo>
                  <a:pt x="128113" y="238449"/>
                </a:lnTo>
                <a:lnTo>
                  <a:pt x="136662" y="233243"/>
                </a:lnTo>
                <a:lnTo>
                  <a:pt x="146170" y="227867"/>
                </a:lnTo>
                <a:lnTo>
                  <a:pt x="166896" y="216814"/>
                </a:lnTo>
                <a:lnTo>
                  <a:pt x="176804" y="211200"/>
                </a:lnTo>
                <a:lnTo>
                  <a:pt x="186267" y="205552"/>
                </a:lnTo>
                <a:lnTo>
                  <a:pt x="195433" y="199882"/>
                </a:lnTo>
                <a:lnTo>
                  <a:pt x="203450" y="195149"/>
                </a:lnTo>
                <a:lnTo>
                  <a:pt x="210698" y="191042"/>
                </a:lnTo>
                <a:lnTo>
                  <a:pt x="230911" y="1799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2"/>
          <p:cNvSpPr/>
          <p:nvPr/>
        </p:nvSpPr>
        <p:spPr>
          <a:xfrm>
            <a:off x="7752902" y="3763358"/>
            <a:ext cx="265243" cy="231198"/>
          </a:xfrm>
          <a:custGeom>
            <a:avLst/>
            <a:gdLst/>
            <a:ahLst/>
            <a:cxnLst/>
            <a:rect l="0" t="0" r="0" b="0"/>
            <a:pathLst>
              <a:path w="265243" h="231198">
                <a:moveTo>
                  <a:pt x="136655" y="8542"/>
                </a:moveTo>
                <a:lnTo>
                  <a:pt x="132104" y="8542"/>
                </a:lnTo>
                <a:lnTo>
                  <a:pt x="129811" y="7589"/>
                </a:lnTo>
                <a:lnTo>
                  <a:pt x="121827" y="1756"/>
                </a:lnTo>
                <a:lnTo>
                  <a:pt x="121055" y="1161"/>
                </a:lnTo>
                <a:lnTo>
                  <a:pt x="117657" y="499"/>
                </a:lnTo>
                <a:lnTo>
                  <a:pt x="110388" y="126"/>
                </a:lnTo>
                <a:lnTo>
                  <a:pt x="104026" y="39"/>
                </a:lnTo>
                <a:lnTo>
                  <a:pt x="94849" y="0"/>
                </a:lnTo>
                <a:lnTo>
                  <a:pt x="90687" y="942"/>
                </a:lnTo>
                <a:lnTo>
                  <a:pt x="83522" y="4529"/>
                </a:lnTo>
                <a:lnTo>
                  <a:pt x="79326" y="7772"/>
                </a:lnTo>
                <a:lnTo>
                  <a:pt x="74623" y="11839"/>
                </a:lnTo>
                <a:lnTo>
                  <a:pt x="69583" y="16455"/>
                </a:lnTo>
                <a:lnTo>
                  <a:pt x="65270" y="21437"/>
                </a:lnTo>
                <a:lnTo>
                  <a:pt x="61443" y="26663"/>
                </a:lnTo>
                <a:lnTo>
                  <a:pt x="43905" y="53291"/>
                </a:lnTo>
                <a:lnTo>
                  <a:pt x="39579" y="61234"/>
                </a:lnTo>
                <a:lnTo>
                  <a:pt x="35743" y="69387"/>
                </a:lnTo>
                <a:lnTo>
                  <a:pt x="32233" y="77680"/>
                </a:lnTo>
                <a:lnTo>
                  <a:pt x="28940" y="86067"/>
                </a:lnTo>
                <a:lnTo>
                  <a:pt x="22741" y="103005"/>
                </a:lnTo>
                <a:lnTo>
                  <a:pt x="13897" y="128606"/>
                </a:lnTo>
                <a:lnTo>
                  <a:pt x="11002" y="138114"/>
                </a:lnTo>
                <a:lnTo>
                  <a:pt x="5244" y="158839"/>
                </a:lnTo>
                <a:lnTo>
                  <a:pt x="3328" y="167795"/>
                </a:lnTo>
                <a:lnTo>
                  <a:pt x="2051" y="175670"/>
                </a:lnTo>
                <a:lnTo>
                  <a:pt x="1199" y="182826"/>
                </a:lnTo>
                <a:lnTo>
                  <a:pt x="631" y="190454"/>
                </a:lnTo>
                <a:lnTo>
                  <a:pt x="252" y="198396"/>
                </a:lnTo>
                <a:lnTo>
                  <a:pt x="0" y="206549"/>
                </a:lnTo>
                <a:lnTo>
                  <a:pt x="784" y="212937"/>
                </a:lnTo>
                <a:lnTo>
                  <a:pt x="2260" y="218147"/>
                </a:lnTo>
                <a:lnTo>
                  <a:pt x="4195" y="222574"/>
                </a:lnTo>
                <a:lnTo>
                  <a:pt x="6439" y="225525"/>
                </a:lnTo>
                <a:lnTo>
                  <a:pt x="8887" y="227492"/>
                </a:lnTo>
                <a:lnTo>
                  <a:pt x="11472" y="228803"/>
                </a:lnTo>
                <a:lnTo>
                  <a:pt x="16883" y="230261"/>
                </a:lnTo>
                <a:lnTo>
                  <a:pt x="22463" y="230908"/>
                </a:lnTo>
                <a:lnTo>
                  <a:pt x="28118" y="231197"/>
                </a:lnTo>
                <a:lnTo>
                  <a:pt x="36346" y="228784"/>
                </a:lnTo>
                <a:lnTo>
                  <a:pt x="41208" y="226808"/>
                </a:lnTo>
                <a:lnTo>
                  <a:pt x="46353" y="224537"/>
                </a:lnTo>
                <a:lnTo>
                  <a:pt x="57151" y="219475"/>
                </a:lnTo>
                <a:lnTo>
                  <a:pt x="61745" y="215839"/>
                </a:lnTo>
                <a:lnTo>
                  <a:pt x="65761" y="211510"/>
                </a:lnTo>
                <a:lnTo>
                  <a:pt x="69389" y="206719"/>
                </a:lnTo>
                <a:lnTo>
                  <a:pt x="78502" y="193776"/>
                </a:lnTo>
                <a:lnTo>
                  <a:pt x="83598" y="186323"/>
                </a:lnTo>
                <a:lnTo>
                  <a:pt x="87949" y="178498"/>
                </a:lnTo>
                <a:lnTo>
                  <a:pt x="91802" y="170423"/>
                </a:lnTo>
                <a:lnTo>
                  <a:pt x="95323" y="162183"/>
                </a:lnTo>
                <a:lnTo>
                  <a:pt x="99576" y="153831"/>
                </a:lnTo>
                <a:lnTo>
                  <a:pt x="104316" y="145406"/>
                </a:lnTo>
                <a:lnTo>
                  <a:pt x="109380" y="136933"/>
                </a:lnTo>
                <a:lnTo>
                  <a:pt x="113710" y="128426"/>
                </a:lnTo>
                <a:lnTo>
                  <a:pt x="117548" y="119897"/>
                </a:lnTo>
                <a:lnTo>
                  <a:pt x="121060" y="111353"/>
                </a:lnTo>
                <a:lnTo>
                  <a:pt x="123400" y="102800"/>
                </a:lnTo>
                <a:lnTo>
                  <a:pt x="124961" y="94241"/>
                </a:lnTo>
                <a:lnTo>
                  <a:pt x="126002" y="85677"/>
                </a:lnTo>
                <a:lnTo>
                  <a:pt x="127648" y="78062"/>
                </a:lnTo>
                <a:lnTo>
                  <a:pt x="129699" y="71081"/>
                </a:lnTo>
                <a:lnTo>
                  <a:pt x="132017" y="64522"/>
                </a:lnTo>
                <a:lnTo>
                  <a:pt x="133563" y="58245"/>
                </a:lnTo>
                <a:lnTo>
                  <a:pt x="134594" y="52154"/>
                </a:lnTo>
                <a:lnTo>
                  <a:pt x="135281" y="46189"/>
                </a:lnTo>
                <a:lnTo>
                  <a:pt x="135739" y="41260"/>
                </a:lnTo>
                <a:lnTo>
                  <a:pt x="136044" y="37022"/>
                </a:lnTo>
                <a:lnTo>
                  <a:pt x="136535" y="27926"/>
                </a:lnTo>
                <a:lnTo>
                  <a:pt x="135622" y="27180"/>
                </a:lnTo>
                <a:lnTo>
                  <a:pt x="129264" y="25883"/>
                </a:lnTo>
                <a:lnTo>
                  <a:pt x="131147" y="28314"/>
                </a:lnTo>
                <a:lnTo>
                  <a:pt x="132983" y="30296"/>
                </a:lnTo>
                <a:lnTo>
                  <a:pt x="134208" y="33522"/>
                </a:lnTo>
                <a:lnTo>
                  <a:pt x="135024" y="37578"/>
                </a:lnTo>
                <a:lnTo>
                  <a:pt x="135568" y="42186"/>
                </a:lnTo>
                <a:lnTo>
                  <a:pt x="135930" y="47164"/>
                </a:lnTo>
                <a:lnTo>
                  <a:pt x="136172" y="52387"/>
                </a:lnTo>
                <a:lnTo>
                  <a:pt x="136333" y="57775"/>
                </a:lnTo>
                <a:lnTo>
                  <a:pt x="137393" y="64224"/>
                </a:lnTo>
                <a:lnTo>
                  <a:pt x="139051" y="71380"/>
                </a:lnTo>
                <a:lnTo>
                  <a:pt x="141111" y="79009"/>
                </a:lnTo>
                <a:lnTo>
                  <a:pt x="143435" y="86000"/>
                </a:lnTo>
                <a:lnTo>
                  <a:pt x="145938" y="92565"/>
                </a:lnTo>
                <a:lnTo>
                  <a:pt x="148559" y="98848"/>
                </a:lnTo>
                <a:lnTo>
                  <a:pt x="151258" y="105893"/>
                </a:lnTo>
                <a:lnTo>
                  <a:pt x="156798" y="121341"/>
                </a:lnTo>
                <a:lnTo>
                  <a:pt x="165272" y="146104"/>
                </a:lnTo>
                <a:lnTo>
                  <a:pt x="168116" y="153590"/>
                </a:lnTo>
                <a:lnTo>
                  <a:pt x="170964" y="160485"/>
                </a:lnTo>
                <a:lnTo>
                  <a:pt x="173815" y="166987"/>
                </a:lnTo>
                <a:lnTo>
                  <a:pt x="176668" y="172275"/>
                </a:lnTo>
                <a:lnTo>
                  <a:pt x="179523" y="176752"/>
                </a:lnTo>
                <a:lnTo>
                  <a:pt x="182378" y="180689"/>
                </a:lnTo>
                <a:lnTo>
                  <a:pt x="188092" y="187604"/>
                </a:lnTo>
                <a:lnTo>
                  <a:pt x="193805" y="193853"/>
                </a:lnTo>
                <a:lnTo>
                  <a:pt x="199521" y="199805"/>
                </a:lnTo>
                <a:lnTo>
                  <a:pt x="203330" y="201773"/>
                </a:lnTo>
                <a:lnTo>
                  <a:pt x="207776" y="203085"/>
                </a:lnTo>
                <a:lnTo>
                  <a:pt x="212644" y="203960"/>
                </a:lnTo>
                <a:lnTo>
                  <a:pt x="216841" y="203590"/>
                </a:lnTo>
                <a:lnTo>
                  <a:pt x="220593" y="202392"/>
                </a:lnTo>
                <a:lnTo>
                  <a:pt x="238009" y="193624"/>
                </a:lnTo>
                <a:lnTo>
                  <a:pt x="242324" y="190032"/>
                </a:lnTo>
                <a:lnTo>
                  <a:pt x="246153" y="185733"/>
                </a:lnTo>
                <a:lnTo>
                  <a:pt x="249659" y="180962"/>
                </a:lnTo>
                <a:lnTo>
                  <a:pt x="252949" y="176829"/>
                </a:lnTo>
                <a:lnTo>
                  <a:pt x="256095" y="173120"/>
                </a:lnTo>
                <a:lnTo>
                  <a:pt x="265242" y="1628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3"/>
          <p:cNvSpPr/>
          <p:nvPr/>
        </p:nvSpPr>
        <p:spPr>
          <a:xfrm>
            <a:off x="8061008" y="3609243"/>
            <a:ext cx="196975" cy="385349"/>
          </a:xfrm>
          <a:custGeom>
            <a:avLst/>
            <a:gdLst/>
            <a:ahLst/>
            <a:cxnLst/>
            <a:rect l="0" t="0" r="0" b="0"/>
            <a:pathLst>
              <a:path w="196975" h="385349">
                <a:moveTo>
                  <a:pt x="17144" y="34069"/>
                </a:moveTo>
                <a:lnTo>
                  <a:pt x="12593" y="29519"/>
                </a:lnTo>
                <a:lnTo>
                  <a:pt x="12205" y="27225"/>
                </a:lnTo>
                <a:lnTo>
                  <a:pt x="12899" y="24744"/>
                </a:lnTo>
                <a:lnTo>
                  <a:pt x="14313" y="22138"/>
                </a:lnTo>
                <a:lnTo>
                  <a:pt x="14305" y="20400"/>
                </a:lnTo>
                <a:lnTo>
                  <a:pt x="13347" y="19241"/>
                </a:lnTo>
                <a:lnTo>
                  <a:pt x="11755" y="18469"/>
                </a:lnTo>
                <a:lnTo>
                  <a:pt x="7446" y="12530"/>
                </a:lnTo>
                <a:lnTo>
                  <a:pt x="127" y="0"/>
                </a:lnTo>
                <a:lnTo>
                  <a:pt x="16" y="11673"/>
                </a:lnTo>
                <a:lnTo>
                  <a:pt x="0" y="77491"/>
                </a:lnTo>
                <a:lnTo>
                  <a:pt x="952" y="86829"/>
                </a:lnTo>
                <a:lnTo>
                  <a:pt x="2540" y="96865"/>
                </a:lnTo>
                <a:lnTo>
                  <a:pt x="4550" y="107366"/>
                </a:lnTo>
                <a:lnTo>
                  <a:pt x="5891" y="118176"/>
                </a:lnTo>
                <a:lnTo>
                  <a:pt x="6784" y="129193"/>
                </a:lnTo>
                <a:lnTo>
                  <a:pt x="7380" y="140347"/>
                </a:lnTo>
                <a:lnTo>
                  <a:pt x="8042" y="162901"/>
                </a:lnTo>
                <a:lnTo>
                  <a:pt x="8219" y="174250"/>
                </a:lnTo>
                <a:lnTo>
                  <a:pt x="9288" y="184673"/>
                </a:lnTo>
                <a:lnTo>
                  <a:pt x="10955" y="194479"/>
                </a:lnTo>
                <a:lnTo>
                  <a:pt x="13018" y="203874"/>
                </a:lnTo>
                <a:lnTo>
                  <a:pt x="14393" y="213948"/>
                </a:lnTo>
                <a:lnTo>
                  <a:pt x="15311" y="224473"/>
                </a:lnTo>
                <a:lnTo>
                  <a:pt x="15922" y="235300"/>
                </a:lnTo>
                <a:lnTo>
                  <a:pt x="17282" y="245375"/>
                </a:lnTo>
                <a:lnTo>
                  <a:pt x="19141" y="254950"/>
                </a:lnTo>
                <a:lnTo>
                  <a:pt x="21333" y="264191"/>
                </a:lnTo>
                <a:lnTo>
                  <a:pt x="22793" y="272256"/>
                </a:lnTo>
                <a:lnTo>
                  <a:pt x="23768" y="279538"/>
                </a:lnTo>
                <a:lnTo>
                  <a:pt x="24418" y="286297"/>
                </a:lnTo>
                <a:lnTo>
                  <a:pt x="24851" y="292709"/>
                </a:lnTo>
                <a:lnTo>
                  <a:pt x="25140" y="298888"/>
                </a:lnTo>
                <a:lnTo>
                  <a:pt x="25333" y="304913"/>
                </a:lnTo>
                <a:lnTo>
                  <a:pt x="26413" y="309882"/>
                </a:lnTo>
                <a:lnTo>
                  <a:pt x="31532" y="321425"/>
                </a:lnTo>
                <a:lnTo>
                  <a:pt x="33926" y="332248"/>
                </a:lnTo>
                <a:lnTo>
                  <a:pt x="34047" y="331915"/>
                </a:lnTo>
                <a:lnTo>
                  <a:pt x="34258" y="322012"/>
                </a:lnTo>
                <a:lnTo>
                  <a:pt x="34287" y="296372"/>
                </a:lnTo>
                <a:lnTo>
                  <a:pt x="35240" y="289900"/>
                </a:lnTo>
                <a:lnTo>
                  <a:pt x="36827" y="283681"/>
                </a:lnTo>
                <a:lnTo>
                  <a:pt x="46221" y="255460"/>
                </a:lnTo>
                <a:lnTo>
                  <a:pt x="49863" y="248338"/>
                </a:lnTo>
                <a:lnTo>
                  <a:pt x="54197" y="241685"/>
                </a:lnTo>
                <a:lnTo>
                  <a:pt x="58990" y="235345"/>
                </a:lnTo>
                <a:lnTo>
                  <a:pt x="63140" y="229213"/>
                </a:lnTo>
                <a:lnTo>
                  <a:pt x="66857" y="223220"/>
                </a:lnTo>
                <a:lnTo>
                  <a:pt x="70289" y="217319"/>
                </a:lnTo>
                <a:lnTo>
                  <a:pt x="75434" y="211481"/>
                </a:lnTo>
                <a:lnTo>
                  <a:pt x="81722" y="205684"/>
                </a:lnTo>
                <a:lnTo>
                  <a:pt x="88770" y="199914"/>
                </a:lnTo>
                <a:lnTo>
                  <a:pt x="95375" y="195115"/>
                </a:lnTo>
                <a:lnTo>
                  <a:pt x="101683" y="190963"/>
                </a:lnTo>
                <a:lnTo>
                  <a:pt x="107794" y="187243"/>
                </a:lnTo>
                <a:lnTo>
                  <a:pt x="113772" y="183810"/>
                </a:lnTo>
                <a:lnTo>
                  <a:pt x="125494" y="177456"/>
                </a:lnTo>
                <a:lnTo>
                  <a:pt x="131288" y="175380"/>
                </a:lnTo>
                <a:lnTo>
                  <a:pt x="137055" y="173997"/>
                </a:lnTo>
                <a:lnTo>
                  <a:pt x="142805" y="173074"/>
                </a:lnTo>
                <a:lnTo>
                  <a:pt x="148542" y="172459"/>
                </a:lnTo>
                <a:lnTo>
                  <a:pt x="154274" y="172049"/>
                </a:lnTo>
                <a:lnTo>
                  <a:pt x="159999" y="171776"/>
                </a:lnTo>
                <a:lnTo>
                  <a:pt x="165721" y="172546"/>
                </a:lnTo>
                <a:lnTo>
                  <a:pt x="171439" y="174012"/>
                </a:lnTo>
                <a:lnTo>
                  <a:pt x="177158" y="175942"/>
                </a:lnTo>
                <a:lnTo>
                  <a:pt x="181923" y="178181"/>
                </a:lnTo>
                <a:lnTo>
                  <a:pt x="186051" y="180626"/>
                </a:lnTo>
                <a:lnTo>
                  <a:pt x="189757" y="183209"/>
                </a:lnTo>
                <a:lnTo>
                  <a:pt x="192226" y="186836"/>
                </a:lnTo>
                <a:lnTo>
                  <a:pt x="194971" y="195946"/>
                </a:lnTo>
                <a:lnTo>
                  <a:pt x="196191" y="206344"/>
                </a:lnTo>
                <a:lnTo>
                  <a:pt x="196733" y="218268"/>
                </a:lnTo>
                <a:lnTo>
                  <a:pt x="196974" y="233093"/>
                </a:lnTo>
                <a:lnTo>
                  <a:pt x="195133" y="241047"/>
                </a:lnTo>
                <a:lnTo>
                  <a:pt x="192001" y="249207"/>
                </a:lnTo>
                <a:lnTo>
                  <a:pt x="188008" y="257504"/>
                </a:lnTo>
                <a:lnTo>
                  <a:pt x="183441" y="265893"/>
                </a:lnTo>
                <a:lnTo>
                  <a:pt x="178492" y="274344"/>
                </a:lnTo>
                <a:lnTo>
                  <a:pt x="167912" y="291353"/>
                </a:lnTo>
                <a:lnTo>
                  <a:pt x="156860" y="308438"/>
                </a:lnTo>
                <a:lnTo>
                  <a:pt x="150293" y="316041"/>
                </a:lnTo>
                <a:lnTo>
                  <a:pt x="143058" y="323016"/>
                </a:lnTo>
                <a:lnTo>
                  <a:pt x="135376" y="329570"/>
                </a:lnTo>
                <a:lnTo>
                  <a:pt x="129303" y="335845"/>
                </a:lnTo>
                <a:lnTo>
                  <a:pt x="124301" y="341933"/>
                </a:lnTo>
                <a:lnTo>
                  <a:pt x="120015" y="347897"/>
                </a:lnTo>
                <a:lnTo>
                  <a:pt x="115253" y="353777"/>
                </a:lnTo>
                <a:lnTo>
                  <a:pt x="110172" y="359603"/>
                </a:lnTo>
                <a:lnTo>
                  <a:pt x="104881" y="365392"/>
                </a:lnTo>
                <a:lnTo>
                  <a:pt x="99447" y="370204"/>
                </a:lnTo>
                <a:lnTo>
                  <a:pt x="93921" y="374364"/>
                </a:lnTo>
                <a:lnTo>
                  <a:pt x="88331" y="378089"/>
                </a:lnTo>
                <a:lnTo>
                  <a:pt x="83652" y="380573"/>
                </a:lnTo>
                <a:lnTo>
                  <a:pt x="79581" y="382230"/>
                </a:lnTo>
                <a:lnTo>
                  <a:pt x="75913" y="383334"/>
                </a:lnTo>
                <a:lnTo>
                  <a:pt x="72516" y="384070"/>
                </a:lnTo>
                <a:lnTo>
                  <a:pt x="69299" y="384560"/>
                </a:lnTo>
                <a:lnTo>
                  <a:pt x="61842" y="385348"/>
                </a:lnTo>
                <a:lnTo>
                  <a:pt x="58282" y="382916"/>
                </a:lnTo>
                <a:lnTo>
                  <a:pt x="56000" y="380933"/>
                </a:lnTo>
                <a:lnTo>
                  <a:pt x="54478" y="377707"/>
                </a:lnTo>
                <a:lnTo>
                  <a:pt x="52787" y="369042"/>
                </a:lnTo>
                <a:lnTo>
                  <a:pt x="54575" y="358841"/>
                </a:lnTo>
                <a:lnTo>
                  <a:pt x="57592" y="348909"/>
                </a:lnTo>
                <a:lnTo>
                  <a:pt x="58397" y="344928"/>
                </a:lnTo>
                <a:lnTo>
                  <a:pt x="60007" y="3341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4"/>
          <p:cNvSpPr/>
          <p:nvPr/>
        </p:nvSpPr>
        <p:spPr>
          <a:xfrm>
            <a:off x="8283892" y="3574732"/>
            <a:ext cx="8574" cy="368619"/>
          </a:xfrm>
          <a:custGeom>
            <a:avLst/>
            <a:gdLst/>
            <a:ahLst/>
            <a:cxnLst/>
            <a:rect l="0" t="0" r="0" b="0"/>
            <a:pathLst>
              <a:path w="8574" h="36861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2" y="24702"/>
                </a:lnTo>
                <a:lnTo>
                  <a:pt x="7778" y="30756"/>
                </a:lnTo>
                <a:lnTo>
                  <a:pt x="8043" y="37649"/>
                </a:lnTo>
                <a:lnTo>
                  <a:pt x="8415" y="61003"/>
                </a:lnTo>
                <a:lnTo>
                  <a:pt x="8573" y="3686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5"/>
          <p:cNvSpPr/>
          <p:nvPr/>
        </p:nvSpPr>
        <p:spPr>
          <a:xfrm>
            <a:off x="8378190" y="3704808"/>
            <a:ext cx="240030" cy="241932"/>
          </a:xfrm>
          <a:custGeom>
            <a:avLst/>
            <a:gdLst/>
            <a:ahLst/>
            <a:cxnLst/>
            <a:rect l="0" t="0" r="0" b="0"/>
            <a:pathLst>
              <a:path w="240030" h="241932">
                <a:moveTo>
                  <a:pt x="0" y="144244"/>
                </a:moveTo>
                <a:lnTo>
                  <a:pt x="12770" y="144244"/>
                </a:lnTo>
                <a:lnTo>
                  <a:pt x="15182" y="145196"/>
                </a:lnTo>
                <a:lnTo>
                  <a:pt x="20400" y="148795"/>
                </a:lnTo>
                <a:lnTo>
                  <a:pt x="23125" y="149183"/>
                </a:lnTo>
                <a:lnTo>
                  <a:pt x="25894" y="148489"/>
                </a:lnTo>
                <a:lnTo>
                  <a:pt x="28692" y="147074"/>
                </a:lnTo>
                <a:lnTo>
                  <a:pt x="32464" y="146131"/>
                </a:lnTo>
                <a:lnTo>
                  <a:pt x="36882" y="145502"/>
                </a:lnTo>
                <a:lnTo>
                  <a:pt x="41733" y="145082"/>
                </a:lnTo>
                <a:lnTo>
                  <a:pt x="46872" y="143851"/>
                </a:lnTo>
                <a:lnTo>
                  <a:pt x="52203" y="142077"/>
                </a:lnTo>
                <a:lnTo>
                  <a:pt x="57662" y="139942"/>
                </a:lnTo>
                <a:lnTo>
                  <a:pt x="62254" y="136613"/>
                </a:lnTo>
                <a:lnTo>
                  <a:pt x="66267" y="132489"/>
                </a:lnTo>
                <a:lnTo>
                  <a:pt x="69896" y="127835"/>
                </a:lnTo>
                <a:lnTo>
                  <a:pt x="74219" y="123780"/>
                </a:lnTo>
                <a:lnTo>
                  <a:pt x="79007" y="120124"/>
                </a:lnTo>
                <a:lnTo>
                  <a:pt x="84104" y="116734"/>
                </a:lnTo>
                <a:lnTo>
                  <a:pt x="89406" y="112569"/>
                </a:lnTo>
                <a:lnTo>
                  <a:pt x="94847" y="107887"/>
                </a:lnTo>
                <a:lnTo>
                  <a:pt x="100379" y="102861"/>
                </a:lnTo>
                <a:lnTo>
                  <a:pt x="111605" y="92197"/>
                </a:lnTo>
                <a:lnTo>
                  <a:pt x="117265" y="86686"/>
                </a:lnTo>
                <a:lnTo>
                  <a:pt x="121992" y="81107"/>
                </a:lnTo>
                <a:lnTo>
                  <a:pt x="126096" y="75483"/>
                </a:lnTo>
                <a:lnTo>
                  <a:pt x="129783" y="69828"/>
                </a:lnTo>
                <a:lnTo>
                  <a:pt x="133195" y="64153"/>
                </a:lnTo>
                <a:lnTo>
                  <a:pt x="136422" y="58465"/>
                </a:lnTo>
                <a:lnTo>
                  <a:pt x="142547" y="47065"/>
                </a:lnTo>
                <a:lnTo>
                  <a:pt x="148443" y="35648"/>
                </a:lnTo>
                <a:lnTo>
                  <a:pt x="150397" y="29937"/>
                </a:lnTo>
                <a:lnTo>
                  <a:pt x="151700" y="24224"/>
                </a:lnTo>
                <a:lnTo>
                  <a:pt x="153789" y="10470"/>
                </a:lnTo>
                <a:lnTo>
                  <a:pt x="152057" y="8389"/>
                </a:lnTo>
                <a:lnTo>
                  <a:pt x="145050" y="3536"/>
                </a:lnTo>
                <a:lnTo>
                  <a:pt x="139497" y="0"/>
                </a:lnTo>
                <a:lnTo>
                  <a:pt x="135861" y="457"/>
                </a:lnTo>
                <a:lnTo>
                  <a:pt x="130579" y="1713"/>
                </a:lnTo>
                <a:lnTo>
                  <a:pt x="124199" y="3504"/>
                </a:lnTo>
                <a:lnTo>
                  <a:pt x="118042" y="6602"/>
                </a:lnTo>
                <a:lnTo>
                  <a:pt x="112032" y="10572"/>
                </a:lnTo>
                <a:lnTo>
                  <a:pt x="106120" y="15125"/>
                </a:lnTo>
                <a:lnTo>
                  <a:pt x="100274" y="21017"/>
                </a:lnTo>
                <a:lnTo>
                  <a:pt x="94472" y="27803"/>
                </a:lnTo>
                <a:lnTo>
                  <a:pt x="88699" y="35184"/>
                </a:lnTo>
                <a:lnTo>
                  <a:pt x="82945" y="42962"/>
                </a:lnTo>
                <a:lnTo>
                  <a:pt x="71472" y="59225"/>
                </a:lnTo>
                <a:lnTo>
                  <a:pt x="54303" y="84446"/>
                </a:lnTo>
                <a:lnTo>
                  <a:pt x="48584" y="93901"/>
                </a:lnTo>
                <a:lnTo>
                  <a:pt x="42868" y="104015"/>
                </a:lnTo>
                <a:lnTo>
                  <a:pt x="37151" y="114567"/>
                </a:lnTo>
                <a:lnTo>
                  <a:pt x="32387" y="125412"/>
                </a:lnTo>
                <a:lnTo>
                  <a:pt x="28259" y="136452"/>
                </a:lnTo>
                <a:lnTo>
                  <a:pt x="24553" y="147622"/>
                </a:lnTo>
                <a:lnTo>
                  <a:pt x="22084" y="156973"/>
                </a:lnTo>
                <a:lnTo>
                  <a:pt x="20438" y="165113"/>
                </a:lnTo>
                <a:lnTo>
                  <a:pt x="19340" y="172444"/>
                </a:lnTo>
                <a:lnTo>
                  <a:pt x="18609" y="180189"/>
                </a:lnTo>
                <a:lnTo>
                  <a:pt x="18119" y="188210"/>
                </a:lnTo>
                <a:lnTo>
                  <a:pt x="17795" y="196415"/>
                </a:lnTo>
                <a:lnTo>
                  <a:pt x="18531" y="203790"/>
                </a:lnTo>
                <a:lnTo>
                  <a:pt x="19974" y="210611"/>
                </a:lnTo>
                <a:lnTo>
                  <a:pt x="21888" y="217064"/>
                </a:lnTo>
                <a:lnTo>
                  <a:pt x="25069" y="222318"/>
                </a:lnTo>
                <a:lnTo>
                  <a:pt x="29096" y="226774"/>
                </a:lnTo>
                <a:lnTo>
                  <a:pt x="33684" y="230696"/>
                </a:lnTo>
                <a:lnTo>
                  <a:pt x="37696" y="234264"/>
                </a:lnTo>
                <a:lnTo>
                  <a:pt x="44695" y="240768"/>
                </a:lnTo>
                <a:lnTo>
                  <a:pt x="48846" y="241931"/>
                </a:lnTo>
                <a:lnTo>
                  <a:pt x="53519" y="241754"/>
                </a:lnTo>
                <a:lnTo>
                  <a:pt x="58539" y="240683"/>
                </a:lnTo>
                <a:lnTo>
                  <a:pt x="62838" y="239969"/>
                </a:lnTo>
                <a:lnTo>
                  <a:pt x="70156" y="239176"/>
                </a:lnTo>
                <a:lnTo>
                  <a:pt x="74393" y="237059"/>
                </a:lnTo>
                <a:lnTo>
                  <a:pt x="79123" y="233744"/>
                </a:lnTo>
                <a:lnTo>
                  <a:pt x="84181" y="229628"/>
                </a:lnTo>
                <a:lnTo>
                  <a:pt x="90410" y="224980"/>
                </a:lnTo>
                <a:lnTo>
                  <a:pt x="104952" y="214734"/>
                </a:lnTo>
                <a:lnTo>
                  <a:pt x="111877" y="209335"/>
                </a:lnTo>
                <a:lnTo>
                  <a:pt x="118400" y="203830"/>
                </a:lnTo>
                <a:lnTo>
                  <a:pt x="124653" y="198256"/>
                </a:lnTo>
                <a:lnTo>
                  <a:pt x="132632" y="191682"/>
                </a:lnTo>
                <a:lnTo>
                  <a:pt x="151657" y="176758"/>
                </a:lnTo>
                <a:lnTo>
                  <a:pt x="161113" y="168777"/>
                </a:lnTo>
                <a:lnTo>
                  <a:pt x="170273" y="160599"/>
                </a:lnTo>
                <a:lnTo>
                  <a:pt x="179238" y="152290"/>
                </a:lnTo>
                <a:lnTo>
                  <a:pt x="188071" y="144846"/>
                </a:lnTo>
                <a:lnTo>
                  <a:pt x="196819" y="137978"/>
                </a:lnTo>
                <a:lnTo>
                  <a:pt x="205507" y="131494"/>
                </a:lnTo>
                <a:lnTo>
                  <a:pt x="213205" y="125267"/>
                </a:lnTo>
                <a:lnTo>
                  <a:pt x="220241" y="119210"/>
                </a:lnTo>
                <a:lnTo>
                  <a:pt x="240029" y="1013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6"/>
          <p:cNvSpPr/>
          <p:nvPr/>
        </p:nvSpPr>
        <p:spPr>
          <a:xfrm>
            <a:off x="6449377" y="4089092"/>
            <a:ext cx="2083118" cy="94288"/>
          </a:xfrm>
          <a:custGeom>
            <a:avLst/>
            <a:gdLst/>
            <a:ahLst/>
            <a:cxnLst/>
            <a:rect l="0" t="0" r="0" b="0"/>
            <a:pathLst>
              <a:path w="2083118" h="94288">
                <a:moveTo>
                  <a:pt x="0" y="94287"/>
                </a:moveTo>
                <a:lnTo>
                  <a:pt x="62266" y="93335"/>
                </a:lnTo>
                <a:lnTo>
                  <a:pt x="71991" y="91748"/>
                </a:lnTo>
                <a:lnTo>
                  <a:pt x="82284" y="89737"/>
                </a:lnTo>
                <a:lnTo>
                  <a:pt x="114974" y="86907"/>
                </a:lnTo>
                <a:lnTo>
                  <a:pt x="173841" y="84998"/>
                </a:lnTo>
                <a:lnTo>
                  <a:pt x="190189" y="83332"/>
                </a:lnTo>
                <a:lnTo>
                  <a:pt x="206803" y="81269"/>
                </a:lnTo>
                <a:lnTo>
                  <a:pt x="240503" y="76437"/>
                </a:lnTo>
                <a:lnTo>
                  <a:pt x="313254" y="65573"/>
                </a:lnTo>
                <a:lnTo>
                  <a:pt x="333614" y="63714"/>
                </a:lnTo>
                <a:lnTo>
                  <a:pt x="399627" y="60146"/>
                </a:lnTo>
                <a:lnTo>
                  <a:pt x="448122" y="55936"/>
                </a:lnTo>
                <a:lnTo>
                  <a:pt x="519068" y="48211"/>
                </a:lnTo>
                <a:lnTo>
                  <a:pt x="544166" y="46425"/>
                </a:lnTo>
                <a:lnTo>
                  <a:pt x="624043" y="42958"/>
                </a:lnTo>
                <a:lnTo>
                  <a:pt x="676450" y="38772"/>
                </a:lnTo>
                <a:lnTo>
                  <a:pt x="758700" y="31060"/>
                </a:lnTo>
                <a:lnTo>
                  <a:pt x="787740" y="29276"/>
                </a:lnTo>
                <a:lnTo>
                  <a:pt x="847947" y="27293"/>
                </a:lnTo>
                <a:lnTo>
                  <a:pt x="936197" y="26178"/>
                </a:lnTo>
                <a:lnTo>
                  <a:pt x="993938" y="23377"/>
                </a:lnTo>
                <a:lnTo>
                  <a:pt x="1022670" y="21296"/>
                </a:lnTo>
                <a:lnTo>
                  <a:pt x="1082535" y="18984"/>
                </a:lnTo>
                <a:lnTo>
                  <a:pt x="1144067" y="17005"/>
                </a:lnTo>
                <a:lnTo>
                  <a:pt x="1237614" y="11487"/>
                </a:lnTo>
                <a:lnTo>
                  <a:pt x="1300304" y="9862"/>
                </a:lnTo>
                <a:lnTo>
                  <a:pt x="1389951" y="8948"/>
                </a:lnTo>
                <a:lnTo>
                  <a:pt x="1448019" y="6194"/>
                </a:lnTo>
                <a:lnTo>
                  <a:pt x="1476838" y="4126"/>
                </a:lnTo>
                <a:lnTo>
                  <a:pt x="1534260" y="1828"/>
                </a:lnTo>
                <a:lnTo>
                  <a:pt x="1617598" y="535"/>
                </a:lnTo>
                <a:lnTo>
                  <a:pt x="1852630" y="0"/>
                </a:lnTo>
                <a:lnTo>
                  <a:pt x="1893685" y="2534"/>
                </a:lnTo>
                <a:lnTo>
                  <a:pt x="1913965" y="4544"/>
                </a:lnTo>
                <a:lnTo>
                  <a:pt x="1965265" y="7372"/>
                </a:lnTo>
                <a:lnTo>
                  <a:pt x="1979784" y="8721"/>
                </a:lnTo>
                <a:lnTo>
                  <a:pt x="1993274" y="10574"/>
                </a:lnTo>
                <a:lnTo>
                  <a:pt x="2006077" y="12761"/>
                </a:lnTo>
                <a:lnTo>
                  <a:pt x="2027923" y="15191"/>
                </a:lnTo>
                <a:lnTo>
                  <a:pt x="2083117" y="17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7"/>
          <p:cNvSpPr/>
          <p:nvPr/>
        </p:nvSpPr>
        <p:spPr>
          <a:xfrm>
            <a:off x="6509384" y="3600450"/>
            <a:ext cx="985839" cy="77153"/>
          </a:xfrm>
          <a:custGeom>
            <a:avLst/>
            <a:gdLst/>
            <a:ahLst/>
            <a:cxnLst/>
            <a:rect l="0" t="0" r="0" b="0"/>
            <a:pathLst>
              <a:path w="985839" h="77153">
                <a:moveTo>
                  <a:pt x="0" y="77152"/>
                </a:moveTo>
                <a:lnTo>
                  <a:pt x="4551" y="72601"/>
                </a:lnTo>
                <a:lnTo>
                  <a:pt x="6844" y="71261"/>
                </a:lnTo>
                <a:lnTo>
                  <a:pt x="11932" y="69771"/>
                </a:lnTo>
                <a:lnTo>
                  <a:pt x="37649" y="68736"/>
                </a:lnTo>
                <a:lnTo>
                  <a:pt x="52928" y="67697"/>
                </a:lnTo>
                <a:lnTo>
                  <a:pt x="61003" y="66086"/>
                </a:lnTo>
                <a:lnTo>
                  <a:pt x="69244" y="64060"/>
                </a:lnTo>
                <a:lnTo>
                  <a:pt x="88560" y="61808"/>
                </a:lnTo>
                <a:lnTo>
                  <a:pt x="110798" y="59855"/>
                </a:lnTo>
                <a:lnTo>
                  <a:pt x="123396" y="58001"/>
                </a:lnTo>
                <a:lnTo>
                  <a:pt x="182385" y="48181"/>
                </a:lnTo>
                <a:lnTo>
                  <a:pt x="198742" y="46408"/>
                </a:lnTo>
                <a:lnTo>
                  <a:pt x="215362" y="45226"/>
                </a:lnTo>
                <a:lnTo>
                  <a:pt x="232157" y="44438"/>
                </a:lnTo>
                <a:lnTo>
                  <a:pt x="249069" y="42960"/>
                </a:lnTo>
                <a:lnTo>
                  <a:pt x="266059" y="41023"/>
                </a:lnTo>
                <a:lnTo>
                  <a:pt x="283101" y="38778"/>
                </a:lnTo>
                <a:lnTo>
                  <a:pt x="300176" y="37282"/>
                </a:lnTo>
                <a:lnTo>
                  <a:pt x="317275" y="36284"/>
                </a:lnTo>
                <a:lnTo>
                  <a:pt x="334389" y="35619"/>
                </a:lnTo>
                <a:lnTo>
                  <a:pt x="351514" y="34224"/>
                </a:lnTo>
                <a:lnTo>
                  <a:pt x="368645" y="32341"/>
                </a:lnTo>
                <a:lnTo>
                  <a:pt x="500567" y="14173"/>
                </a:lnTo>
                <a:lnTo>
                  <a:pt x="519448" y="12306"/>
                </a:lnTo>
                <a:lnTo>
                  <a:pt x="537752" y="11061"/>
                </a:lnTo>
                <a:lnTo>
                  <a:pt x="555669" y="10232"/>
                </a:lnTo>
                <a:lnTo>
                  <a:pt x="573329" y="8726"/>
                </a:lnTo>
                <a:lnTo>
                  <a:pt x="590817" y="6770"/>
                </a:lnTo>
                <a:lnTo>
                  <a:pt x="608190" y="4513"/>
                </a:lnTo>
                <a:lnTo>
                  <a:pt x="626440" y="3009"/>
                </a:lnTo>
                <a:lnTo>
                  <a:pt x="645275" y="2006"/>
                </a:lnTo>
                <a:lnTo>
                  <a:pt x="682077" y="891"/>
                </a:lnTo>
                <a:lnTo>
                  <a:pt x="759228" y="117"/>
                </a:lnTo>
                <a:lnTo>
                  <a:pt x="98583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4.3 answers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15) x</a:t>
            </a:r>
            <a:r>
              <a:rPr lang="en-US" baseline="30000" dirty="0" smtClean="0"/>
              <a:t>3</a:t>
            </a:r>
            <a:r>
              <a:rPr lang="en-US" dirty="0" smtClean="0"/>
              <a:t>-1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16) x</a:t>
            </a:r>
            <a:r>
              <a:rPr lang="en-US" baseline="30000" dirty="0" smtClean="0"/>
              <a:t>2</a:t>
            </a:r>
            <a:r>
              <a:rPr lang="en-US" dirty="0" smtClean="0"/>
              <a:t>-3x+2 + (1/(x+1))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17) 4x</a:t>
            </a:r>
            <a:r>
              <a:rPr lang="en-US" baseline="30000" dirty="0" smtClean="0"/>
              <a:t>2</a:t>
            </a:r>
            <a:r>
              <a:rPr lang="en-US" dirty="0" smtClean="0"/>
              <a:t>+3x-2+ (4/(x-1))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18) x</a:t>
            </a:r>
            <a:r>
              <a:rPr lang="en-US" baseline="30000" dirty="0" smtClean="0"/>
              <a:t>3</a:t>
            </a:r>
            <a:r>
              <a:rPr lang="en-US" dirty="0" smtClean="0"/>
              <a:t>+x</a:t>
            </a:r>
            <a:r>
              <a:rPr lang="en-US" baseline="30000" dirty="0" smtClean="0"/>
              <a:t>2</a:t>
            </a:r>
            <a:r>
              <a:rPr lang="en-US" dirty="0" smtClean="0"/>
              <a:t>-2x+(1/(x+2))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19) x</a:t>
            </a:r>
            <a:r>
              <a:rPr lang="en-US" baseline="30000" dirty="0" smtClean="0"/>
              <a:t>2</a:t>
            </a:r>
            <a:r>
              <a:rPr lang="en-US" dirty="0" smtClean="0"/>
              <a:t>-x+1</a:t>
            </a:r>
          </a:p>
          <a:p>
            <a:pPr eaLnBrk="1" hangingPunct="1">
              <a:buFontTx/>
              <a:buNone/>
            </a:pPr>
            <a:r>
              <a:rPr lang="en-US" dirty="0" smtClean="0"/>
              <a:t>31) 3			</a:t>
            </a:r>
            <a:r>
              <a:rPr lang="en-US" dirty="0" smtClean="0"/>
              <a:t>32</a:t>
            </a:r>
            <a:r>
              <a:rPr lang="en-US" dirty="0" smtClean="0"/>
              <a:t>) -95</a:t>
            </a:r>
          </a:p>
          <a:p>
            <a:pPr eaLnBrk="1" hangingPunct="1">
              <a:buFontTx/>
              <a:buNone/>
            </a:pPr>
            <a:r>
              <a:rPr lang="en-US" dirty="0" smtClean="0"/>
              <a:t>33) -42			34) 27</a:t>
            </a:r>
          </a:p>
          <a:p>
            <a:pPr eaLnBrk="1" hangingPunct="1">
              <a:buFontTx/>
              <a:buNone/>
            </a:pPr>
            <a:r>
              <a:rPr lang="en-US" dirty="0" smtClean="0"/>
              <a:t>35)Yes	</a:t>
            </a:r>
            <a:r>
              <a:rPr lang="en-US" dirty="0" smtClean="0"/>
              <a:t>		36</a:t>
            </a:r>
            <a:r>
              <a:rPr lang="en-US" dirty="0" smtClean="0"/>
              <a:t>) yes	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37</a:t>
            </a:r>
            <a:r>
              <a:rPr lang="en-US" dirty="0" smtClean="0"/>
              <a:t>) no	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en-US" dirty="0" smtClean="0"/>
              <a:t>38</a:t>
            </a:r>
            <a:r>
              <a:rPr lang="en-US" dirty="0" smtClean="0"/>
              <a:t>) 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4.3 answers page 2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47) f(x)= (x+4)(x-2)(x-8)</a:t>
            </a:r>
          </a:p>
          <a:p>
            <a:pPr eaLnBrk="1" hangingPunct="1">
              <a:buFontTx/>
              <a:buNone/>
            </a:pPr>
            <a:r>
              <a:rPr lang="en-US" smtClean="0"/>
              <a:t>48) f(x)= -1(x+4)(x+1)(x-3)</a:t>
            </a:r>
          </a:p>
          <a:p>
            <a:pPr eaLnBrk="1" hangingPunct="1">
              <a:buFontTx/>
              <a:buNone/>
            </a:pPr>
            <a:r>
              <a:rPr lang="en-US" smtClean="0"/>
              <a:t>49) f(x)= -1(x+8)(x+4)(x+2)(x-4)</a:t>
            </a:r>
          </a:p>
          <a:p>
            <a:pPr eaLnBrk="1" hangingPunct="1">
              <a:buFontTx/>
              <a:buNone/>
            </a:pPr>
            <a:r>
              <a:rPr lang="en-US" smtClean="0"/>
              <a:t>50) f(x)= (x+5)(x+2)(x-1)(x-3)</a:t>
            </a:r>
          </a:p>
          <a:p>
            <a:pPr eaLnBrk="1" hangingPunct="1">
              <a:buFontTx/>
              <a:buNone/>
            </a:pPr>
            <a:r>
              <a:rPr lang="en-US" smtClean="0"/>
              <a:t>63) f(x)= (x-1)(x-3)(x-5)</a:t>
            </a:r>
          </a:p>
          <a:p>
            <a:pPr eaLnBrk="1" hangingPunct="1">
              <a:buFontTx/>
              <a:buNone/>
            </a:pPr>
            <a:r>
              <a:rPr lang="en-US" smtClean="0"/>
              <a:t>64) f(x)= 2(x+2)(x-5/2)(x+1) or (x+2)(2x</a:t>
            </a:r>
            <a:r>
              <a:rPr lang="en-US" baseline="30000" smtClean="0"/>
              <a:t>2</a:t>
            </a:r>
            <a:r>
              <a:rPr lang="en-US" smtClean="0"/>
              <a:t>-3x-5)</a:t>
            </a:r>
          </a:p>
          <a:p>
            <a:pPr eaLnBrk="1" hangingPunct="1">
              <a:buFontTx/>
              <a:buNone/>
            </a:pPr>
            <a:r>
              <a:rPr lang="en-US" smtClean="0"/>
              <a:t>65) f(x)= -4(x+4)(x-.75)(x-3)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89"/>
          <p:cNvSpPr/>
          <p:nvPr/>
        </p:nvSpPr>
        <p:spPr>
          <a:xfrm>
            <a:off x="1854517" y="977618"/>
            <a:ext cx="317184" cy="42510"/>
          </a:xfrm>
          <a:custGeom>
            <a:avLst/>
            <a:gdLst/>
            <a:ahLst/>
            <a:cxnLst/>
            <a:rect l="0" t="0" r="0" b="0"/>
            <a:pathLst>
              <a:path w="317184" h="42510">
                <a:moveTo>
                  <a:pt x="0" y="42509"/>
                </a:moveTo>
                <a:lnTo>
                  <a:pt x="0" y="37958"/>
                </a:lnTo>
                <a:lnTo>
                  <a:pt x="952" y="36618"/>
                </a:lnTo>
                <a:lnTo>
                  <a:pt x="2540" y="35724"/>
                </a:lnTo>
                <a:lnTo>
                  <a:pt x="4551" y="35128"/>
                </a:lnTo>
                <a:lnTo>
                  <a:pt x="4939" y="33778"/>
                </a:lnTo>
                <a:lnTo>
                  <a:pt x="4245" y="31926"/>
                </a:lnTo>
                <a:lnTo>
                  <a:pt x="838" y="26660"/>
                </a:lnTo>
                <a:lnTo>
                  <a:pt x="559" y="25276"/>
                </a:lnTo>
                <a:lnTo>
                  <a:pt x="373" y="23400"/>
                </a:lnTo>
                <a:lnTo>
                  <a:pt x="74" y="18097"/>
                </a:lnTo>
                <a:lnTo>
                  <a:pt x="1002" y="17662"/>
                </a:lnTo>
                <a:lnTo>
                  <a:pt x="8221" y="16825"/>
                </a:lnTo>
                <a:lnTo>
                  <a:pt x="28714" y="16792"/>
                </a:lnTo>
                <a:lnTo>
                  <a:pt x="32478" y="15840"/>
                </a:lnTo>
                <a:lnTo>
                  <a:pt x="36892" y="14252"/>
                </a:lnTo>
                <a:lnTo>
                  <a:pt x="41740" y="12241"/>
                </a:lnTo>
                <a:lnTo>
                  <a:pt x="46876" y="10900"/>
                </a:lnTo>
                <a:lnTo>
                  <a:pt x="52206" y="10007"/>
                </a:lnTo>
                <a:lnTo>
                  <a:pt x="57664" y="9411"/>
                </a:lnTo>
                <a:lnTo>
                  <a:pt x="63207" y="9013"/>
                </a:lnTo>
                <a:lnTo>
                  <a:pt x="68808" y="8749"/>
                </a:lnTo>
                <a:lnTo>
                  <a:pt x="81064" y="8454"/>
                </a:lnTo>
                <a:lnTo>
                  <a:pt x="145885" y="8228"/>
                </a:lnTo>
                <a:lnTo>
                  <a:pt x="154407" y="7273"/>
                </a:lnTo>
                <a:lnTo>
                  <a:pt x="162945" y="5683"/>
                </a:lnTo>
                <a:lnTo>
                  <a:pt x="171495" y="3671"/>
                </a:lnTo>
                <a:lnTo>
                  <a:pt x="179100" y="2329"/>
                </a:lnTo>
                <a:lnTo>
                  <a:pt x="186075" y="1435"/>
                </a:lnTo>
                <a:lnTo>
                  <a:pt x="192630" y="839"/>
                </a:lnTo>
                <a:lnTo>
                  <a:pt x="199857" y="441"/>
                </a:lnTo>
                <a:lnTo>
                  <a:pt x="215508" y="0"/>
                </a:lnTo>
                <a:lnTo>
                  <a:pt x="222730" y="835"/>
                </a:lnTo>
                <a:lnTo>
                  <a:pt x="229449" y="2344"/>
                </a:lnTo>
                <a:lnTo>
                  <a:pt x="235833" y="4302"/>
                </a:lnTo>
                <a:lnTo>
                  <a:pt x="241995" y="5608"/>
                </a:lnTo>
                <a:lnTo>
                  <a:pt x="248007" y="6478"/>
                </a:lnTo>
                <a:lnTo>
                  <a:pt x="253921" y="7059"/>
                </a:lnTo>
                <a:lnTo>
                  <a:pt x="263031" y="7703"/>
                </a:lnTo>
                <a:lnTo>
                  <a:pt x="270255" y="7990"/>
                </a:lnTo>
                <a:lnTo>
                  <a:pt x="276641" y="8117"/>
                </a:lnTo>
                <a:lnTo>
                  <a:pt x="317183" y="8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90"/>
          <p:cNvSpPr/>
          <p:nvPr/>
        </p:nvSpPr>
        <p:spPr>
          <a:xfrm>
            <a:off x="2241471" y="848677"/>
            <a:ext cx="221694" cy="377191"/>
          </a:xfrm>
          <a:custGeom>
            <a:avLst/>
            <a:gdLst/>
            <a:ahLst/>
            <a:cxnLst/>
            <a:rect l="0" t="0" r="0" b="0"/>
            <a:pathLst>
              <a:path w="221694" h="377191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1" y="2540"/>
                </a:lnTo>
                <a:lnTo>
                  <a:pt x="6294" y="4551"/>
                </a:lnTo>
                <a:lnTo>
                  <a:pt x="7609" y="5891"/>
                </a:lnTo>
                <a:lnTo>
                  <a:pt x="9438" y="6785"/>
                </a:lnTo>
                <a:lnTo>
                  <a:pt x="11610" y="7381"/>
                </a:lnTo>
                <a:lnTo>
                  <a:pt x="16563" y="10583"/>
                </a:lnTo>
                <a:lnTo>
                  <a:pt x="19217" y="12770"/>
                </a:lnTo>
                <a:lnTo>
                  <a:pt x="20987" y="16134"/>
                </a:lnTo>
                <a:lnTo>
                  <a:pt x="22953" y="24950"/>
                </a:lnTo>
                <a:lnTo>
                  <a:pt x="26367" y="32679"/>
                </a:lnTo>
                <a:lnTo>
                  <a:pt x="32012" y="40242"/>
                </a:lnTo>
                <a:lnTo>
                  <a:pt x="36184" y="44925"/>
                </a:lnTo>
                <a:lnTo>
                  <a:pt x="40871" y="49953"/>
                </a:lnTo>
                <a:lnTo>
                  <a:pt x="44947" y="55209"/>
                </a:lnTo>
                <a:lnTo>
                  <a:pt x="48618" y="60619"/>
                </a:lnTo>
                <a:lnTo>
                  <a:pt x="55236" y="71709"/>
                </a:lnTo>
                <a:lnTo>
                  <a:pt x="61352" y="82988"/>
                </a:lnTo>
                <a:lnTo>
                  <a:pt x="64317" y="89616"/>
                </a:lnTo>
                <a:lnTo>
                  <a:pt x="67246" y="96891"/>
                </a:lnTo>
                <a:lnTo>
                  <a:pt x="70151" y="104599"/>
                </a:lnTo>
                <a:lnTo>
                  <a:pt x="73040" y="111643"/>
                </a:lnTo>
                <a:lnTo>
                  <a:pt x="75919" y="118244"/>
                </a:lnTo>
                <a:lnTo>
                  <a:pt x="78790" y="124549"/>
                </a:lnTo>
                <a:lnTo>
                  <a:pt x="82610" y="131610"/>
                </a:lnTo>
                <a:lnTo>
                  <a:pt x="87061" y="139175"/>
                </a:lnTo>
                <a:lnTo>
                  <a:pt x="91933" y="147076"/>
                </a:lnTo>
                <a:lnTo>
                  <a:pt x="96134" y="154248"/>
                </a:lnTo>
                <a:lnTo>
                  <a:pt x="103342" y="167297"/>
                </a:lnTo>
                <a:lnTo>
                  <a:pt x="107550" y="174396"/>
                </a:lnTo>
                <a:lnTo>
                  <a:pt x="117306" y="189905"/>
                </a:lnTo>
                <a:lnTo>
                  <a:pt x="121622" y="197088"/>
                </a:lnTo>
                <a:lnTo>
                  <a:pt x="125451" y="203782"/>
                </a:lnTo>
                <a:lnTo>
                  <a:pt x="128957" y="210150"/>
                </a:lnTo>
                <a:lnTo>
                  <a:pt x="132247" y="217252"/>
                </a:lnTo>
                <a:lnTo>
                  <a:pt x="135392" y="224845"/>
                </a:lnTo>
                <a:lnTo>
                  <a:pt x="138442" y="232764"/>
                </a:lnTo>
                <a:lnTo>
                  <a:pt x="141427" y="239949"/>
                </a:lnTo>
                <a:lnTo>
                  <a:pt x="144370" y="246643"/>
                </a:lnTo>
                <a:lnTo>
                  <a:pt x="150180" y="259162"/>
                </a:lnTo>
                <a:lnTo>
                  <a:pt x="167394" y="294246"/>
                </a:lnTo>
                <a:lnTo>
                  <a:pt x="181688" y="322888"/>
                </a:lnTo>
                <a:lnTo>
                  <a:pt x="184863" y="331783"/>
                </a:lnTo>
                <a:lnTo>
                  <a:pt x="185710" y="335489"/>
                </a:lnTo>
                <a:lnTo>
                  <a:pt x="188179" y="338912"/>
                </a:lnTo>
                <a:lnTo>
                  <a:pt x="191731" y="342146"/>
                </a:lnTo>
                <a:lnTo>
                  <a:pt x="196003" y="345255"/>
                </a:lnTo>
                <a:lnTo>
                  <a:pt x="198852" y="348280"/>
                </a:lnTo>
                <a:lnTo>
                  <a:pt x="200751" y="351249"/>
                </a:lnTo>
                <a:lnTo>
                  <a:pt x="203813" y="357088"/>
                </a:lnTo>
                <a:lnTo>
                  <a:pt x="209940" y="364778"/>
                </a:lnTo>
                <a:lnTo>
                  <a:pt x="211707" y="366911"/>
                </a:lnTo>
                <a:lnTo>
                  <a:pt x="212492" y="370399"/>
                </a:lnTo>
                <a:lnTo>
                  <a:pt x="212702" y="372663"/>
                </a:lnTo>
                <a:lnTo>
                  <a:pt x="213794" y="374172"/>
                </a:lnTo>
                <a:lnTo>
                  <a:pt x="215475" y="375178"/>
                </a:lnTo>
                <a:lnTo>
                  <a:pt x="221693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91"/>
          <p:cNvSpPr/>
          <p:nvPr/>
        </p:nvSpPr>
        <p:spPr>
          <a:xfrm>
            <a:off x="2248852" y="860883"/>
            <a:ext cx="214313" cy="313550"/>
          </a:xfrm>
          <a:custGeom>
            <a:avLst/>
            <a:gdLst/>
            <a:ahLst/>
            <a:cxnLst/>
            <a:rect l="0" t="0" r="0" b="0"/>
            <a:pathLst>
              <a:path w="214313" h="313550">
                <a:moveTo>
                  <a:pt x="214312" y="4939"/>
                </a:moveTo>
                <a:lnTo>
                  <a:pt x="214312" y="0"/>
                </a:lnTo>
                <a:lnTo>
                  <a:pt x="214312" y="9241"/>
                </a:lnTo>
                <a:lnTo>
                  <a:pt x="213360" y="11617"/>
                </a:lnTo>
                <a:lnTo>
                  <a:pt x="207469" y="19512"/>
                </a:lnTo>
                <a:lnTo>
                  <a:pt x="202381" y="25068"/>
                </a:lnTo>
                <a:lnTo>
                  <a:pt x="200643" y="28836"/>
                </a:lnTo>
                <a:lnTo>
                  <a:pt x="198712" y="38102"/>
                </a:lnTo>
                <a:lnTo>
                  <a:pt x="196292" y="43240"/>
                </a:lnTo>
                <a:lnTo>
                  <a:pt x="192774" y="48571"/>
                </a:lnTo>
                <a:lnTo>
                  <a:pt x="188524" y="54029"/>
                </a:lnTo>
                <a:lnTo>
                  <a:pt x="185690" y="59573"/>
                </a:lnTo>
                <a:lnTo>
                  <a:pt x="183801" y="65174"/>
                </a:lnTo>
                <a:lnTo>
                  <a:pt x="182542" y="70814"/>
                </a:lnTo>
                <a:lnTo>
                  <a:pt x="179797" y="77430"/>
                </a:lnTo>
                <a:lnTo>
                  <a:pt x="176062" y="84699"/>
                </a:lnTo>
                <a:lnTo>
                  <a:pt x="171667" y="92402"/>
                </a:lnTo>
                <a:lnTo>
                  <a:pt x="164244" y="106042"/>
                </a:lnTo>
                <a:lnTo>
                  <a:pt x="160931" y="112346"/>
                </a:lnTo>
                <a:lnTo>
                  <a:pt x="156818" y="118454"/>
                </a:lnTo>
                <a:lnTo>
                  <a:pt x="152170" y="124430"/>
                </a:lnTo>
                <a:lnTo>
                  <a:pt x="147167" y="130320"/>
                </a:lnTo>
                <a:lnTo>
                  <a:pt x="142878" y="137104"/>
                </a:lnTo>
                <a:lnTo>
                  <a:pt x="139067" y="144484"/>
                </a:lnTo>
                <a:lnTo>
                  <a:pt x="135574" y="152261"/>
                </a:lnTo>
                <a:lnTo>
                  <a:pt x="131340" y="159352"/>
                </a:lnTo>
                <a:lnTo>
                  <a:pt x="126613" y="165983"/>
                </a:lnTo>
                <a:lnTo>
                  <a:pt x="121556" y="172309"/>
                </a:lnTo>
                <a:lnTo>
                  <a:pt x="116280" y="179384"/>
                </a:lnTo>
                <a:lnTo>
                  <a:pt x="105338" y="194865"/>
                </a:lnTo>
                <a:lnTo>
                  <a:pt x="100705" y="202041"/>
                </a:lnTo>
                <a:lnTo>
                  <a:pt x="96664" y="208731"/>
                </a:lnTo>
                <a:lnTo>
                  <a:pt x="93018" y="215095"/>
                </a:lnTo>
                <a:lnTo>
                  <a:pt x="86426" y="227247"/>
                </a:lnTo>
                <a:lnTo>
                  <a:pt x="74433" y="250570"/>
                </a:lnTo>
                <a:lnTo>
                  <a:pt x="70577" y="256323"/>
                </a:lnTo>
                <a:lnTo>
                  <a:pt x="66102" y="262063"/>
                </a:lnTo>
                <a:lnTo>
                  <a:pt x="61213" y="267795"/>
                </a:lnTo>
                <a:lnTo>
                  <a:pt x="57001" y="272569"/>
                </a:lnTo>
                <a:lnTo>
                  <a:pt x="49781" y="280413"/>
                </a:lnTo>
                <a:lnTo>
                  <a:pt x="40362" y="290184"/>
                </a:lnTo>
                <a:lnTo>
                  <a:pt x="36433" y="293210"/>
                </a:lnTo>
                <a:lnTo>
                  <a:pt x="31908" y="296180"/>
                </a:lnTo>
                <a:lnTo>
                  <a:pt x="26987" y="299112"/>
                </a:lnTo>
                <a:lnTo>
                  <a:pt x="22754" y="302019"/>
                </a:lnTo>
                <a:lnTo>
                  <a:pt x="18979" y="304910"/>
                </a:lnTo>
                <a:lnTo>
                  <a:pt x="10628" y="311843"/>
                </a:lnTo>
                <a:lnTo>
                  <a:pt x="8990" y="312411"/>
                </a:lnTo>
                <a:lnTo>
                  <a:pt x="3087" y="313212"/>
                </a:lnTo>
                <a:lnTo>
                  <a:pt x="0" y="3135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92"/>
          <p:cNvSpPr/>
          <p:nvPr/>
        </p:nvSpPr>
        <p:spPr>
          <a:xfrm>
            <a:off x="2566034" y="737234"/>
            <a:ext cx="180024" cy="93073"/>
          </a:xfrm>
          <a:custGeom>
            <a:avLst/>
            <a:gdLst/>
            <a:ahLst/>
            <a:cxnLst/>
            <a:rect l="0" t="0" r="0" b="0"/>
            <a:pathLst>
              <a:path w="180024" h="93073">
                <a:moveTo>
                  <a:pt x="0" y="0"/>
                </a:moveTo>
                <a:lnTo>
                  <a:pt x="0" y="7381"/>
                </a:lnTo>
                <a:lnTo>
                  <a:pt x="953" y="7779"/>
                </a:lnTo>
                <a:lnTo>
                  <a:pt x="4551" y="8220"/>
                </a:lnTo>
                <a:lnTo>
                  <a:pt x="5892" y="9290"/>
                </a:lnTo>
                <a:lnTo>
                  <a:pt x="6786" y="10956"/>
                </a:lnTo>
                <a:lnTo>
                  <a:pt x="7381" y="13019"/>
                </a:lnTo>
                <a:lnTo>
                  <a:pt x="8731" y="14395"/>
                </a:lnTo>
                <a:lnTo>
                  <a:pt x="10583" y="15312"/>
                </a:lnTo>
                <a:lnTo>
                  <a:pt x="12771" y="15923"/>
                </a:lnTo>
                <a:lnTo>
                  <a:pt x="14229" y="17283"/>
                </a:lnTo>
                <a:lnTo>
                  <a:pt x="15201" y="19142"/>
                </a:lnTo>
                <a:lnTo>
                  <a:pt x="15849" y="21334"/>
                </a:lnTo>
                <a:lnTo>
                  <a:pt x="17234" y="23748"/>
                </a:lnTo>
                <a:lnTo>
                  <a:pt x="19109" y="26310"/>
                </a:lnTo>
                <a:lnTo>
                  <a:pt x="21312" y="28970"/>
                </a:lnTo>
                <a:lnTo>
                  <a:pt x="21828" y="31696"/>
                </a:lnTo>
                <a:lnTo>
                  <a:pt x="21220" y="34466"/>
                </a:lnTo>
                <a:lnTo>
                  <a:pt x="19862" y="37265"/>
                </a:lnTo>
                <a:lnTo>
                  <a:pt x="18956" y="40083"/>
                </a:lnTo>
                <a:lnTo>
                  <a:pt x="18353" y="42915"/>
                </a:lnTo>
                <a:lnTo>
                  <a:pt x="17950" y="45755"/>
                </a:lnTo>
                <a:lnTo>
                  <a:pt x="17682" y="48601"/>
                </a:lnTo>
                <a:lnTo>
                  <a:pt x="17503" y="51451"/>
                </a:lnTo>
                <a:lnTo>
                  <a:pt x="17305" y="57157"/>
                </a:lnTo>
                <a:lnTo>
                  <a:pt x="17216" y="62869"/>
                </a:lnTo>
                <a:lnTo>
                  <a:pt x="16240" y="65725"/>
                </a:lnTo>
                <a:lnTo>
                  <a:pt x="14637" y="68582"/>
                </a:lnTo>
                <a:lnTo>
                  <a:pt x="9771" y="75460"/>
                </a:lnTo>
                <a:lnTo>
                  <a:pt x="9372" y="76977"/>
                </a:lnTo>
                <a:lnTo>
                  <a:pt x="9105" y="78941"/>
                </a:lnTo>
                <a:lnTo>
                  <a:pt x="8928" y="81202"/>
                </a:lnTo>
                <a:lnTo>
                  <a:pt x="9762" y="82710"/>
                </a:lnTo>
                <a:lnTo>
                  <a:pt x="11271" y="83715"/>
                </a:lnTo>
                <a:lnTo>
                  <a:pt x="15487" y="84832"/>
                </a:lnTo>
                <a:lnTo>
                  <a:pt x="20536" y="85328"/>
                </a:lnTo>
                <a:lnTo>
                  <a:pt x="23216" y="86413"/>
                </a:lnTo>
                <a:lnTo>
                  <a:pt x="25955" y="88089"/>
                </a:lnTo>
                <a:lnTo>
                  <a:pt x="28733" y="90159"/>
                </a:lnTo>
                <a:lnTo>
                  <a:pt x="32491" y="91538"/>
                </a:lnTo>
                <a:lnTo>
                  <a:pt x="36901" y="92458"/>
                </a:lnTo>
                <a:lnTo>
                  <a:pt x="41746" y="93072"/>
                </a:lnTo>
                <a:lnTo>
                  <a:pt x="46880" y="92528"/>
                </a:lnTo>
                <a:lnTo>
                  <a:pt x="52209" y="91213"/>
                </a:lnTo>
                <a:lnTo>
                  <a:pt x="57666" y="89384"/>
                </a:lnTo>
                <a:lnTo>
                  <a:pt x="63209" y="88164"/>
                </a:lnTo>
                <a:lnTo>
                  <a:pt x="68810" y="87351"/>
                </a:lnTo>
                <a:lnTo>
                  <a:pt x="74448" y="86809"/>
                </a:lnTo>
                <a:lnTo>
                  <a:pt x="80112" y="86448"/>
                </a:lnTo>
                <a:lnTo>
                  <a:pt x="85793" y="86207"/>
                </a:lnTo>
                <a:lnTo>
                  <a:pt x="97186" y="85940"/>
                </a:lnTo>
                <a:lnTo>
                  <a:pt x="108599" y="85821"/>
                </a:lnTo>
                <a:lnTo>
                  <a:pt x="114309" y="84836"/>
                </a:lnTo>
                <a:lnTo>
                  <a:pt x="120022" y="83228"/>
                </a:lnTo>
                <a:lnTo>
                  <a:pt x="125735" y="81203"/>
                </a:lnTo>
                <a:lnTo>
                  <a:pt x="131448" y="79853"/>
                </a:lnTo>
                <a:lnTo>
                  <a:pt x="137162" y="78953"/>
                </a:lnTo>
                <a:lnTo>
                  <a:pt x="142877" y="78353"/>
                </a:lnTo>
                <a:lnTo>
                  <a:pt x="147639" y="77953"/>
                </a:lnTo>
                <a:lnTo>
                  <a:pt x="151766" y="77686"/>
                </a:lnTo>
                <a:lnTo>
                  <a:pt x="155470" y="77509"/>
                </a:lnTo>
                <a:lnTo>
                  <a:pt x="157939" y="76438"/>
                </a:lnTo>
                <a:lnTo>
                  <a:pt x="159586" y="74771"/>
                </a:lnTo>
                <a:lnTo>
                  <a:pt x="160683" y="72708"/>
                </a:lnTo>
                <a:lnTo>
                  <a:pt x="162367" y="71332"/>
                </a:lnTo>
                <a:lnTo>
                  <a:pt x="164442" y="70415"/>
                </a:lnTo>
                <a:lnTo>
                  <a:pt x="169288" y="69396"/>
                </a:lnTo>
                <a:lnTo>
                  <a:pt x="174617" y="68943"/>
                </a:lnTo>
                <a:lnTo>
                  <a:pt x="176419" y="67870"/>
                </a:lnTo>
                <a:lnTo>
                  <a:pt x="177620" y="66202"/>
                </a:lnTo>
                <a:lnTo>
                  <a:pt x="180023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93"/>
          <p:cNvSpPr/>
          <p:nvPr/>
        </p:nvSpPr>
        <p:spPr>
          <a:xfrm>
            <a:off x="2694975" y="702945"/>
            <a:ext cx="33938" cy="308611"/>
          </a:xfrm>
          <a:custGeom>
            <a:avLst/>
            <a:gdLst/>
            <a:ahLst/>
            <a:cxnLst/>
            <a:rect l="0" t="0" r="0" b="0"/>
            <a:pathLst>
              <a:path w="33938" h="308611">
                <a:moveTo>
                  <a:pt x="8219" y="0"/>
                </a:moveTo>
                <a:lnTo>
                  <a:pt x="8219" y="7380"/>
                </a:lnTo>
                <a:lnTo>
                  <a:pt x="7267" y="8730"/>
                </a:lnTo>
                <a:lnTo>
                  <a:pt x="5679" y="10582"/>
                </a:lnTo>
                <a:lnTo>
                  <a:pt x="3669" y="12770"/>
                </a:lnTo>
                <a:lnTo>
                  <a:pt x="2328" y="16133"/>
                </a:lnTo>
                <a:lnTo>
                  <a:pt x="1434" y="20280"/>
                </a:lnTo>
                <a:lnTo>
                  <a:pt x="441" y="29016"/>
                </a:lnTo>
                <a:lnTo>
                  <a:pt x="0" y="36073"/>
                </a:lnTo>
                <a:lnTo>
                  <a:pt x="835" y="40241"/>
                </a:lnTo>
                <a:lnTo>
                  <a:pt x="2344" y="44925"/>
                </a:lnTo>
                <a:lnTo>
                  <a:pt x="4302" y="49952"/>
                </a:lnTo>
                <a:lnTo>
                  <a:pt x="5608" y="55209"/>
                </a:lnTo>
                <a:lnTo>
                  <a:pt x="6479" y="60618"/>
                </a:lnTo>
                <a:lnTo>
                  <a:pt x="7059" y="66129"/>
                </a:lnTo>
                <a:lnTo>
                  <a:pt x="7446" y="71709"/>
                </a:lnTo>
                <a:lnTo>
                  <a:pt x="7704" y="77333"/>
                </a:lnTo>
                <a:lnTo>
                  <a:pt x="7876" y="82988"/>
                </a:lnTo>
                <a:lnTo>
                  <a:pt x="8943" y="89615"/>
                </a:lnTo>
                <a:lnTo>
                  <a:pt x="10607" y="96891"/>
                </a:lnTo>
                <a:lnTo>
                  <a:pt x="12668" y="104599"/>
                </a:lnTo>
                <a:lnTo>
                  <a:pt x="14043" y="111642"/>
                </a:lnTo>
                <a:lnTo>
                  <a:pt x="14959" y="118243"/>
                </a:lnTo>
                <a:lnTo>
                  <a:pt x="15570" y="124548"/>
                </a:lnTo>
                <a:lnTo>
                  <a:pt x="15978" y="130657"/>
                </a:lnTo>
                <a:lnTo>
                  <a:pt x="16249" y="136635"/>
                </a:lnTo>
                <a:lnTo>
                  <a:pt x="16551" y="149309"/>
                </a:lnTo>
                <a:lnTo>
                  <a:pt x="16791" y="237140"/>
                </a:lnTo>
                <a:lnTo>
                  <a:pt x="17744" y="241913"/>
                </a:lnTo>
                <a:lnTo>
                  <a:pt x="19332" y="246048"/>
                </a:lnTo>
                <a:lnTo>
                  <a:pt x="21342" y="249757"/>
                </a:lnTo>
                <a:lnTo>
                  <a:pt x="28724" y="264078"/>
                </a:lnTo>
                <a:lnTo>
                  <a:pt x="30461" y="268445"/>
                </a:lnTo>
                <a:lnTo>
                  <a:pt x="31620" y="272308"/>
                </a:lnTo>
                <a:lnTo>
                  <a:pt x="32392" y="275836"/>
                </a:lnTo>
                <a:lnTo>
                  <a:pt x="33250" y="282296"/>
                </a:lnTo>
                <a:lnTo>
                  <a:pt x="33734" y="291288"/>
                </a:lnTo>
                <a:lnTo>
                  <a:pt x="33877" y="299985"/>
                </a:lnTo>
                <a:lnTo>
                  <a:pt x="33937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94"/>
          <p:cNvSpPr/>
          <p:nvPr/>
        </p:nvSpPr>
        <p:spPr>
          <a:xfrm>
            <a:off x="2994660" y="985837"/>
            <a:ext cx="282893" cy="25709"/>
          </a:xfrm>
          <a:custGeom>
            <a:avLst/>
            <a:gdLst/>
            <a:ahLst/>
            <a:cxnLst/>
            <a:rect l="0" t="0" r="0" b="0"/>
            <a:pathLst>
              <a:path w="282893" h="25709">
                <a:moveTo>
                  <a:pt x="0" y="17145"/>
                </a:moveTo>
                <a:lnTo>
                  <a:pt x="11931" y="17145"/>
                </a:lnTo>
                <a:lnTo>
                  <a:pt x="14622" y="18098"/>
                </a:lnTo>
                <a:lnTo>
                  <a:pt x="17368" y="19685"/>
                </a:lnTo>
                <a:lnTo>
                  <a:pt x="20150" y="21696"/>
                </a:lnTo>
                <a:lnTo>
                  <a:pt x="22959" y="23036"/>
                </a:lnTo>
                <a:lnTo>
                  <a:pt x="25783" y="23930"/>
                </a:lnTo>
                <a:lnTo>
                  <a:pt x="28619" y="24526"/>
                </a:lnTo>
                <a:lnTo>
                  <a:pt x="36849" y="25188"/>
                </a:lnTo>
                <a:lnTo>
                  <a:pt x="41711" y="25364"/>
                </a:lnTo>
                <a:lnTo>
                  <a:pt x="62206" y="25613"/>
                </a:lnTo>
                <a:lnTo>
                  <a:pt x="104254" y="25708"/>
                </a:lnTo>
                <a:lnTo>
                  <a:pt x="112365" y="24759"/>
                </a:lnTo>
                <a:lnTo>
                  <a:pt x="120630" y="23173"/>
                </a:lnTo>
                <a:lnTo>
                  <a:pt x="128997" y="21164"/>
                </a:lnTo>
                <a:lnTo>
                  <a:pt x="137433" y="19824"/>
                </a:lnTo>
                <a:lnTo>
                  <a:pt x="145914" y="18931"/>
                </a:lnTo>
                <a:lnTo>
                  <a:pt x="154426" y="18336"/>
                </a:lnTo>
                <a:lnTo>
                  <a:pt x="162958" y="17939"/>
                </a:lnTo>
                <a:lnTo>
                  <a:pt x="180058" y="17498"/>
                </a:lnTo>
                <a:lnTo>
                  <a:pt x="188618" y="16428"/>
                </a:lnTo>
                <a:lnTo>
                  <a:pt x="197183" y="14762"/>
                </a:lnTo>
                <a:lnTo>
                  <a:pt x="205750" y="12699"/>
                </a:lnTo>
                <a:lnTo>
                  <a:pt x="213367" y="11323"/>
                </a:lnTo>
                <a:lnTo>
                  <a:pt x="220349" y="10406"/>
                </a:lnTo>
                <a:lnTo>
                  <a:pt x="226909" y="9795"/>
                </a:lnTo>
                <a:lnTo>
                  <a:pt x="233188" y="9388"/>
                </a:lnTo>
                <a:lnTo>
                  <a:pt x="239278" y="9116"/>
                </a:lnTo>
                <a:lnTo>
                  <a:pt x="245244" y="8935"/>
                </a:lnTo>
                <a:lnTo>
                  <a:pt x="250173" y="7862"/>
                </a:lnTo>
                <a:lnTo>
                  <a:pt x="254412" y="6194"/>
                </a:lnTo>
                <a:lnTo>
                  <a:pt x="258190" y="4129"/>
                </a:lnTo>
                <a:lnTo>
                  <a:pt x="261662" y="2753"/>
                </a:lnTo>
                <a:lnTo>
                  <a:pt x="264929" y="1835"/>
                </a:lnTo>
                <a:lnTo>
                  <a:pt x="272464" y="363"/>
                </a:lnTo>
                <a:lnTo>
                  <a:pt x="280860" y="4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5"/>
          <p:cNvSpPr/>
          <p:nvPr/>
        </p:nvSpPr>
        <p:spPr>
          <a:xfrm>
            <a:off x="3080385" y="865831"/>
            <a:ext cx="77153" cy="360037"/>
          </a:xfrm>
          <a:custGeom>
            <a:avLst/>
            <a:gdLst/>
            <a:ahLst/>
            <a:cxnLst/>
            <a:rect l="0" t="0" r="0" b="0"/>
            <a:pathLst>
              <a:path w="77153" h="360037">
                <a:moveTo>
                  <a:pt x="0" y="8563"/>
                </a:moveTo>
                <a:lnTo>
                  <a:pt x="0" y="96"/>
                </a:lnTo>
                <a:lnTo>
                  <a:pt x="952" y="61"/>
                </a:lnTo>
                <a:lnTo>
                  <a:pt x="7380" y="0"/>
                </a:lnTo>
                <a:lnTo>
                  <a:pt x="7778" y="950"/>
                </a:lnTo>
                <a:lnTo>
                  <a:pt x="8219" y="4545"/>
                </a:lnTo>
                <a:lnTo>
                  <a:pt x="9289" y="7789"/>
                </a:lnTo>
                <a:lnTo>
                  <a:pt x="10955" y="11857"/>
                </a:lnTo>
                <a:lnTo>
                  <a:pt x="13018" y="16474"/>
                </a:lnTo>
                <a:lnTo>
                  <a:pt x="15346" y="20505"/>
                </a:lnTo>
                <a:lnTo>
                  <a:pt x="17851" y="24145"/>
                </a:lnTo>
                <a:lnTo>
                  <a:pt x="20473" y="27523"/>
                </a:lnTo>
                <a:lnTo>
                  <a:pt x="23173" y="31681"/>
                </a:lnTo>
                <a:lnTo>
                  <a:pt x="25926" y="36358"/>
                </a:lnTo>
                <a:lnTo>
                  <a:pt x="28714" y="41380"/>
                </a:lnTo>
                <a:lnTo>
                  <a:pt x="34352" y="52041"/>
                </a:lnTo>
                <a:lnTo>
                  <a:pt x="37188" y="57551"/>
                </a:lnTo>
                <a:lnTo>
                  <a:pt x="39080" y="64082"/>
                </a:lnTo>
                <a:lnTo>
                  <a:pt x="40340" y="71293"/>
                </a:lnTo>
                <a:lnTo>
                  <a:pt x="41181" y="78958"/>
                </a:lnTo>
                <a:lnTo>
                  <a:pt x="42694" y="86926"/>
                </a:lnTo>
                <a:lnTo>
                  <a:pt x="44655" y="95095"/>
                </a:lnTo>
                <a:lnTo>
                  <a:pt x="46915" y="103399"/>
                </a:lnTo>
                <a:lnTo>
                  <a:pt x="49374" y="110840"/>
                </a:lnTo>
                <a:lnTo>
                  <a:pt x="51966" y="117705"/>
                </a:lnTo>
                <a:lnTo>
                  <a:pt x="54646" y="124187"/>
                </a:lnTo>
                <a:lnTo>
                  <a:pt x="56433" y="131366"/>
                </a:lnTo>
                <a:lnTo>
                  <a:pt x="57625" y="139009"/>
                </a:lnTo>
                <a:lnTo>
                  <a:pt x="58418" y="146962"/>
                </a:lnTo>
                <a:lnTo>
                  <a:pt x="58948" y="155122"/>
                </a:lnTo>
                <a:lnTo>
                  <a:pt x="59301" y="163419"/>
                </a:lnTo>
                <a:lnTo>
                  <a:pt x="59536" y="171808"/>
                </a:lnTo>
                <a:lnTo>
                  <a:pt x="60646" y="180258"/>
                </a:lnTo>
                <a:lnTo>
                  <a:pt x="62338" y="188749"/>
                </a:lnTo>
                <a:lnTo>
                  <a:pt x="64418" y="197267"/>
                </a:lnTo>
                <a:lnTo>
                  <a:pt x="64853" y="205804"/>
                </a:lnTo>
                <a:lnTo>
                  <a:pt x="64190" y="214352"/>
                </a:lnTo>
                <a:lnTo>
                  <a:pt x="62796" y="222908"/>
                </a:lnTo>
                <a:lnTo>
                  <a:pt x="61866" y="230517"/>
                </a:lnTo>
                <a:lnTo>
                  <a:pt x="61246" y="237495"/>
                </a:lnTo>
                <a:lnTo>
                  <a:pt x="60833" y="244052"/>
                </a:lnTo>
                <a:lnTo>
                  <a:pt x="60374" y="256418"/>
                </a:lnTo>
                <a:lnTo>
                  <a:pt x="60116" y="276629"/>
                </a:lnTo>
                <a:lnTo>
                  <a:pt x="60079" y="284429"/>
                </a:lnTo>
                <a:lnTo>
                  <a:pt x="61008" y="290581"/>
                </a:lnTo>
                <a:lnTo>
                  <a:pt x="62579" y="295635"/>
                </a:lnTo>
                <a:lnTo>
                  <a:pt x="64579" y="299957"/>
                </a:lnTo>
                <a:lnTo>
                  <a:pt x="66802" y="309839"/>
                </a:lnTo>
                <a:lnTo>
                  <a:pt x="67394" y="315142"/>
                </a:lnTo>
                <a:lnTo>
                  <a:pt x="68742" y="319629"/>
                </a:lnTo>
                <a:lnTo>
                  <a:pt x="70593" y="323573"/>
                </a:lnTo>
                <a:lnTo>
                  <a:pt x="72779" y="327155"/>
                </a:lnTo>
                <a:lnTo>
                  <a:pt x="74237" y="330495"/>
                </a:lnTo>
                <a:lnTo>
                  <a:pt x="75856" y="336747"/>
                </a:lnTo>
                <a:lnTo>
                  <a:pt x="76896" y="347569"/>
                </a:lnTo>
                <a:lnTo>
                  <a:pt x="77137" y="358021"/>
                </a:lnTo>
                <a:lnTo>
                  <a:pt x="77152" y="3600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96"/>
          <p:cNvSpPr/>
          <p:nvPr/>
        </p:nvSpPr>
        <p:spPr>
          <a:xfrm>
            <a:off x="3442015" y="797242"/>
            <a:ext cx="212728" cy="162512"/>
          </a:xfrm>
          <a:custGeom>
            <a:avLst/>
            <a:gdLst/>
            <a:ahLst/>
            <a:cxnLst/>
            <a:rect l="0" t="0" r="0" b="0"/>
            <a:pathLst>
              <a:path w="212728" h="162512">
                <a:moveTo>
                  <a:pt x="15560" y="0"/>
                </a:moveTo>
                <a:lnTo>
                  <a:pt x="22940" y="0"/>
                </a:lnTo>
                <a:lnTo>
                  <a:pt x="28330" y="4551"/>
                </a:lnTo>
                <a:lnTo>
                  <a:pt x="33300" y="9325"/>
                </a:lnTo>
                <a:lnTo>
                  <a:pt x="35959" y="11932"/>
                </a:lnTo>
                <a:lnTo>
                  <a:pt x="37731" y="14622"/>
                </a:lnTo>
                <a:lnTo>
                  <a:pt x="38914" y="17368"/>
                </a:lnTo>
                <a:lnTo>
                  <a:pt x="39701" y="20151"/>
                </a:lnTo>
                <a:lnTo>
                  <a:pt x="40226" y="22959"/>
                </a:lnTo>
                <a:lnTo>
                  <a:pt x="40577" y="25784"/>
                </a:lnTo>
                <a:lnTo>
                  <a:pt x="40810" y="28619"/>
                </a:lnTo>
                <a:lnTo>
                  <a:pt x="40966" y="31462"/>
                </a:lnTo>
                <a:lnTo>
                  <a:pt x="41139" y="37161"/>
                </a:lnTo>
                <a:lnTo>
                  <a:pt x="40232" y="40966"/>
                </a:lnTo>
                <a:lnTo>
                  <a:pt x="38676" y="45408"/>
                </a:lnTo>
                <a:lnTo>
                  <a:pt x="36685" y="50275"/>
                </a:lnTo>
                <a:lnTo>
                  <a:pt x="35358" y="54472"/>
                </a:lnTo>
                <a:lnTo>
                  <a:pt x="34474" y="58222"/>
                </a:lnTo>
                <a:lnTo>
                  <a:pt x="33884" y="61675"/>
                </a:lnTo>
                <a:lnTo>
                  <a:pt x="32538" y="65881"/>
                </a:lnTo>
                <a:lnTo>
                  <a:pt x="30689" y="70591"/>
                </a:lnTo>
                <a:lnTo>
                  <a:pt x="28503" y="75636"/>
                </a:lnTo>
                <a:lnTo>
                  <a:pt x="23535" y="86321"/>
                </a:lnTo>
                <a:lnTo>
                  <a:pt x="20877" y="91837"/>
                </a:lnTo>
                <a:lnTo>
                  <a:pt x="19104" y="96467"/>
                </a:lnTo>
                <a:lnTo>
                  <a:pt x="17923" y="100507"/>
                </a:lnTo>
                <a:lnTo>
                  <a:pt x="17135" y="104152"/>
                </a:lnTo>
                <a:lnTo>
                  <a:pt x="15657" y="108487"/>
                </a:lnTo>
                <a:lnTo>
                  <a:pt x="13720" y="113282"/>
                </a:lnTo>
                <a:lnTo>
                  <a:pt x="11475" y="118384"/>
                </a:lnTo>
                <a:lnTo>
                  <a:pt x="9027" y="122738"/>
                </a:lnTo>
                <a:lnTo>
                  <a:pt x="6442" y="126593"/>
                </a:lnTo>
                <a:lnTo>
                  <a:pt x="3766" y="130115"/>
                </a:lnTo>
                <a:lnTo>
                  <a:pt x="1982" y="133416"/>
                </a:lnTo>
                <a:lnTo>
                  <a:pt x="793" y="136569"/>
                </a:lnTo>
                <a:lnTo>
                  <a:pt x="0" y="139623"/>
                </a:lnTo>
                <a:lnTo>
                  <a:pt x="424" y="142612"/>
                </a:lnTo>
                <a:lnTo>
                  <a:pt x="1659" y="145557"/>
                </a:lnTo>
                <a:lnTo>
                  <a:pt x="5935" y="152577"/>
                </a:lnTo>
                <a:lnTo>
                  <a:pt x="7238" y="153153"/>
                </a:lnTo>
                <a:lnTo>
                  <a:pt x="11226" y="153793"/>
                </a:lnTo>
                <a:lnTo>
                  <a:pt x="12671" y="154916"/>
                </a:lnTo>
                <a:lnTo>
                  <a:pt x="13634" y="156617"/>
                </a:lnTo>
                <a:lnTo>
                  <a:pt x="14275" y="158704"/>
                </a:lnTo>
                <a:lnTo>
                  <a:pt x="16609" y="160095"/>
                </a:lnTo>
                <a:lnTo>
                  <a:pt x="20069" y="161023"/>
                </a:lnTo>
                <a:lnTo>
                  <a:pt x="24281" y="161641"/>
                </a:lnTo>
                <a:lnTo>
                  <a:pt x="28994" y="162053"/>
                </a:lnTo>
                <a:lnTo>
                  <a:pt x="34041" y="162328"/>
                </a:lnTo>
                <a:lnTo>
                  <a:pt x="39310" y="162511"/>
                </a:lnTo>
                <a:lnTo>
                  <a:pt x="43776" y="161681"/>
                </a:lnTo>
                <a:lnTo>
                  <a:pt x="47705" y="160175"/>
                </a:lnTo>
                <a:lnTo>
                  <a:pt x="51278" y="158218"/>
                </a:lnTo>
                <a:lnTo>
                  <a:pt x="56516" y="156914"/>
                </a:lnTo>
                <a:lnTo>
                  <a:pt x="62867" y="156044"/>
                </a:lnTo>
                <a:lnTo>
                  <a:pt x="69957" y="155464"/>
                </a:lnTo>
                <a:lnTo>
                  <a:pt x="76590" y="155078"/>
                </a:lnTo>
                <a:lnTo>
                  <a:pt x="89039" y="154649"/>
                </a:lnTo>
                <a:lnTo>
                  <a:pt x="111309" y="154407"/>
                </a:lnTo>
                <a:lnTo>
                  <a:pt x="118445" y="153420"/>
                </a:lnTo>
                <a:lnTo>
                  <a:pt x="125107" y="151810"/>
                </a:lnTo>
                <a:lnTo>
                  <a:pt x="131454" y="149784"/>
                </a:lnTo>
                <a:lnTo>
                  <a:pt x="137590" y="148434"/>
                </a:lnTo>
                <a:lnTo>
                  <a:pt x="143585" y="147533"/>
                </a:lnTo>
                <a:lnTo>
                  <a:pt x="149487" y="146933"/>
                </a:lnTo>
                <a:lnTo>
                  <a:pt x="155328" y="146533"/>
                </a:lnTo>
                <a:lnTo>
                  <a:pt x="161125" y="146266"/>
                </a:lnTo>
                <a:lnTo>
                  <a:pt x="172648" y="145970"/>
                </a:lnTo>
                <a:lnTo>
                  <a:pt x="212727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7"/>
          <p:cNvSpPr/>
          <p:nvPr/>
        </p:nvSpPr>
        <p:spPr>
          <a:xfrm>
            <a:off x="3646170" y="788670"/>
            <a:ext cx="68581" cy="368618"/>
          </a:xfrm>
          <a:custGeom>
            <a:avLst/>
            <a:gdLst/>
            <a:ahLst/>
            <a:cxnLst/>
            <a:rect l="0" t="0" r="0" b="0"/>
            <a:pathLst>
              <a:path w="68581" h="368618">
                <a:moveTo>
                  <a:pt x="0" y="0"/>
                </a:moveTo>
                <a:lnTo>
                  <a:pt x="13018" y="0"/>
                </a:lnTo>
                <a:lnTo>
                  <a:pt x="14394" y="952"/>
                </a:lnTo>
                <a:lnTo>
                  <a:pt x="15311" y="2539"/>
                </a:lnTo>
                <a:lnTo>
                  <a:pt x="15922" y="4550"/>
                </a:lnTo>
                <a:lnTo>
                  <a:pt x="17282" y="5891"/>
                </a:lnTo>
                <a:lnTo>
                  <a:pt x="19141" y="6785"/>
                </a:lnTo>
                <a:lnTo>
                  <a:pt x="21333" y="7380"/>
                </a:lnTo>
                <a:lnTo>
                  <a:pt x="22794" y="9683"/>
                </a:lnTo>
                <a:lnTo>
                  <a:pt x="24418" y="17321"/>
                </a:lnTo>
                <a:lnTo>
                  <a:pt x="25333" y="27780"/>
                </a:lnTo>
                <a:lnTo>
                  <a:pt x="26413" y="30902"/>
                </a:lnTo>
                <a:lnTo>
                  <a:pt x="28086" y="33936"/>
                </a:lnTo>
                <a:lnTo>
                  <a:pt x="30154" y="36912"/>
                </a:lnTo>
                <a:lnTo>
                  <a:pt x="31533" y="40800"/>
                </a:lnTo>
                <a:lnTo>
                  <a:pt x="33064" y="50201"/>
                </a:lnTo>
                <a:lnTo>
                  <a:pt x="33745" y="60729"/>
                </a:lnTo>
                <a:lnTo>
                  <a:pt x="33926" y="66203"/>
                </a:lnTo>
                <a:lnTo>
                  <a:pt x="34218" y="94568"/>
                </a:lnTo>
                <a:lnTo>
                  <a:pt x="34289" y="171921"/>
                </a:lnTo>
                <a:lnTo>
                  <a:pt x="33336" y="179384"/>
                </a:lnTo>
                <a:lnTo>
                  <a:pt x="31749" y="186264"/>
                </a:lnTo>
                <a:lnTo>
                  <a:pt x="29738" y="192756"/>
                </a:lnTo>
                <a:lnTo>
                  <a:pt x="28398" y="199941"/>
                </a:lnTo>
                <a:lnTo>
                  <a:pt x="27504" y="207589"/>
                </a:lnTo>
                <a:lnTo>
                  <a:pt x="26908" y="215545"/>
                </a:lnTo>
                <a:lnTo>
                  <a:pt x="26511" y="223707"/>
                </a:lnTo>
                <a:lnTo>
                  <a:pt x="26070" y="240395"/>
                </a:lnTo>
                <a:lnTo>
                  <a:pt x="25748" y="284116"/>
                </a:lnTo>
                <a:lnTo>
                  <a:pt x="25726" y="304421"/>
                </a:lnTo>
                <a:lnTo>
                  <a:pt x="26675" y="309627"/>
                </a:lnTo>
                <a:lnTo>
                  <a:pt x="28261" y="314051"/>
                </a:lnTo>
                <a:lnTo>
                  <a:pt x="30271" y="317952"/>
                </a:lnTo>
                <a:lnTo>
                  <a:pt x="31610" y="322458"/>
                </a:lnTo>
                <a:lnTo>
                  <a:pt x="33099" y="332544"/>
                </a:lnTo>
                <a:lnTo>
                  <a:pt x="34448" y="336949"/>
                </a:lnTo>
                <a:lnTo>
                  <a:pt x="36300" y="340837"/>
                </a:lnTo>
                <a:lnTo>
                  <a:pt x="38487" y="344382"/>
                </a:lnTo>
                <a:lnTo>
                  <a:pt x="40898" y="347698"/>
                </a:lnTo>
                <a:lnTo>
                  <a:pt x="43458" y="350861"/>
                </a:lnTo>
                <a:lnTo>
                  <a:pt x="46117" y="353922"/>
                </a:lnTo>
                <a:lnTo>
                  <a:pt x="48842" y="355963"/>
                </a:lnTo>
                <a:lnTo>
                  <a:pt x="51611" y="357324"/>
                </a:lnTo>
                <a:lnTo>
                  <a:pt x="54410" y="358231"/>
                </a:lnTo>
                <a:lnTo>
                  <a:pt x="56275" y="359788"/>
                </a:lnTo>
                <a:lnTo>
                  <a:pt x="57520" y="361778"/>
                </a:lnTo>
                <a:lnTo>
                  <a:pt x="58348" y="364058"/>
                </a:lnTo>
                <a:lnTo>
                  <a:pt x="59854" y="365578"/>
                </a:lnTo>
                <a:lnTo>
                  <a:pt x="61810" y="366591"/>
                </a:lnTo>
                <a:lnTo>
                  <a:pt x="68580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8"/>
          <p:cNvSpPr/>
          <p:nvPr/>
        </p:nvSpPr>
        <p:spPr>
          <a:xfrm>
            <a:off x="3826192" y="934402"/>
            <a:ext cx="248604" cy="222886"/>
          </a:xfrm>
          <a:custGeom>
            <a:avLst/>
            <a:gdLst/>
            <a:ahLst/>
            <a:cxnLst/>
            <a:rect l="0" t="0" r="0" b="0"/>
            <a:pathLst>
              <a:path w="248604" h="222886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1"/>
                </a:lnTo>
                <a:lnTo>
                  <a:pt x="11931" y="20400"/>
                </a:lnTo>
                <a:lnTo>
                  <a:pt x="15574" y="23125"/>
                </a:lnTo>
                <a:lnTo>
                  <a:pt x="19908" y="25894"/>
                </a:lnTo>
                <a:lnTo>
                  <a:pt x="24702" y="28693"/>
                </a:lnTo>
                <a:lnTo>
                  <a:pt x="29803" y="32463"/>
                </a:lnTo>
                <a:lnTo>
                  <a:pt x="35109" y="36882"/>
                </a:lnTo>
                <a:lnTo>
                  <a:pt x="45131" y="45920"/>
                </a:lnTo>
                <a:lnTo>
                  <a:pt x="52761" y="53111"/>
                </a:lnTo>
                <a:lnTo>
                  <a:pt x="66962" y="67066"/>
                </a:lnTo>
                <a:lnTo>
                  <a:pt x="71311" y="72333"/>
                </a:lnTo>
                <a:lnTo>
                  <a:pt x="75164" y="77750"/>
                </a:lnTo>
                <a:lnTo>
                  <a:pt x="78684" y="83266"/>
                </a:lnTo>
                <a:lnTo>
                  <a:pt x="82936" y="88848"/>
                </a:lnTo>
                <a:lnTo>
                  <a:pt x="87676" y="94474"/>
                </a:lnTo>
                <a:lnTo>
                  <a:pt x="92740" y="100130"/>
                </a:lnTo>
                <a:lnTo>
                  <a:pt x="97070" y="105806"/>
                </a:lnTo>
                <a:lnTo>
                  <a:pt x="100908" y="111495"/>
                </a:lnTo>
                <a:lnTo>
                  <a:pt x="104419" y="117193"/>
                </a:lnTo>
                <a:lnTo>
                  <a:pt x="108665" y="122896"/>
                </a:lnTo>
                <a:lnTo>
                  <a:pt x="113401" y="128603"/>
                </a:lnTo>
                <a:lnTo>
                  <a:pt x="118463" y="134313"/>
                </a:lnTo>
                <a:lnTo>
                  <a:pt x="129168" y="145737"/>
                </a:lnTo>
                <a:lnTo>
                  <a:pt x="151348" y="168417"/>
                </a:lnTo>
                <a:lnTo>
                  <a:pt x="161246" y="178357"/>
                </a:lnTo>
                <a:lnTo>
                  <a:pt x="166552" y="182722"/>
                </a:lnTo>
                <a:lnTo>
                  <a:pt x="171994" y="186585"/>
                </a:lnTo>
                <a:lnTo>
                  <a:pt x="177528" y="190112"/>
                </a:lnTo>
                <a:lnTo>
                  <a:pt x="182170" y="193417"/>
                </a:lnTo>
                <a:lnTo>
                  <a:pt x="189867" y="199628"/>
                </a:lnTo>
                <a:lnTo>
                  <a:pt x="196463" y="203024"/>
                </a:lnTo>
                <a:lnTo>
                  <a:pt x="203522" y="205485"/>
                </a:lnTo>
                <a:lnTo>
                  <a:pt x="208071" y="207475"/>
                </a:lnTo>
                <a:lnTo>
                  <a:pt x="213009" y="209754"/>
                </a:lnTo>
                <a:lnTo>
                  <a:pt x="217253" y="211274"/>
                </a:lnTo>
                <a:lnTo>
                  <a:pt x="224509" y="212962"/>
                </a:lnTo>
                <a:lnTo>
                  <a:pt x="230909" y="213712"/>
                </a:lnTo>
                <a:lnTo>
                  <a:pt x="233950" y="213912"/>
                </a:lnTo>
                <a:lnTo>
                  <a:pt x="235977" y="214998"/>
                </a:lnTo>
                <a:lnTo>
                  <a:pt x="237328" y="216675"/>
                </a:lnTo>
                <a:lnTo>
                  <a:pt x="238228" y="218745"/>
                </a:lnTo>
                <a:lnTo>
                  <a:pt x="239781" y="220125"/>
                </a:lnTo>
                <a:lnTo>
                  <a:pt x="241769" y="221045"/>
                </a:lnTo>
                <a:lnTo>
                  <a:pt x="248603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99"/>
          <p:cNvSpPr/>
          <p:nvPr/>
        </p:nvSpPr>
        <p:spPr>
          <a:xfrm>
            <a:off x="3877627" y="969549"/>
            <a:ext cx="111444" cy="196312"/>
          </a:xfrm>
          <a:custGeom>
            <a:avLst/>
            <a:gdLst/>
            <a:ahLst/>
            <a:cxnLst/>
            <a:rect l="0" t="0" r="0" b="0"/>
            <a:pathLst>
              <a:path w="111444" h="196312">
                <a:moveTo>
                  <a:pt x="111443" y="0"/>
                </a:moveTo>
                <a:lnTo>
                  <a:pt x="111443" y="3694"/>
                </a:lnTo>
                <a:lnTo>
                  <a:pt x="110490" y="5034"/>
                </a:lnTo>
                <a:lnTo>
                  <a:pt x="108903" y="5928"/>
                </a:lnTo>
                <a:lnTo>
                  <a:pt x="106892" y="6524"/>
                </a:lnTo>
                <a:lnTo>
                  <a:pt x="105551" y="7874"/>
                </a:lnTo>
                <a:lnTo>
                  <a:pt x="104657" y="9726"/>
                </a:lnTo>
                <a:lnTo>
                  <a:pt x="104061" y="11913"/>
                </a:lnTo>
                <a:lnTo>
                  <a:pt x="100860" y="16884"/>
                </a:lnTo>
                <a:lnTo>
                  <a:pt x="98672" y="19543"/>
                </a:lnTo>
                <a:lnTo>
                  <a:pt x="97214" y="23220"/>
                </a:lnTo>
                <a:lnTo>
                  <a:pt x="96242" y="27577"/>
                </a:lnTo>
                <a:lnTo>
                  <a:pt x="95594" y="32387"/>
                </a:lnTo>
                <a:lnTo>
                  <a:pt x="94209" y="37498"/>
                </a:lnTo>
                <a:lnTo>
                  <a:pt x="92334" y="42810"/>
                </a:lnTo>
                <a:lnTo>
                  <a:pt x="90131" y="48257"/>
                </a:lnTo>
                <a:lnTo>
                  <a:pt x="86757" y="53793"/>
                </a:lnTo>
                <a:lnTo>
                  <a:pt x="82603" y="59389"/>
                </a:lnTo>
                <a:lnTo>
                  <a:pt x="77929" y="65024"/>
                </a:lnTo>
                <a:lnTo>
                  <a:pt x="73860" y="70687"/>
                </a:lnTo>
                <a:lnTo>
                  <a:pt x="70195" y="76366"/>
                </a:lnTo>
                <a:lnTo>
                  <a:pt x="66800" y="82058"/>
                </a:lnTo>
                <a:lnTo>
                  <a:pt x="63583" y="87757"/>
                </a:lnTo>
                <a:lnTo>
                  <a:pt x="57469" y="99169"/>
                </a:lnTo>
                <a:lnTo>
                  <a:pt x="37166" y="139161"/>
                </a:lnTo>
                <a:lnTo>
                  <a:pt x="31441" y="150591"/>
                </a:lnTo>
                <a:lnTo>
                  <a:pt x="29533" y="155353"/>
                </a:lnTo>
                <a:lnTo>
                  <a:pt x="28261" y="159481"/>
                </a:lnTo>
                <a:lnTo>
                  <a:pt x="27413" y="163185"/>
                </a:lnTo>
                <a:lnTo>
                  <a:pt x="25895" y="166607"/>
                </a:lnTo>
                <a:lnTo>
                  <a:pt x="23931" y="169840"/>
                </a:lnTo>
                <a:lnTo>
                  <a:pt x="21669" y="172949"/>
                </a:lnTo>
                <a:lnTo>
                  <a:pt x="19209" y="175974"/>
                </a:lnTo>
                <a:lnTo>
                  <a:pt x="16616" y="178943"/>
                </a:lnTo>
                <a:lnTo>
                  <a:pt x="10162" y="186001"/>
                </a:lnTo>
                <a:lnTo>
                  <a:pt x="9631" y="187532"/>
                </a:lnTo>
                <a:lnTo>
                  <a:pt x="9043" y="191774"/>
                </a:lnTo>
                <a:lnTo>
                  <a:pt x="7934" y="193286"/>
                </a:lnTo>
                <a:lnTo>
                  <a:pt x="6242" y="194294"/>
                </a:lnTo>
                <a:lnTo>
                  <a:pt x="0" y="196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00"/>
          <p:cNvSpPr/>
          <p:nvPr/>
        </p:nvSpPr>
        <p:spPr>
          <a:xfrm>
            <a:off x="5583554" y="1062990"/>
            <a:ext cx="231459" cy="13506"/>
          </a:xfrm>
          <a:custGeom>
            <a:avLst/>
            <a:gdLst/>
            <a:ahLst/>
            <a:cxnLst/>
            <a:rect l="0" t="0" r="0" b="0"/>
            <a:pathLst>
              <a:path w="231459" h="13506">
                <a:moveTo>
                  <a:pt x="0" y="0"/>
                </a:moveTo>
                <a:lnTo>
                  <a:pt x="44644" y="0"/>
                </a:lnTo>
                <a:lnTo>
                  <a:pt x="47860" y="952"/>
                </a:lnTo>
                <a:lnTo>
                  <a:pt x="50957" y="2540"/>
                </a:lnTo>
                <a:lnTo>
                  <a:pt x="53974" y="4550"/>
                </a:lnTo>
                <a:lnTo>
                  <a:pt x="57891" y="5891"/>
                </a:lnTo>
                <a:lnTo>
                  <a:pt x="62406" y="6785"/>
                </a:lnTo>
                <a:lnTo>
                  <a:pt x="67322" y="7380"/>
                </a:lnTo>
                <a:lnTo>
                  <a:pt x="72504" y="7778"/>
                </a:lnTo>
                <a:lnTo>
                  <a:pt x="77863" y="8042"/>
                </a:lnTo>
                <a:lnTo>
                  <a:pt x="91968" y="8415"/>
                </a:lnTo>
                <a:lnTo>
                  <a:pt x="109819" y="8541"/>
                </a:lnTo>
                <a:lnTo>
                  <a:pt x="115123" y="9504"/>
                </a:lnTo>
                <a:lnTo>
                  <a:pt x="120564" y="11098"/>
                </a:lnTo>
                <a:lnTo>
                  <a:pt x="126096" y="13114"/>
                </a:lnTo>
                <a:lnTo>
                  <a:pt x="130737" y="13505"/>
                </a:lnTo>
                <a:lnTo>
                  <a:pt x="134783" y="12813"/>
                </a:lnTo>
                <a:lnTo>
                  <a:pt x="138433" y="11399"/>
                </a:lnTo>
                <a:lnTo>
                  <a:pt x="143724" y="10457"/>
                </a:lnTo>
                <a:lnTo>
                  <a:pt x="150109" y="9829"/>
                </a:lnTo>
                <a:lnTo>
                  <a:pt x="162918" y="9130"/>
                </a:lnTo>
                <a:lnTo>
                  <a:pt x="171786" y="8820"/>
                </a:lnTo>
                <a:lnTo>
                  <a:pt x="192084" y="8621"/>
                </a:lnTo>
                <a:lnTo>
                  <a:pt x="203163" y="8594"/>
                </a:lnTo>
                <a:lnTo>
                  <a:pt x="207832" y="7634"/>
                </a:lnTo>
                <a:lnTo>
                  <a:pt x="211898" y="6042"/>
                </a:lnTo>
                <a:lnTo>
                  <a:pt x="215561" y="4028"/>
                </a:lnTo>
                <a:lnTo>
                  <a:pt x="218954" y="2685"/>
                </a:lnTo>
                <a:lnTo>
                  <a:pt x="222170" y="179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1"/>
          <p:cNvSpPr/>
          <p:nvPr/>
        </p:nvSpPr>
        <p:spPr>
          <a:xfrm>
            <a:off x="5926454" y="925830"/>
            <a:ext cx="205742" cy="214313"/>
          </a:xfrm>
          <a:custGeom>
            <a:avLst/>
            <a:gdLst/>
            <a:ahLst/>
            <a:cxnLst/>
            <a:rect l="0" t="0" r="0" b="0"/>
            <a:pathLst>
              <a:path w="205742" h="214313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7382" y="11931"/>
                </a:lnTo>
                <a:lnTo>
                  <a:pt x="10584" y="17368"/>
                </a:lnTo>
                <a:lnTo>
                  <a:pt x="15182" y="23911"/>
                </a:lnTo>
                <a:lnTo>
                  <a:pt x="17742" y="28323"/>
                </a:lnTo>
                <a:lnTo>
                  <a:pt x="20400" y="33169"/>
                </a:lnTo>
                <a:lnTo>
                  <a:pt x="23125" y="37353"/>
                </a:lnTo>
                <a:lnTo>
                  <a:pt x="25895" y="41094"/>
                </a:lnTo>
                <a:lnTo>
                  <a:pt x="28694" y="44541"/>
                </a:lnTo>
                <a:lnTo>
                  <a:pt x="31512" y="48744"/>
                </a:lnTo>
                <a:lnTo>
                  <a:pt x="34343" y="53451"/>
                </a:lnTo>
                <a:lnTo>
                  <a:pt x="37183" y="58494"/>
                </a:lnTo>
                <a:lnTo>
                  <a:pt x="42879" y="69177"/>
                </a:lnTo>
                <a:lnTo>
                  <a:pt x="45731" y="74693"/>
                </a:lnTo>
                <a:lnTo>
                  <a:pt x="49538" y="79323"/>
                </a:lnTo>
                <a:lnTo>
                  <a:pt x="53980" y="83362"/>
                </a:lnTo>
                <a:lnTo>
                  <a:pt x="58847" y="87007"/>
                </a:lnTo>
                <a:lnTo>
                  <a:pt x="63044" y="91342"/>
                </a:lnTo>
                <a:lnTo>
                  <a:pt x="66795" y="96137"/>
                </a:lnTo>
                <a:lnTo>
                  <a:pt x="70247" y="101239"/>
                </a:lnTo>
                <a:lnTo>
                  <a:pt x="74454" y="106545"/>
                </a:lnTo>
                <a:lnTo>
                  <a:pt x="79164" y="111987"/>
                </a:lnTo>
                <a:lnTo>
                  <a:pt x="84209" y="117521"/>
                </a:lnTo>
                <a:lnTo>
                  <a:pt x="89477" y="122162"/>
                </a:lnTo>
                <a:lnTo>
                  <a:pt x="94894" y="126209"/>
                </a:lnTo>
                <a:lnTo>
                  <a:pt x="100410" y="129859"/>
                </a:lnTo>
                <a:lnTo>
                  <a:pt x="105040" y="133245"/>
                </a:lnTo>
                <a:lnTo>
                  <a:pt x="109079" y="136455"/>
                </a:lnTo>
                <a:lnTo>
                  <a:pt x="112725" y="139547"/>
                </a:lnTo>
                <a:lnTo>
                  <a:pt x="117060" y="143514"/>
                </a:lnTo>
                <a:lnTo>
                  <a:pt x="131311" y="157246"/>
                </a:lnTo>
                <a:lnTo>
                  <a:pt x="148196" y="173942"/>
                </a:lnTo>
                <a:lnTo>
                  <a:pt x="152138" y="176921"/>
                </a:lnTo>
                <a:lnTo>
                  <a:pt x="156670" y="179860"/>
                </a:lnTo>
                <a:lnTo>
                  <a:pt x="161597" y="182771"/>
                </a:lnTo>
                <a:lnTo>
                  <a:pt x="165834" y="185665"/>
                </a:lnTo>
                <a:lnTo>
                  <a:pt x="169611" y="188546"/>
                </a:lnTo>
                <a:lnTo>
                  <a:pt x="173082" y="191420"/>
                </a:lnTo>
                <a:lnTo>
                  <a:pt x="179478" y="194613"/>
                </a:lnTo>
                <a:lnTo>
                  <a:pt x="182517" y="195464"/>
                </a:lnTo>
                <a:lnTo>
                  <a:pt x="184543" y="196984"/>
                </a:lnTo>
                <a:lnTo>
                  <a:pt x="185894" y="198950"/>
                </a:lnTo>
                <a:lnTo>
                  <a:pt x="186794" y="201213"/>
                </a:lnTo>
                <a:lnTo>
                  <a:pt x="188347" y="202722"/>
                </a:lnTo>
                <a:lnTo>
                  <a:pt x="190335" y="203728"/>
                </a:lnTo>
                <a:lnTo>
                  <a:pt x="192613" y="204398"/>
                </a:lnTo>
                <a:lnTo>
                  <a:pt x="197683" y="207684"/>
                </a:lnTo>
                <a:lnTo>
                  <a:pt x="205741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2"/>
          <p:cNvSpPr/>
          <p:nvPr/>
        </p:nvSpPr>
        <p:spPr>
          <a:xfrm>
            <a:off x="5961146" y="934411"/>
            <a:ext cx="205339" cy="214305"/>
          </a:xfrm>
          <a:custGeom>
            <a:avLst/>
            <a:gdLst/>
            <a:ahLst/>
            <a:cxnLst/>
            <a:rect l="0" t="0" r="0" b="0"/>
            <a:pathLst>
              <a:path w="205339" h="214305">
                <a:moveTo>
                  <a:pt x="205338" y="8564"/>
                </a:moveTo>
                <a:lnTo>
                  <a:pt x="205338" y="4013"/>
                </a:lnTo>
                <a:lnTo>
                  <a:pt x="204386" y="2672"/>
                </a:lnTo>
                <a:lnTo>
                  <a:pt x="202799" y="1778"/>
                </a:lnTo>
                <a:lnTo>
                  <a:pt x="196797" y="0"/>
                </a:lnTo>
                <a:lnTo>
                  <a:pt x="196775" y="4545"/>
                </a:lnTo>
                <a:lnTo>
                  <a:pt x="195820" y="7789"/>
                </a:lnTo>
                <a:lnTo>
                  <a:pt x="194230" y="11857"/>
                </a:lnTo>
                <a:lnTo>
                  <a:pt x="192218" y="16474"/>
                </a:lnTo>
                <a:lnTo>
                  <a:pt x="188972" y="20505"/>
                </a:lnTo>
                <a:lnTo>
                  <a:pt x="184902" y="24144"/>
                </a:lnTo>
                <a:lnTo>
                  <a:pt x="180284" y="27523"/>
                </a:lnTo>
                <a:lnTo>
                  <a:pt x="175301" y="31681"/>
                </a:lnTo>
                <a:lnTo>
                  <a:pt x="170073" y="36358"/>
                </a:lnTo>
                <a:lnTo>
                  <a:pt x="159185" y="46634"/>
                </a:lnTo>
                <a:lnTo>
                  <a:pt x="147996" y="57551"/>
                </a:lnTo>
                <a:lnTo>
                  <a:pt x="142345" y="64082"/>
                </a:lnTo>
                <a:lnTo>
                  <a:pt x="136673" y="71293"/>
                </a:lnTo>
                <a:lnTo>
                  <a:pt x="130986" y="78958"/>
                </a:lnTo>
                <a:lnTo>
                  <a:pt x="125291" y="85973"/>
                </a:lnTo>
                <a:lnTo>
                  <a:pt x="119589" y="92555"/>
                </a:lnTo>
                <a:lnTo>
                  <a:pt x="113882" y="98848"/>
                </a:lnTo>
                <a:lnTo>
                  <a:pt x="99921" y="113460"/>
                </a:lnTo>
                <a:lnTo>
                  <a:pt x="54244" y="159628"/>
                </a:lnTo>
                <a:lnTo>
                  <a:pt x="48411" y="164518"/>
                </a:lnTo>
                <a:lnTo>
                  <a:pt x="42618" y="168731"/>
                </a:lnTo>
                <a:lnTo>
                  <a:pt x="36851" y="172492"/>
                </a:lnTo>
                <a:lnTo>
                  <a:pt x="32053" y="176904"/>
                </a:lnTo>
                <a:lnTo>
                  <a:pt x="27902" y="181751"/>
                </a:lnTo>
                <a:lnTo>
                  <a:pt x="24183" y="186886"/>
                </a:lnTo>
                <a:lnTo>
                  <a:pt x="20750" y="191263"/>
                </a:lnTo>
                <a:lnTo>
                  <a:pt x="17510" y="195133"/>
                </a:lnTo>
                <a:lnTo>
                  <a:pt x="10016" y="203638"/>
                </a:lnTo>
                <a:lnTo>
                  <a:pt x="4167" y="209662"/>
                </a:lnTo>
                <a:lnTo>
                  <a:pt x="0" y="213896"/>
                </a:lnTo>
                <a:lnTo>
                  <a:pt x="5569" y="214223"/>
                </a:lnTo>
                <a:lnTo>
                  <a:pt x="8171" y="21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03"/>
          <p:cNvSpPr/>
          <p:nvPr/>
        </p:nvSpPr>
        <p:spPr>
          <a:xfrm>
            <a:off x="6560819" y="994410"/>
            <a:ext cx="308612" cy="8468"/>
          </a:xfrm>
          <a:custGeom>
            <a:avLst/>
            <a:gdLst/>
            <a:ahLst/>
            <a:cxnLst/>
            <a:rect l="0" t="0" r="0" b="0"/>
            <a:pathLst>
              <a:path w="308612" h="8468">
                <a:moveTo>
                  <a:pt x="0" y="0"/>
                </a:moveTo>
                <a:lnTo>
                  <a:pt x="94646" y="0"/>
                </a:lnTo>
                <a:lnTo>
                  <a:pt x="99293" y="952"/>
                </a:lnTo>
                <a:lnTo>
                  <a:pt x="104295" y="2540"/>
                </a:lnTo>
                <a:lnTo>
                  <a:pt x="109535" y="4550"/>
                </a:lnTo>
                <a:lnTo>
                  <a:pt x="115886" y="5891"/>
                </a:lnTo>
                <a:lnTo>
                  <a:pt x="122978" y="6785"/>
                </a:lnTo>
                <a:lnTo>
                  <a:pt x="130563" y="7380"/>
                </a:lnTo>
                <a:lnTo>
                  <a:pt x="137524" y="7778"/>
                </a:lnTo>
                <a:lnTo>
                  <a:pt x="150340" y="8219"/>
                </a:lnTo>
                <a:lnTo>
                  <a:pt x="172815" y="8467"/>
                </a:lnTo>
                <a:lnTo>
                  <a:pt x="179981" y="7550"/>
                </a:lnTo>
                <a:lnTo>
                  <a:pt x="186662" y="5986"/>
                </a:lnTo>
                <a:lnTo>
                  <a:pt x="193022" y="3990"/>
                </a:lnTo>
                <a:lnTo>
                  <a:pt x="200119" y="2660"/>
                </a:lnTo>
                <a:lnTo>
                  <a:pt x="207708" y="1773"/>
                </a:lnTo>
                <a:lnTo>
                  <a:pt x="215625" y="1182"/>
                </a:lnTo>
                <a:lnTo>
                  <a:pt x="222808" y="788"/>
                </a:lnTo>
                <a:lnTo>
                  <a:pt x="235868" y="350"/>
                </a:lnTo>
                <a:lnTo>
                  <a:pt x="259775" y="69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4"/>
          <p:cNvSpPr/>
          <p:nvPr/>
        </p:nvSpPr>
        <p:spPr>
          <a:xfrm>
            <a:off x="6655117" y="900112"/>
            <a:ext cx="60009" cy="265749"/>
          </a:xfrm>
          <a:custGeom>
            <a:avLst/>
            <a:gdLst/>
            <a:ahLst/>
            <a:cxnLst/>
            <a:rect l="0" t="0" r="0" b="0"/>
            <a:pathLst>
              <a:path w="60009" h="265749">
                <a:moveTo>
                  <a:pt x="0" y="0"/>
                </a:moveTo>
                <a:lnTo>
                  <a:pt x="0" y="50281"/>
                </a:lnTo>
                <a:lnTo>
                  <a:pt x="953" y="55428"/>
                </a:lnTo>
                <a:lnTo>
                  <a:pt x="2540" y="60765"/>
                </a:lnTo>
                <a:lnTo>
                  <a:pt x="4551" y="66227"/>
                </a:lnTo>
                <a:lnTo>
                  <a:pt x="5891" y="71774"/>
                </a:lnTo>
                <a:lnTo>
                  <a:pt x="6785" y="77377"/>
                </a:lnTo>
                <a:lnTo>
                  <a:pt x="7381" y="83017"/>
                </a:lnTo>
                <a:lnTo>
                  <a:pt x="8731" y="87730"/>
                </a:lnTo>
                <a:lnTo>
                  <a:pt x="10583" y="91824"/>
                </a:lnTo>
                <a:lnTo>
                  <a:pt x="12770" y="95506"/>
                </a:lnTo>
                <a:lnTo>
                  <a:pt x="14229" y="100818"/>
                </a:lnTo>
                <a:lnTo>
                  <a:pt x="15201" y="107217"/>
                </a:lnTo>
                <a:lnTo>
                  <a:pt x="15849" y="114341"/>
                </a:lnTo>
                <a:lnTo>
                  <a:pt x="17233" y="120995"/>
                </a:lnTo>
                <a:lnTo>
                  <a:pt x="19109" y="127336"/>
                </a:lnTo>
                <a:lnTo>
                  <a:pt x="21312" y="133468"/>
                </a:lnTo>
                <a:lnTo>
                  <a:pt x="22780" y="139461"/>
                </a:lnTo>
                <a:lnTo>
                  <a:pt x="23759" y="145362"/>
                </a:lnTo>
                <a:lnTo>
                  <a:pt x="24412" y="151200"/>
                </a:lnTo>
                <a:lnTo>
                  <a:pt x="25800" y="156998"/>
                </a:lnTo>
                <a:lnTo>
                  <a:pt x="27678" y="162768"/>
                </a:lnTo>
                <a:lnTo>
                  <a:pt x="29882" y="168519"/>
                </a:lnTo>
                <a:lnTo>
                  <a:pt x="31351" y="174259"/>
                </a:lnTo>
                <a:lnTo>
                  <a:pt x="32331" y="179990"/>
                </a:lnTo>
                <a:lnTo>
                  <a:pt x="32984" y="185716"/>
                </a:lnTo>
                <a:lnTo>
                  <a:pt x="34372" y="191438"/>
                </a:lnTo>
                <a:lnTo>
                  <a:pt x="36249" y="197158"/>
                </a:lnTo>
                <a:lnTo>
                  <a:pt x="38454" y="202876"/>
                </a:lnTo>
                <a:lnTo>
                  <a:pt x="39923" y="208593"/>
                </a:lnTo>
                <a:lnTo>
                  <a:pt x="40903" y="214310"/>
                </a:lnTo>
                <a:lnTo>
                  <a:pt x="41557" y="220026"/>
                </a:lnTo>
                <a:lnTo>
                  <a:pt x="41992" y="224789"/>
                </a:lnTo>
                <a:lnTo>
                  <a:pt x="42476" y="232621"/>
                </a:lnTo>
                <a:lnTo>
                  <a:pt x="43557" y="236043"/>
                </a:lnTo>
                <a:lnTo>
                  <a:pt x="45231" y="239277"/>
                </a:lnTo>
                <a:lnTo>
                  <a:pt x="47299" y="242386"/>
                </a:lnTo>
                <a:lnTo>
                  <a:pt x="48678" y="245411"/>
                </a:lnTo>
                <a:lnTo>
                  <a:pt x="50210" y="251311"/>
                </a:lnTo>
                <a:lnTo>
                  <a:pt x="51072" y="255438"/>
                </a:lnTo>
                <a:lnTo>
                  <a:pt x="52145" y="256969"/>
                </a:lnTo>
                <a:lnTo>
                  <a:pt x="53813" y="258943"/>
                </a:lnTo>
                <a:lnTo>
                  <a:pt x="60008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5"/>
          <p:cNvSpPr/>
          <p:nvPr/>
        </p:nvSpPr>
        <p:spPr>
          <a:xfrm>
            <a:off x="6963727" y="800882"/>
            <a:ext cx="308414" cy="373401"/>
          </a:xfrm>
          <a:custGeom>
            <a:avLst/>
            <a:gdLst/>
            <a:ahLst/>
            <a:cxnLst/>
            <a:rect l="0" t="0" r="0" b="0"/>
            <a:pathLst>
              <a:path w="308414" h="373401">
                <a:moveTo>
                  <a:pt x="8573" y="30650"/>
                </a:moveTo>
                <a:lnTo>
                  <a:pt x="8573" y="17631"/>
                </a:lnTo>
                <a:lnTo>
                  <a:pt x="9525" y="16256"/>
                </a:lnTo>
                <a:lnTo>
                  <a:pt x="11113" y="15339"/>
                </a:lnTo>
                <a:lnTo>
                  <a:pt x="15417" y="14320"/>
                </a:lnTo>
                <a:lnTo>
                  <a:pt x="20504" y="13867"/>
                </a:lnTo>
                <a:lnTo>
                  <a:pt x="28481" y="11126"/>
                </a:lnTo>
                <a:lnTo>
                  <a:pt x="37423" y="7685"/>
                </a:lnTo>
                <a:lnTo>
                  <a:pt x="44573" y="6156"/>
                </a:lnTo>
                <a:lnTo>
                  <a:pt x="53465" y="5476"/>
                </a:lnTo>
                <a:lnTo>
                  <a:pt x="63767" y="5174"/>
                </a:lnTo>
                <a:lnTo>
                  <a:pt x="91559" y="4964"/>
                </a:lnTo>
                <a:lnTo>
                  <a:pt x="97235" y="4001"/>
                </a:lnTo>
                <a:lnTo>
                  <a:pt x="102923" y="2407"/>
                </a:lnTo>
                <a:lnTo>
                  <a:pt x="108620" y="391"/>
                </a:lnTo>
                <a:lnTo>
                  <a:pt x="114323" y="0"/>
                </a:lnTo>
                <a:lnTo>
                  <a:pt x="120031" y="692"/>
                </a:lnTo>
                <a:lnTo>
                  <a:pt x="125741" y="2105"/>
                </a:lnTo>
                <a:lnTo>
                  <a:pt x="131452" y="3048"/>
                </a:lnTo>
                <a:lnTo>
                  <a:pt x="137165" y="3676"/>
                </a:lnTo>
                <a:lnTo>
                  <a:pt x="142878" y="4095"/>
                </a:lnTo>
                <a:lnTo>
                  <a:pt x="148592" y="4374"/>
                </a:lnTo>
                <a:lnTo>
                  <a:pt x="160021" y="4684"/>
                </a:lnTo>
                <a:lnTo>
                  <a:pt x="165736" y="5720"/>
                </a:lnTo>
                <a:lnTo>
                  <a:pt x="171450" y="7362"/>
                </a:lnTo>
                <a:lnTo>
                  <a:pt x="177166" y="9410"/>
                </a:lnTo>
                <a:lnTo>
                  <a:pt x="182880" y="10775"/>
                </a:lnTo>
                <a:lnTo>
                  <a:pt x="188596" y="11685"/>
                </a:lnTo>
                <a:lnTo>
                  <a:pt x="194310" y="12292"/>
                </a:lnTo>
                <a:lnTo>
                  <a:pt x="203200" y="15506"/>
                </a:lnTo>
                <a:lnTo>
                  <a:pt x="210326" y="20109"/>
                </a:lnTo>
                <a:lnTo>
                  <a:pt x="219694" y="28056"/>
                </a:lnTo>
                <a:lnTo>
                  <a:pt x="225593" y="33625"/>
                </a:lnTo>
                <a:lnTo>
                  <a:pt x="231391" y="41815"/>
                </a:lnTo>
                <a:lnTo>
                  <a:pt x="236190" y="50852"/>
                </a:lnTo>
                <a:lnTo>
                  <a:pt x="238324" y="58044"/>
                </a:lnTo>
                <a:lnTo>
                  <a:pt x="237940" y="62247"/>
                </a:lnTo>
                <a:lnTo>
                  <a:pt x="234973" y="71998"/>
                </a:lnTo>
                <a:lnTo>
                  <a:pt x="230480" y="82682"/>
                </a:lnTo>
                <a:lnTo>
                  <a:pt x="227948" y="88198"/>
                </a:lnTo>
                <a:lnTo>
                  <a:pt x="224355" y="92828"/>
                </a:lnTo>
                <a:lnTo>
                  <a:pt x="215284" y="100512"/>
                </a:lnTo>
                <a:lnTo>
                  <a:pt x="210197" y="104847"/>
                </a:lnTo>
                <a:lnTo>
                  <a:pt x="204902" y="109642"/>
                </a:lnTo>
                <a:lnTo>
                  <a:pt x="199466" y="114744"/>
                </a:lnTo>
                <a:lnTo>
                  <a:pt x="193938" y="119098"/>
                </a:lnTo>
                <a:lnTo>
                  <a:pt x="188347" y="122953"/>
                </a:lnTo>
                <a:lnTo>
                  <a:pt x="182715" y="126475"/>
                </a:lnTo>
                <a:lnTo>
                  <a:pt x="177054" y="130728"/>
                </a:lnTo>
                <a:lnTo>
                  <a:pt x="171377" y="135469"/>
                </a:lnTo>
                <a:lnTo>
                  <a:pt x="165686" y="140534"/>
                </a:lnTo>
                <a:lnTo>
                  <a:pt x="159987" y="144864"/>
                </a:lnTo>
                <a:lnTo>
                  <a:pt x="154284" y="148702"/>
                </a:lnTo>
                <a:lnTo>
                  <a:pt x="148576" y="152214"/>
                </a:lnTo>
                <a:lnTo>
                  <a:pt x="139694" y="158656"/>
                </a:lnTo>
                <a:lnTo>
                  <a:pt x="131618" y="164694"/>
                </a:lnTo>
                <a:lnTo>
                  <a:pt x="126799" y="167638"/>
                </a:lnTo>
                <a:lnTo>
                  <a:pt x="117315" y="172496"/>
                </a:lnTo>
                <a:lnTo>
                  <a:pt x="109925" y="174655"/>
                </a:lnTo>
                <a:lnTo>
                  <a:pt x="100410" y="175871"/>
                </a:lnTo>
                <a:lnTo>
                  <a:pt x="94456" y="176369"/>
                </a:lnTo>
                <a:lnTo>
                  <a:pt x="98896" y="176379"/>
                </a:lnTo>
                <a:lnTo>
                  <a:pt x="106184" y="173841"/>
                </a:lnTo>
                <a:lnTo>
                  <a:pt x="110793" y="171831"/>
                </a:lnTo>
                <a:lnTo>
                  <a:pt x="115773" y="170490"/>
                </a:lnTo>
                <a:lnTo>
                  <a:pt x="120997" y="169597"/>
                </a:lnTo>
                <a:lnTo>
                  <a:pt x="126384" y="169001"/>
                </a:lnTo>
                <a:lnTo>
                  <a:pt x="132833" y="168604"/>
                </a:lnTo>
                <a:lnTo>
                  <a:pt x="147620" y="168163"/>
                </a:lnTo>
                <a:lnTo>
                  <a:pt x="214386" y="167824"/>
                </a:lnTo>
                <a:lnTo>
                  <a:pt x="222934" y="167819"/>
                </a:lnTo>
                <a:lnTo>
                  <a:pt x="231491" y="168769"/>
                </a:lnTo>
                <a:lnTo>
                  <a:pt x="240052" y="170354"/>
                </a:lnTo>
                <a:lnTo>
                  <a:pt x="248617" y="172364"/>
                </a:lnTo>
                <a:lnTo>
                  <a:pt x="256232" y="173703"/>
                </a:lnTo>
                <a:lnTo>
                  <a:pt x="263214" y="174596"/>
                </a:lnTo>
                <a:lnTo>
                  <a:pt x="269773" y="175192"/>
                </a:lnTo>
                <a:lnTo>
                  <a:pt x="276052" y="177494"/>
                </a:lnTo>
                <a:lnTo>
                  <a:pt x="282142" y="180933"/>
                </a:lnTo>
                <a:lnTo>
                  <a:pt x="288107" y="185131"/>
                </a:lnTo>
                <a:lnTo>
                  <a:pt x="297275" y="192336"/>
                </a:lnTo>
                <a:lnTo>
                  <a:pt x="301053" y="195591"/>
                </a:lnTo>
                <a:lnTo>
                  <a:pt x="303572" y="198713"/>
                </a:lnTo>
                <a:lnTo>
                  <a:pt x="306371" y="204722"/>
                </a:lnTo>
                <a:lnTo>
                  <a:pt x="307615" y="213108"/>
                </a:lnTo>
                <a:lnTo>
                  <a:pt x="308168" y="223185"/>
                </a:lnTo>
                <a:lnTo>
                  <a:pt x="308413" y="234014"/>
                </a:lnTo>
                <a:lnTo>
                  <a:pt x="306574" y="240521"/>
                </a:lnTo>
                <a:lnTo>
                  <a:pt x="303443" y="247716"/>
                </a:lnTo>
                <a:lnTo>
                  <a:pt x="299450" y="255371"/>
                </a:lnTo>
                <a:lnTo>
                  <a:pt x="289934" y="266416"/>
                </a:lnTo>
                <a:lnTo>
                  <a:pt x="284729" y="270695"/>
                </a:lnTo>
                <a:lnTo>
                  <a:pt x="279354" y="276405"/>
                </a:lnTo>
                <a:lnTo>
                  <a:pt x="273866" y="283069"/>
                </a:lnTo>
                <a:lnTo>
                  <a:pt x="268302" y="290369"/>
                </a:lnTo>
                <a:lnTo>
                  <a:pt x="260783" y="297141"/>
                </a:lnTo>
                <a:lnTo>
                  <a:pt x="251961" y="303561"/>
                </a:lnTo>
                <a:lnTo>
                  <a:pt x="242269" y="309746"/>
                </a:lnTo>
                <a:lnTo>
                  <a:pt x="231998" y="315774"/>
                </a:lnTo>
                <a:lnTo>
                  <a:pt x="221340" y="321698"/>
                </a:lnTo>
                <a:lnTo>
                  <a:pt x="210425" y="327552"/>
                </a:lnTo>
                <a:lnTo>
                  <a:pt x="199338" y="332407"/>
                </a:lnTo>
                <a:lnTo>
                  <a:pt x="188138" y="336596"/>
                </a:lnTo>
                <a:lnTo>
                  <a:pt x="147335" y="350164"/>
                </a:lnTo>
                <a:lnTo>
                  <a:pt x="137276" y="353197"/>
                </a:lnTo>
                <a:lnTo>
                  <a:pt x="105867" y="362016"/>
                </a:lnTo>
                <a:lnTo>
                  <a:pt x="87058" y="367789"/>
                </a:lnTo>
                <a:lnTo>
                  <a:pt x="78994" y="369709"/>
                </a:lnTo>
                <a:lnTo>
                  <a:pt x="71713" y="370989"/>
                </a:lnTo>
                <a:lnTo>
                  <a:pt x="64953" y="371843"/>
                </a:lnTo>
                <a:lnTo>
                  <a:pt x="58542" y="372412"/>
                </a:lnTo>
                <a:lnTo>
                  <a:pt x="52363" y="372791"/>
                </a:lnTo>
                <a:lnTo>
                  <a:pt x="40418" y="373213"/>
                </a:lnTo>
                <a:lnTo>
                  <a:pt x="28759" y="373400"/>
                </a:lnTo>
                <a:lnTo>
                  <a:pt x="23935" y="372498"/>
                </a:lnTo>
                <a:lnTo>
                  <a:pt x="16036" y="368955"/>
                </a:lnTo>
                <a:lnTo>
                  <a:pt x="10784" y="366156"/>
                </a:lnTo>
                <a:lnTo>
                  <a:pt x="7015" y="365501"/>
                </a:lnTo>
                <a:lnTo>
                  <a:pt x="0" y="3649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6"/>
          <p:cNvSpPr/>
          <p:nvPr/>
        </p:nvSpPr>
        <p:spPr>
          <a:xfrm>
            <a:off x="1460182" y="556839"/>
            <a:ext cx="6420803" cy="917631"/>
          </a:xfrm>
          <a:custGeom>
            <a:avLst/>
            <a:gdLst/>
            <a:ahLst/>
            <a:cxnLst/>
            <a:rect l="0" t="0" r="0" b="0"/>
            <a:pathLst>
              <a:path w="6420803" h="917631">
                <a:moveTo>
                  <a:pt x="0" y="917630"/>
                </a:moveTo>
                <a:lnTo>
                  <a:pt x="0" y="909411"/>
                </a:lnTo>
                <a:lnTo>
                  <a:pt x="12770" y="909067"/>
                </a:lnTo>
                <a:lnTo>
                  <a:pt x="14228" y="908112"/>
                </a:lnTo>
                <a:lnTo>
                  <a:pt x="15201" y="906522"/>
                </a:lnTo>
                <a:lnTo>
                  <a:pt x="15849" y="904510"/>
                </a:lnTo>
                <a:lnTo>
                  <a:pt x="17233" y="903168"/>
                </a:lnTo>
                <a:lnTo>
                  <a:pt x="19109" y="902274"/>
                </a:lnTo>
                <a:lnTo>
                  <a:pt x="21312" y="901678"/>
                </a:lnTo>
                <a:lnTo>
                  <a:pt x="26299" y="898476"/>
                </a:lnTo>
                <a:lnTo>
                  <a:pt x="28963" y="896288"/>
                </a:lnTo>
                <a:lnTo>
                  <a:pt x="30739" y="893877"/>
                </a:lnTo>
                <a:lnTo>
                  <a:pt x="34190" y="885933"/>
                </a:lnTo>
                <a:lnTo>
                  <a:pt x="54400" y="858777"/>
                </a:lnTo>
                <a:lnTo>
                  <a:pt x="66696" y="843175"/>
                </a:lnTo>
                <a:lnTo>
                  <a:pt x="80193" y="828154"/>
                </a:lnTo>
                <a:lnTo>
                  <a:pt x="99778" y="800571"/>
                </a:lnTo>
                <a:lnTo>
                  <a:pt x="105623" y="790674"/>
                </a:lnTo>
                <a:lnTo>
                  <a:pt x="108856" y="779925"/>
                </a:lnTo>
                <a:lnTo>
                  <a:pt x="115482" y="752952"/>
                </a:lnTo>
                <a:lnTo>
                  <a:pt x="125011" y="726951"/>
                </a:lnTo>
                <a:lnTo>
                  <a:pt x="130421" y="700931"/>
                </a:lnTo>
                <a:lnTo>
                  <a:pt x="134165" y="685112"/>
                </a:lnTo>
                <a:lnTo>
                  <a:pt x="136273" y="661094"/>
                </a:lnTo>
                <a:lnTo>
                  <a:pt x="136985" y="632889"/>
                </a:lnTo>
                <a:lnTo>
                  <a:pt x="137157" y="548981"/>
                </a:lnTo>
                <a:lnTo>
                  <a:pt x="132608" y="523286"/>
                </a:lnTo>
                <a:lnTo>
                  <a:pt x="123490" y="494895"/>
                </a:lnTo>
                <a:lnTo>
                  <a:pt x="121045" y="471066"/>
                </a:lnTo>
                <a:lnTo>
                  <a:pt x="119367" y="445908"/>
                </a:lnTo>
                <a:lnTo>
                  <a:pt x="115166" y="420356"/>
                </a:lnTo>
                <a:lnTo>
                  <a:pt x="117203" y="395640"/>
                </a:lnTo>
                <a:lnTo>
                  <a:pt x="112862" y="367199"/>
                </a:lnTo>
                <a:lnTo>
                  <a:pt x="111723" y="338897"/>
                </a:lnTo>
                <a:lnTo>
                  <a:pt x="111526" y="320810"/>
                </a:lnTo>
                <a:lnTo>
                  <a:pt x="108939" y="309159"/>
                </a:lnTo>
                <a:lnTo>
                  <a:pt x="105567" y="296679"/>
                </a:lnTo>
                <a:lnTo>
                  <a:pt x="102717" y="274540"/>
                </a:lnTo>
                <a:lnTo>
                  <a:pt x="93703" y="249510"/>
                </a:lnTo>
                <a:lnTo>
                  <a:pt x="89271" y="238735"/>
                </a:lnTo>
                <a:lnTo>
                  <a:pt x="81641" y="216383"/>
                </a:lnTo>
                <a:lnTo>
                  <a:pt x="81097" y="211054"/>
                </a:lnTo>
                <a:lnTo>
                  <a:pt x="82978" y="195406"/>
                </a:lnTo>
                <a:lnTo>
                  <a:pt x="81989" y="191355"/>
                </a:lnTo>
                <a:lnTo>
                  <a:pt x="79302" y="184314"/>
                </a:lnTo>
                <a:lnTo>
                  <a:pt x="77789" y="174042"/>
                </a:lnTo>
                <a:lnTo>
                  <a:pt x="77190" y="146654"/>
                </a:lnTo>
                <a:lnTo>
                  <a:pt x="77153" y="124921"/>
                </a:lnTo>
                <a:lnTo>
                  <a:pt x="78105" y="122457"/>
                </a:lnTo>
                <a:lnTo>
                  <a:pt x="84533" y="113405"/>
                </a:lnTo>
                <a:lnTo>
                  <a:pt x="102164" y="103178"/>
                </a:lnTo>
                <a:lnTo>
                  <a:pt x="106684" y="99087"/>
                </a:lnTo>
                <a:lnTo>
                  <a:pt x="109222" y="97615"/>
                </a:lnTo>
                <a:lnTo>
                  <a:pt x="114583" y="95979"/>
                </a:lnTo>
                <a:lnTo>
                  <a:pt x="168682" y="93725"/>
                </a:lnTo>
                <a:lnTo>
                  <a:pt x="183753" y="88781"/>
                </a:lnTo>
                <a:lnTo>
                  <a:pt x="218199" y="86334"/>
                </a:lnTo>
                <a:lnTo>
                  <a:pt x="744123" y="86098"/>
                </a:lnTo>
                <a:lnTo>
                  <a:pt x="786609" y="81159"/>
                </a:lnTo>
                <a:lnTo>
                  <a:pt x="819386" y="83259"/>
                </a:lnTo>
                <a:lnTo>
                  <a:pt x="1014069" y="77533"/>
                </a:lnTo>
                <a:lnTo>
                  <a:pt x="1105839" y="80066"/>
                </a:lnTo>
                <a:lnTo>
                  <a:pt x="1169845" y="85304"/>
                </a:lnTo>
                <a:lnTo>
                  <a:pt x="1366752" y="86096"/>
                </a:lnTo>
                <a:lnTo>
                  <a:pt x="1878709" y="86098"/>
                </a:lnTo>
                <a:lnTo>
                  <a:pt x="2077538" y="95553"/>
                </a:lnTo>
                <a:lnTo>
                  <a:pt x="2271018" y="103173"/>
                </a:lnTo>
                <a:lnTo>
                  <a:pt x="2482802" y="111711"/>
                </a:lnTo>
                <a:lnTo>
                  <a:pt x="2685184" y="102360"/>
                </a:lnTo>
                <a:lnTo>
                  <a:pt x="2874561" y="88849"/>
                </a:lnTo>
                <a:lnTo>
                  <a:pt x="3068259" y="79275"/>
                </a:lnTo>
                <a:lnTo>
                  <a:pt x="3268487" y="58431"/>
                </a:lnTo>
                <a:lnTo>
                  <a:pt x="3463838" y="36658"/>
                </a:lnTo>
                <a:lnTo>
                  <a:pt x="3661181" y="26908"/>
                </a:lnTo>
                <a:lnTo>
                  <a:pt x="3852967" y="17881"/>
                </a:lnTo>
                <a:lnTo>
                  <a:pt x="4046603" y="9053"/>
                </a:lnTo>
                <a:lnTo>
                  <a:pt x="4397695" y="382"/>
                </a:lnTo>
                <a:lnTo>
                  <a:pt x="4586288" y="0"/>
                </a:lnTo>
                <a:lnTo>
                  <a:pt x="4774883" y="6260"/>
                </a:lnTo>
                <a:lnTo>
                  <a:pt x="4966953" y="16703"/>
                </a:lnTo>
                <a:lnTo>
                  <a:pt x="5183120" y="34203"/>
                </a:lnTo>
                <a:lnTo>
                  <a:pt x="5383470" y="51894"/>
                </a:lnTo>
                <a:lnTo>
                  <a:pt x="5587311" y="70912"/>
                </a:lnTo>
                <a:lnTo>
                  <a:pt x="5783217" y="85711"/>
                </a:lnTo>
                <a:lnTo>
                  <a:pt x="5976819" y="102666"/>
                </a:lnTo>
                <a:lnTo>
                  <a:pt x="6128756" y="113822"/>
                </a:lnTo>
                <a:lnTo>
                  <a:pt x="6174943" y="119091"/>
                </a:lnTo>
                <a:lnTo>
                  <a:pt x="6263953" y="122877"/>
                </a:lnTo>
                <a:lnTo>
                  <a:pt x="6352179" y="136236"/>
                </a:lnTo>
                <a:lnTo>
                  <a:pt x="6384341" y="137419"/>
                </a:lnTo>
                <a:lnTo>
                  <a:pt x="6388875" y="138410"/>
                </a:lnTo>
                <a:lnTo>
                  <a:pt x="6402995" y="144303"/>
                </a:lnTo>
                <a:lnTo>
                  <a:pt x="6411966" y="145868"/>
                </a:lnTo>
                <a:lnTo>
                  <a:pt x="6420802" y="146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7"/>
          <p:cNvSpPr/>
          <p:nvPr/>
        </p:nvSpPr>
        <p:spPr>
          <a:xfrm>
            <a:off x="388972" y="797251"/>
            <a:ext cx="273968" cy="540060"/>
          </a:xfrm>
          <a:custGeom>
            <a:avLst/>
            <a:gdLst/>
            <a:ahLst/>
            <a:cxnLst/>
            <a:rect l="0" t="0" r="0" b="0"/>
            <a:pathLst>
              <a:path w="273968" h="540060">
                <a:moveTo>
                  <a:pt x="8220" y="8564"/>
                </a:moveTo>
                <a:lnTo>
                  <a:pt x="8220" y="1183"/>
                </a:lnTo>
                <a:lnTo>
                  <a:pt x="7267" y="785"/>
                </a:lnTo>
                <a:lnTo>
                  <a:pt x="0" y="22"/>
                </a:lnTo>
                <a:lnTo>
                  <a:pt x="4303" y="0"/>
                </a:lnTo>
                <a:lnTo>
                  <a:pt x="5608" y="950"/>
                </a:lnTo>
                <a:lnTo>
                  <a:pt x="6479" y="2535"/>
                </a:lnTo>
                <a:lnTo>
                  <a:pt x="7059" y="4545"/>
                </a:lnTo>
                <a:lnTo>
                  <a:pt x="10244" y="9317"/>
                </a:lnTo>
                <a:lnTo>
                  <a:pt x="17392" y="17359"/>
                </a:lnTo>
                <a:lnTo>
                  <a:pt x="20050" y="20143"/>
                </a:lnTo>
                <a:lnTo>
                  <a:pt x="21822" y="23903"/>
                </a:lnTo>
                <a:lnTo>
                  <a:pt x="25267" y="38297"/>
                </a:lnTo>
                <a:lnTo>
                  <a:pt x="31898" y="54627"/>
                </a:lnTo>
                <a:lnTo>
                  <a:pt x="37158" y="65866"/>
                </a:lnTo>
                <a:lnTo>
                  <a:pt x="42671" y="79751"/>
                </a:lnTo>
                <a:lnTo>
                  <a:pt x="48297" y="95447"/>
                </a:lnTo>
                <a:lnTo>
                  <a:pt x="62522" y="137304"/>
                </a:lnTo>
                <a:lnTo>
                  <a:pt x="65376" y="146778"/>
                </a:lnTo>
                <a:lnTo>
                  <a:pt x="71088" y="167465"/>
                </a:lnTo>
                <a:lnTo>
                  <a:pt x="74897" y="177363"/>
                </a:lnTo>
                <a:lnTo>
                  <a:pt x="79341" y="186819"/>
                </a:lnTo>
                <a:lnTo>
                  <a:pt x="89359" y="205898"/>
                </a:lnTo>
                <a:lnTo>
                  <a:pt x="100162" y="227078"/>
                </a:lnTo>
                <a:lnTo>
                  <a:pt x="104757" y="237107"/>
                </a:lnTo>
                <a:lnTo>
                  <a:pt x="108773" y="246651"/>
                </a:lnTo>
                <a:lnTo>
                  <a:pt x="112403" y="255871"/>
                </a:lnTo>
                <a:lnTo>
                  <a:pt x="116728" y="265828"/>
                </a:lnTo>
                <a:lnTo>
                  <a:pt x="126613" y="287051"/>
                </a:lnTo>
                <a:lnTo>
                  <a:pt x="130964" y="297092"/>
                </a:lnTo>
                <a:lnTo>
                  <a:pt x="134817" y="306643"/>
                </a:lnTo>
                <a:lnTo>
                  <a:pt x="138338" y="315868"/>
                </a:lnTo>
                <a:lnTo>
                  <a:pt x="142590" y="325828"/>
                </a:lnTo>
                <a:lnTo>
                  <a:pt x="152395" y="347055"/>
                </a:lnTo>
                <a:lnTo>
                  <a:pt x="156724" y="357097"/>
                </a:lnTo>
                <a:lnTo>
                  <a:pt x="160563" y="366649"/>
                </a:lnTo>
                <a:lnTo>
                  <a:pt x="167368" y="384883"/>
                </a:lnTo>
                <a:lnTo>
                  <a:pt x="173567" y="402512"/>
                </a:lnTo>
                <a:lnTo>
                  <a:pt x="182038" y="417332"/>
                </a:lnTo>
                <a:lnTo>
                  <a:pt x="186963" y="423951"/>
                </a:lnTo>
                <a:lnTo>
                  <a:pt x="194976" y="438925"/>
                </a:lnTo>
                <a:lnTo>
                  <a:pt x="202665" y="454153"/>
                </a:lnTo>
                <a:lnTo>
                  <a:pt x="207383" y="460881"/>
                </a:lnTo>
                <a:lnTo>
                  <a:pt x="212433" y="467271"/>
                </a:lnTo>
                <a:lnTo>
                  <a:pt x="220584" y="479451"/>
                </a:lnTo>
                <a:lnTo>
                  <a:pt x="227381" y="490262"/>
                </a:lnTo>
                <a:lnTo>
                  <a:pt x="233578" y="498242"/>
                </a:lnTo>
                <a:lnTo>
                  <a:pt x="239506" y="507503"/>
                </a:lnTo>
                <a:lnTo>
                  <a:pt x="245316" y="517017"/>
                </a:lnTo>
                <a:lnTo>
                  <a:pt x="251074" y="524420"/>
                </a:lnTo>
                <a:lnTo>
                  <a:pt x="253942" y="526776"/>
                </a:lnTo>
                <a:lnTo>
                  <a:pt x="256807" y="528346"/>
                </a:lnTo>
                <a:lnTo>
                  <a:pt x="259670" y="529392"/>
                </a:lnTo>
                <a:lnTo>
                  <a:pt x="261578" y="531043"/>
                </a:lnTo>
                <a:lnTo>
                  <a:pt x="262850" y="533096"/>
                </a:lnTo>
                <a:lnTo>
                  <a:pt x="263699" y="535417"/>
                </a:lnTo>
                <a:lnTo>
                  <a:pt x="265217" y="536964"/>
                </a:lnTo>
                <a:lnTo>
                  <a:pt x="267181" y="537995"/>
                </a:lnTo>
                <a:lnTo>
                  <a:pt x="273967" y="54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08"/>
          <p:cNvSpPr/>
          <p:nvPr/>
        </p:nvSpPr>
        <p:spPr>
          <a:xfrm>
            <a:off x="260032" y="891540"/>
            <a:ext cx="300038" cy="377191"/>
          </a:xfrm>
          <a:custGeom>
            <a:avLst/>
            <a:gdLst/>
            <a:ahLst/>
            <a:cxnLst/>
            <a:rect l="0" t="0" r="0" b="0"/>
            <a:pathLst>
              <a:path w="300038" h="377191">
                <a:moveTo>
                  <a:pt x="300037" y="0"/>
                </a:moveTo>
                <a:lnTo>
                  <a:pt x="295487" y="0"/>
                </a:lnTo>
                <a:lnTo>
                  <a:pt x="294146" y="952"/>
                </a:lnTo>
                <a:lnTo>
                  <a:pt x="293252" y="2540"/>
                </a:lnTo>
                <a:lnTo>
                  <a:pt x="292657" y="4550"/>
                </a:lnTo>
                <a:lnTo>
                  <a:pt x="289455" y="9325"/>
                </a:lnTo>
                <a:lnTo>
                  <a:pt x="282297" y="17368"/>
                </a:lnTo>
                <a:lnTo>
                  <a:pt x="276913" y="23911"/>
                </a:lnTo>
                <a:lnTo>
                  <a:pt x="271345" y="33169"/>
                </a:lnTo>
                <a:lnTo>
                  <a:pt x="265695" y="43634"/>
                </a:lnTo>
                <a:lnTo>
                  <a:pt x="262855" y="49092"/>
                </a:lnTo>
                <a:lnTo>
                  <a:pt x="260009" y="55588"/>
                </a:lnTo>
                <a:lnTo>
                  <a:pt x="257159" y="62776"/>
                </a:lnTo>
                <a:lnTo>
                  <a:pt x="254307" y="70425"/>
                </a:lnTo>
                <a:lnTo>
                  <a:pt x="250501" y="78383"/>
                </a:lnTo>
                <a:lnTo>
                  <a:pt x="246058" y="86545"/>
                </a:lnTo>
                <a:lnTo>
                  <a:pt x="241191" y="94844"/>
                </a:lnTo>
                <a:lnTo>
                  <a:pt x="235089" y="103234"/>
                </a:lnTo>
                <a:lnTo>
                  <a:pt x="228163" y="111685"/>
                </a:lnTo>
                <a:lnTo>
                  <a:pt x="220689" y="120177"/>
                </a:lnTo>
                <a:lnTo>
                  <a:pt x="213801" y="129648"/>
                </a:lnTo>
                <a:lnTo>
                  <a:pt x="207304" y="139772"/>
                </a:lnTo>
                <a:lnTo>
                  <a:pt x="201068" y="150331"/>
                </a:lnTo>
                <a:lnTo>
                  <a:pt x="193100" y="160228"/>
                </a:lnTo>
                <a:lnTo>
                  <a:pt x="183978" y="169683"/>
                </a:lnTo>
                <a:lnTo>
                  <a:pt x="174087" y="178845"/>
                </a:lnTo>
                <a:lnTo>
                  <a:pt x="165588" y="188762"/>
                </a:lnTo>
                <a:lnTo>
                  <a:pt x="158017" y="199184"/>
                </a:lnTo>
                <a:lnTo>
                  <a:pt x="151065" y="209941"/>
                </a:lnTo>
                <a:lnTo>
                  <a:pt x="143572" y="219971"/>
                </a:lnTo>
                <a:lnTo>
                  <a:pt x="135720" y="229515"/>
                </a:lnTo>
                <a:lnTo>
                  <a:pt x="127627" y="238735"/>
                </a:lnTo>
                <a:lnTo>
                  <a:pt x="119375" y="247739"/>
                </a:lnTo>
                <a:lnTo>
                  <a:pt x="102585" y="265363"/>
                </a:lnTo>
                <a:lnTo>
                  <a:pt x="81619" y="286800"/>
                </a:lnTo>
                <a:lnTo>
                  <a:pt x="75368" y="294070"/>
                </a:lnTo>
                <a:lnTo>
                  <a:pt x="69295" y="301774"/>
                </a:lnTo>
                <a:lnTo>
                  <a:pt x="63342" y="309767"/>
                </a:lnTo>
                <a:lnTo>
                  <a:pt x="57468" y="317002"/>
                </a:lnTo>
                <a:lnTo>
                  <a:pt x="51647" y="323729"/>
                </a:lnTo>
                <a:lnTo>
                  <a:pt x="41052" y="335332"/>
                </a:lnTo>
                <a:lnTo>
                  <a:pt x="33168" y="343664"/>
                </a:lnTo>
                <a:lnTo>
                  <a:pt x="26489" y="353082"/>
                </a:lnTo>
                <a:lnTo>
                  <a:pt x="20345" y="362665"/>
                </a:lnTo>
                <a:lnTo>
                  <a:pt x="14440" y="370099"/>
                </a:lnTo>
                <a:lnTo>
                  <a:pt x="11531" y="372463"/>
                </a:lnTo>
                <a:lnTo>
                  <a:pt x="8640" y="37403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09"/>
          <p:cNvSpPr/>
          <p:nvPr/>
        </p:nvSpPr>
        <p:spPr>
          <a:xfrm>
            <a:off x="654367" y="1020127"/>
            <a:ext cx="274321" cy="51436"/>
          </a:xfrm>
          <a:custGeom>
            <a:avLst/>
            <a:gdLst/>
            <a:ahLst/>
            <a:cxnLst/>
            <a:rect l="0" t="0" r="0" b="0"/>
            <a:pathLst>
              <a:path w="274321" h="51436">
                <a:moveTo>
                  <a:pt x="0" y="51435"/>
                </a:moveTo>
                <a:lnTo>
                  <a:pt x="4939" y="51435"/>
                </a:lnTo>
                <a:lnTo>
                  <a:pt x="2830" y="51435"/>
                </a:lnTo>
                <a:lnTo>
                  <a:pt x="19561" y="51435"/>
                </a:lnTo>
                <a:lnTo>
                  <a:pt x="23518" y="50483"/>
                </a:lnTo>
                <a:lnTo>
                  <a:pt x="28061" y="48895"/>
                </a:lnTo>
                <a:lnTo>
                  <a:pt x="32995" y="46884"/>
                </a:lnTo>
                <a:lnTo>
                  <a:pt x="40094" y="45544"/>
                </a:lnTo>
                <a:lnTo>
                  <a:pt x="48637" y="44650"/>
                </a:lnTo>
                <a:lnTo>
                  <a:pt x="58142" y="44054"/>
                </a:lnTo>
                <a:lnTo>
                  <a:pt x="67336" y="42704"/>
                </a:lnTo>
                <a:lnTo>
                  <a:pt x="76323" y="40852"/>
                </a:lnTo>
                <a:lnTo>
                  <a:pt x="85172" y="38665"/>
                </a:lnTo>
                <a:lnTo>
                  <a:pt x="93929" y="37207"/>
                </a:lnTo>
                <a:lnTo>
                  <a:pt x="102624" y="36234"/>
                </a:lnTo>
                <a:lnTo>
                  <a:pt x="111279" y="35586"/>
                </a:lnTo>
                <a:lnTo>
                  <a:pt x="119906" y="34202"/>
                </a:lnTo>
                <a:lnTo>
                  <a:pt x="128515" y="32326"/>
                </a:lnTo>
                <a:lnTo>
                  <a:pt x="137111" y="30123"/>
                </a:lnTo>
                <a:lnTo>
                  <a:pt x="145700" y="27702"/>
                </a:lnTo>
                <a:lnTo>
                  <a:pt x="162863" y="22472"/>
                </a:lnTo>
                <a:lnTo>
                  <a:pt x="171440" y="20696"/>
                </a:lnTo>
                <a:lnTo>
                  <a:pt x="180016" y="19513"/>
                </a:lnTo>
                <a:lnTo>
                  <a:pt x="188591" y="18723"/>
                </a:lnTo>
                <a:lnTo>
                  <a:pt x="197165" y="17245"/>
                </a:lnTo>
                <a:lnTo>
                  <a:pt x="205738" y="15307"/>
                </a:lnTo>
                <a:lnTo>
                  <a:pt x="214311" y="13062"/>
                </a:lnTo>
                <a:lnTo>
                  <a:pt x="220979" y="11565"/>
                </a:lnTo>
                <a:lnTo>
                  <a:pt x="226377" y="10568"/>
                </a:lnTo>
                <a:lnTo>
                  <a:pt x="230928" y="9903"/>
                </a:lnTo>
                <a:lnTo>
                  <a:pt x="235867" y="9459"/>
                </a:lnTo>
                <a:lnTo>
                  <a:pt x="241065" y="9164"/>
                </a:lnTo>
                <a:lnTo>
                  <a:pt x="250967" y="8835"/>
                </a:lnTo>
                <a:lnTo>
                  <a:pt x="263613" y="8607"/>
                </a:lnTo>
                <a:lnTo>
                  <a:pt x="269666" y="8583"/>
                </a:lnTo>
                <a:lnTo>
                  <a:pt x="271217" y="7627"/>
                </a:lnTo>
                <a:lnTo>
                  <a:pt x="272251" y="603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10"/>
          <p:cNvSpPr/>
          <p:nvPr/>
        </p:nvSpPr>
        <p:spPr>
          <a:xfrm>
            <a:off x="1040129" y="840565"/>
            <a:ext cx="278585" cy="368158"/>
          </a:xfrm>
          <a:custGeom>
            <a:avLst/>
            <a:gdLst/>
            <a:ahLst/>
            <a:cxnLst/>
            <a:rect l="0" t="0" r="0" b="0"/>
            <a:pathLst>
              <a:path w="278585" h="368158">
                <a:moveTo>
                  <a:pt x="0" y="25257"/>
                </a:moveTo>
                <a:lnTo>
                  <a:pt x="4551" y="20706"/>
                </a:lnTo>
                <a:lnTo>
                  <a:pt x="6844" y="19366"/>
                </a:lnTo>
                <a:lnTo>
                  <a:pt x="11932" y="17876"/>
                </a:lnTo>
                <a:lnTo>
                  <a:pt x="20152" y="17038"/>
                </a:lnTo>
                <a:lnTo>
                  <a:pt x="28324" y="14301"/>
                </a:lnTo>
                <a:lnTo>
                  <a:pt x="33170" y="12238"/>
                </a:lnTo>
                <a:lnTo>
                  <a:pt x="43635" y="7406"/>
                </a:lnTo>
                <a:lnTo>
                  <a:pt x="49093" y="4784"/>
                </a:lnTo>
                <a:lnTo>
                  <a:pt x="54636" y="3036"/>
                </a:lnTo>
                <a:lnTo>
                  <a:pt x="60237" y="1870"/>
                </a:lnTo>
                <a:lnTo>
                  <a:pt x="65875" y="1093"/>
                </a:lnTo>
                <a:lnTo>
                  <a:pt x="72492" y="575"/>
                </a:lnTo>
                <a:lnTo>
                  <a:pt x="79761" y="230"/>
                </a:lnTo>
                <a:lnTo>
                  <a:pt x="87464" y="0"/>
                </a:lnTo>
                <a:lnTo>
                  <a:pt x="94504" y="799"/>
                </a:lnTo>
                <a:lnTo>
                  <a:pt x="101103" y="2284"/>
                </a:lnTo>
                <a:lnTo>
                  <a:pt x="107407" y="4227"/>
                </a:lnTo>
                <a:lnTo>
                  <a:pt x="113515" y="5522"/>
                </a:lnTo>
                <a:lnTo>
                  <a:pt x="119492" y="6385"/>
                </a:lnTo>
                <a:lnTo>
                  <a:pt x="125381" y="6961"/>
                </a:lnTo>
                <a:lnTo>
                  <a:pt x="131213" y="8297"/>
                </a:lnTo>
                <a:lnTo>
                  <a:pt x="137005" y="10140"/>
                </a:lnTo>
                <a:lnTo>
                  <a:pt x="142772" y="12322"/>
                </a:lnTo>
                <a:lnTo>
                  <a:pt x="147569" y="14729"/>
                </a:lnTo>
                <a:lnTo>
                  <a:pt x="159824" y="22667"/>
                </a:lnTo>
                <a:lnTo>
                  <a:pt x="164652" y="25435"/>
                </a:lnTo>
                <a:lnTo>
                  <a:pt x="169775" y="28233"/>
                </a:lnTo>
                <a:lnTo>
                  <a:pt x="173191" y="32004"/>
                </a:lnTo>
                <a:lnTo>
                  <a:pt x="175468" y="36422"/>
                </a:lnTo>
                <a:lnTo>
                  <a:pt x="177999" y="45459"/>
                </a:lnTo>
                <a:lnTo>
                  <a:pt x="179123" y="52651"/>
                </a:lnTo>
                <a:lnTo>
                  <a:pt x="177083" y="61562"/>
                </a:lnTo>
                <a:lnTo>
                  <a:pt x="173001" y="71873"/>
                </a:lnTo>
                <a:lnTo>
                  <a:pt x="168012" y="82805"/>
                </a:lnTo>
                <a:lnTo>
                  <a:pt x="162620" y="91474"/>
                </a:lnTo>
                <a:lnTo>
                  <a:pt x="156096" y="99454"/>
                </a:lnTo>
                <a:lnTo>
                  <a:pt x="151689" y="104249"/>
                </a:lnTo>
                <a:lnTo>
                  <a:pt x="141713" y="114657"/>
                </a:lnTo>
                <a:lnTo>
                  <a:pt x="130929" y="125633"/>
                </a:lnTo>
                <a:lnTo>
                  <a:pt x="125386" y="130274"/>
                </a:lnTo>
                <a:lnTo>
                  <a:pt x="119786" y="134321"/>
                </a:lnTo>
                <a:lnTo>
                  <a:pt x="114147" y="137971"/>
                </a:lnTo>
                <a:lnTo>
                  <a:pt x="109436" y="142310"/>
                </a:lnTo>
                <a:lnTo>
                  <a:pt x="101661" y="152211"/>
                </a:lnTo>
                <a:lnTo>
                  <a:pt x="95030" y="160421"/>
                </a:lnTo>
                <a:lnTo>
                  <a:pt x="88908" y="167245"/>
                </a:lnTo>
                <a:lnTo>
                  <a:pt x="83013" y="173453"/>
                </a:lnTo>
                <a:lnTo>
                  <a:pt x="80107" y="175489"/>
                </a:lnTo>
                <a:lnTo>
                  <a:pt x="74338" y="177752"/>
                </a:lnTo>
                <a:lnTo>
                  <a:pt x="72419" y="179308"/>
                </a:lnTo>
                <a:lnTo>
                  <a:pt x="71139" y="181298"/>
                </a:lnTo>
                <a:lnTo>
                  <a:pt x="69086" y="186784"/>
                </a:lnTo>
                <a:lnTo>
                  <a:pt x="69870" y="187234"/>
                </a:lnTo>
                <a:lnTo>
                  <a:pt x="73281" y="187734"/>
                </a:lnTo>
                <a:lnTo>
                  <a:pt x="80512" y="187957"/>
                </a:lnTo>
                <a:lnTo>
                  <a:pt x="85107" y="188016"/>
                </a:lnTo>
                <a:lnTo>
                  <a:pt x="89123" y="187103"/>
                </a:lnTo>
                <a:lnTo>
                  <a:pt x="96126" y="183549"/>
                </a:lnTo>
                <a:lnTo>
                  <a:pt x="101231" y="182220"/>
                </a:lnTo>
                <a:lnTo>
                  <a:pt x="107493" y="181334"/>
                </a:lnTo>
                <a:lnTo>
                  <a:pt x="114524" y="180743"/>
                </a:lnTo>
                <a:lnTo>
                  <a:pt x="122070" y="180350"/>
                </a:lnTo>
                <a:lnTo>
                  <a:pt x="138074" y="179912"/>
                </a:lnTo>
                <a:lnTo>
                  <a:pt x="146342" y="180748"/>
                </a:lnTo>
                <a:lnTo>
                  <a:pt x="154711" y="182258"/>
                </a:lnTo>
                <a:lnTo>
                  <a:pt x="163148" y="184217"/>
                </a:lnTo>
                <a:lnTo>
                  <a:pt x="170678" y="185523"/>
                </a:lnTo>
                <a:lnTo>
                  <a:pt x="177603" y="186393"/>
                </a:lnTo>
                <a:lnTo>
                  <a:pt x="184125" y="186974"/>
                </a:lnTo>
                <a:lnTo>
                  <a:pt x="191330" y="187361"/>
                </a:lnTo>
                <a:lnTo>
                  <a:pt x="206956" y="187791"/>
                </a:lnTo>
                <a:lnTo>
                  <a:pt x="214171" y="188858"/>
                </a:lnTo>
                <a:lnTo>
                  <a:pt x="220885" y="190522"/>
                </a:lnTo>
                <a:lnTo>
                  <a:pt x="227267" y="192583"/>
                </a:lnTo>
                <a:lnTo>
                  <a:pt x="233427" y="194910"/>
                </a:lnTo>
                <a:lnTo>
                  <a:pt x="239438" y="197414"/>
                </a:lnTo>
                <a:lnTo>
                  <a:pt x="245350" y="200036"/>
                </a:lnTo>
                <a:lnTo>
                  <a:pt x="257000" y="205489"/>
                </a:lnTo>
                <a:lnTo>
                  <a:pt x="262773" y="208277"/>
                </a:lnTo>
                <a:lnTo>
                  <a:pt x="266623" y="212040"/>
                </a:lnTo>
                <a:lnTo>
                  <a:pt x="269188" y="216454"/>
                </a:lnTo>
                <a:lnTo>
                  <a:pt x="272992" y="225486"/>
                </a:lnTo>
                <a:lnTo>
                  <a:pt x="277858" y="232675"/>
                </a:lnTo>
                <a:lnTo>
                  <a:pt x="278584" y="236878"/>
                </a:lnTo>
                <a:lnTo>
                  <a:pt x="276850" y="246629"/>
                </a:lnTo>
                <a:lnTo>
                  <a:pt x="272905" y="257312"/>
                </a:lnTo>
                <a:lnTo>
                  <a:pt x="267976" y="268410"/>
                </a:lnTo>
                <a:lnTo>
                  <a:pt x="262611" y="279693"/>
                </a:lnTo>
                <a:lnTo>
                  <a:pt x="257941" y="284416"/>
                </a:lnTo>
                <a:lnTo>
                  <a:pt x="251971" y="288517"/>
                </a:lnTo>
                <a:lnTo>
                  <a:pt x="245133" y="292204"/>
                </a:lnTo>
                <a:lnTo>
                  <a:pt x="239622" y="296567"/>
                </a:lnTo>
                <a:lnTo>
                  <a:pt x="230959" y="306494"/>
                </a:lnTo>
                <a:lnTo>
                  <a:pt x="225410" y="311808"/>
                </a:lnTo>
                <a:lnTo>
                  <a:pt x="218854" y="317256"/>
                </a:lnTo>
                <a:lnTo>
                  <a:pt x="211625" y="322793"/>
                </a:lnTo>
                <a:lnTo>
                  <a:pt x="204901" y="327437"/>
                </a:lnTo>
                <a:lnTo>
                  <a:pt x="198513" y="331485"/>
                </a:lnTo>
                <a:lnTo>
                  <a:pt x="192350" y="335137"/>
                </a:lnTo>
                <a:lnTo>
                  <a:pt x="184431" y="338523"/>
                </a:lnTo>
                <a:lnTo>
                  <a:pt x="175342" y="341734"/>
                </a:lnTo>
                <a:lnTo>
                  <a:pt x="165472" y="344827"/>
                </a:lnTo>
                <a:lnTo>
                  <a:pt x="156987" y="347841"/>
                </a:lnTo>
                <a:lnTo>
                  <a:pt x="149426" y="350803"/>
                </a:lnTo>
                <a:lnTo>
                  <a:pt x="142480" y="353730"/>
                </a:lnTo>
                <a:lnTo>
                  <a:pt x="134992" y="355682"/>
                </a:lnTo>
                <a:lnTo>
                  <a:pt x="127142" y="356983"/>
                </a:lnTo>
                <a:lnTo>
                  <a:pt x="119052" y="357850"/>
                </a:lnTo>
                <a:lnTo>
                  <a:pt x="111753" y="359381"/>
                </a:lnTo>
                <a:lnTo>
                  <a:pt x="104982" y="361354"/>
                </a:lnTo>
                <a:lnTo>
                  <a:pt x="98563" y="363621"/>
                </a:lnTo>
                <a:lnTo>
                  <a:pt x="92379" y="365133"/>
                </a:lnTo>
                <a:lnTo>
                  <a:pt x="86351" y="366141"/>
                </a:lnTo>
                <a:lnTo>
                  <a:pt x="80428" y="366813"/>
                </a:lnTo>
                <a:lnTo>
                  <a:pt x="75526" y="367261"/>
                </a:lnTo>
                <a:lnTo>
                  <a:pt x="67540" y="367759"/>
                </a:lnTo>
                <a:lnTo>
                  <a:pt x="60816" y="367980"/>
                </a:lnTo>
                <a:lnTo>
                  <a:pt x="47732" y="368134"/>
                </a:lnTo>
                <a:lnTo>
                  <a:pt x="51435" y="3681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11"/>
          <p:cNvSpPr/>
          <p:nvPr/>
        </p:nvSpPr>
        <p:spPr>
          <a:xfrm>
            <a:off x="4126229" y="780100"/>
            <a:ext cx="195795" cy="171448"/>
          </a:xfrm>
          <a:custGeom>
            <a:avLst/>
            <a:gdLst/>
            <a:ahLst/>
            <a:cxnLst/>
            <a:rect l="0" t="0" r="0" b="0"/>
            <a:pathLst>
              <a:path w="195795" h="171448">
                <a:moveTo>
                  <a:pt x="0" y="34287"/>
                </a:moveTo>
                <a:lnTo>
                  <a:pt x="0" y="26906"/>
                </a:lnTo>
                <a:lnTo>
                  <a:pt x="2541" y="23704"/>
                </a:lnTo>
                <a:lnTo>
                  <a:pt x="7382" y="18438"/>
                </a:lnTo>
                <a:lnTo>
                  <a:pt x="12771" y="12975"/>
                </a:lnTo>
                <a:lnTo>
                  <a:pt x="16134" y="11507"/>
                </a:lnTo>
                <a:lnTo>
                  <a:pt x="20281" y="10528"/>
                </a:lnTo>
                <a:lnTo>
                  <a:pt x="24951" y="9875"/>
                </a:lnTo>
                <a:lnTo>
                  <a:pt x="29016" y="8487"/>
                </a:lnTo>
                <a:lnTo>
                  <a:pt x="32679" y="6610"/>
                </a:lnTo>
                <a:lnTo>
                  <a:pt x="36074" y="4405"/>
                </a:lnTo>
                <a:lnTo>
                  <a:pt x="40242" y="2936"/>
                </a:lnTo>
                <a:lnTo>
                  <a:pt x="44926" y="1956"/>
                </a:lnTo>
                <a:lnTo>
                  <a:pt x="49953" y="1303"/>
                </a:lnTo>
                <a:lnTo>
                  <a:pt x="55210" y="868"/>
                </a:lnTo>
                <a:lnTo>
                  <a:pt x="60619" y="578"/>
                </a:lnTo>
                <a:lnTo>
                  <a:pt x="71710" y="255"/>
                </a:lnTo>
                <a:lnTo>
                  <a:pt x="104674" y="12"/>
                </a:lnTo>
                <a:lnTo>
                  <a:pt x="121536" y="0"/>
                </a:lnTo>
                <a:lnTo>
                  <a:pt x="124839" y="951"/>
                </a:lnTo>
                <a:lnTo>
                  <a:pt x="127994" y="2538"/>
                </a:lnTo>
                <a:lnTo>
                  <a:pt x="131049" y="4549"/>
                </a:lnTo>
                <a:lnTo>
                  <a:pt x="136985" y="6783"/>
                </a:lnTo>
                <a:lnTo>
                  <a:pt x="139900" y="7378"/>
                </a:lnTo>
                <a:lnTo>
                  <a:pt x="141845" y="8728"/>
                </a:lnTo>
                <a:lnTo>
                  <a:pt x="143141" y="10580"/>
                </a:lnTo>
                <a:lnTo>
                  <a:pt x="144581" y="15178"/>
                </a:lnTo>
                <a:lnTo>
                  <a:pt x="145221" y="20397"/>
                </a:lnTo>
                <a:lnTo>
                  <a:pt x="144439" y="23122"/>
                </a:lnTo>
                <a:lnTo>
                  <a:pt x="142966" y="25891"/>
                </a:lnTo>
                <a:lnTo>
                  <a:pt x="141031" y="28690"/>
                </a:lnTo>
                <a:lnTo>
                  <a:pt x="138788" y="32460"/>
                </a:lnTo>
                <a:lnTo>
                  <a:pt x="136341" y="36879"/>
                </a:lnTo>
                <a:lnTo>
                  <a:pt x="133756" y="41730"/>
                </a:lnTo>
                <a:lnTo>
                  <a:pt x="131081" y="45917"/>
                </a:lnTo>
                <a:lnTo>
                  <a:pt x="128345" y="49660"/>
                </a:lnTo>
                <a:lnTo>
                  <a:pt x="125568" y="53108"/>
                </a:lnTo>
                <a:lnTo>
                  <a:pt x="122765" y="56359"/>
                </a:lnTo>
                <a:lnTo>
                  <a:pt x="119944" y="59480"/>
                </a:lnTo>
                <a:lnTo>
                  <a:pt x="114268" y="65486"/>
                </a:lnTo>
                <a:lnTo>
                  <a:pt x="108571" y="71331"/>
                </a:lnTo>
                <a:lnTo>
                  <a:pt x="104766" y="74223"/>
                </a:lnTo>
                <a:lnTo>
                  <a:pt x="100325" y="77103"/>
                </a:lnTo>
                <a:lnTo>
                  <a:pt x="86580" y="85218"/>
                </a:lnTo>
                <a:lnTo>
                  <a:pt x="86105" y="88038"/>
                </a:lnTo>
                <a:lnTo>
                  <a:pt x="85800" y="93059"/>
                </a:lnTo>
                <a:lnTo>
                  <a:pt x="85748" y="89378"/>
                </a:lnTo>
                <a:lnTo>
                  <a:pt x="87645" y="88159"/>
                </a:lnTo>
                <a:lnTo>
                  <a:pt x="90815" y="87347"/>
                </a:lnTo>
                <a:lnTo>
                  <a:pt x="94834" y="86805"/>
                </a:lnTo>
                <a:lnTo>
                  <a:pt x="98465" y="86444"/>
                </a:lnTo>
                <a:lnTo>
                  <a:pt x="101839" y="86203"/>
                </a:lnTo>
                <a:lnTo>
                  <a:pt x="105040" y="86043"/>
                </a:lnTo>
                <a:lnTo>
                  <a:pt x="108127" y="84984"/>
                </a:lnTo>
                <a:lnTo>
                  <a:pt x="114097" y="81266"/>
                </a:lnTo>
                <a:lnTo>
                  <a:pt x="117975" y="79894"/>
                </a:lnTo>
                <a:lnTo>
                  <a:pt x="122465" y="78979"/>
                </a:lnTo>
                <a:lnTo>
                  <a:pt x="127364" y="78369"/>
                </a:lnTo>
                <a:lnTo>
                  <a:pt x="132534" y="77963"/>
                </a:lnTo>
                <a:lnTo>
                  <a:pt x="137886" y="77692"/>
                </a:lnTo>
                <a:lnTo>
                  <a:pt x="151981" y="77310"/>
                </a:lnTo>
                <a:lnTo>
                  <a:pt x="181553" y="77159"/>
                </a:lnTo>
                <a:lnTo>
                  <a:pt x="183900" y="78108"/>
                </a:lnTo>
                <a:lnTo>
                  <a:pt x="185465" y="79694"/>
                </a:lnTo>
                <a:lnTo>
                  <a:pt x="186509" y="81703"/>
                </a:lnTo>
                <a:lnTo>
                  <a:pt x="188157" y="83043"/>
                </a:lnTo>
                <a:lnTo>
                  <a:pt x="190208" y="83936"/>
                </a:lnTo>
                <a:lnTo>
                  <a:pt x="192528" y="84531"/>
                </a:lnTo>
                <a:lnTo>
                  <a:pt x="194075" y="86833"/>
                </a:lnTo>
                <a:lnTo>
                  <a:pt x="195106" y="90273"/>
                </a:lnTo>
                <a:lnTo>
                  <a:pt x="195794" y="94471"/>
                </a:lnTo>
                <a:lnTo>
                  <a:pt x="195299" y="98222"/>
                </a:lnTo>
                <a:lnTo>
                  <a:pt x="194017" y="101675"/>
                </a:lnTo>
                <a:lnTo>
                  <a:pt x="192210" y="104930"/>
                </a:lnTo>
                <a:lnTo>
                  <a:pt x="187662" y="113626"/>
                </a:lnTo>
                <a:lnTo>
                  <a:pt x="185115" y="118613"/>
                </a:lnTo>
                <a:lnTo>
                  <a:pt x="182466" y="122889"/>
                </a:lnTo>
                <a:lnTo>
                  <a:pt x="179747" y="126693"/>
                </a:lnTo>
                <a:lnTo>
                  <a:pt x="176981" y="130181"/>
                </a:lnTo>
                <a:lnTo>
                  <a:pt x="173232" y="133459"/>
                </a:lnTo>
                <a:lnTo>
                  <a:pt x="168828" y="136596"/>
                </a:lnTo>
                <a:lnTo>
                  <a:pt x="163987" y="139641"/>
                </a:lnTo>
                <a:lnTo>
                  <a:pt x="159808" y="142623"/>
                </a:lnTo>
                <a:lnTo>
                  <a:pt x="156069" y="145563"/>
                </a:lnTo>
                <a:lnTo>
                  <a:pt x="152623" y="148476"/>
                </a:lnTo>
                <a:lnTo>
                  <a:pt x="147469" y="151371"/>
                </a:lnTo>
                <a:lnTo>
                  <a:pt x="141176" y="154253"/>
                </a:lnTo>
                <a:lnTo>
                  <a:pt x="134122" y="157127"/>
                </a:lnTo>
                <a:lnTo>
                  <a:pt x="128468" y="159995"/>
                </a:lnTo>
                <a:lnTo>
                  <a:pt x="123745" y="162860"/>
                </a:lnTo>
                <a:lnTo>
                  <a:pt x="119645" y="165722"/>
                </a:lnTo>
                <a:lnTo>
                  <a:pt x="115958" y="167631"/>
                </a:lnTo>
                <a:lnTo>
                  <a:pt x="112548" y="168903"/>
                </a:lnTo>
                <a:lnTo>
                  <a:pt x="109322" y="169751"/>
                </a:lnTo>
                <a:lnTo>
                  <a:pt x="106219" y="170316"/>
                </a:lnTo>
                <a:lnTo>
                  <a:pt x="100232" y="170944"/>
                </a:lnTo>
                <a:lnTo>
                  <a:pt x="94395" y="171224"/>
                </a:lnTo>
                <a:lnTo>
                  <a:pt x="87438" y="171403"/>
                </a:lnTo>
                <a:lnTo>
                  <a:pt x="77153" y="1714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12"/>
          <p:cNvSpPr/>
          <p:nvPr/>
        </p:nvSpPr>
        <p:spPr>
          <a:xfrm>
            <a:off x="4503429" y="1062990"/>
            <a:ext cx="282884" cy="42863"/>
          </a:xfrm>
          <a:custGeom>
            <a:avLst/>
            <a:gdLst/>
            <a:ahLst/>
            <a:cxnLst/>
            <a:rect l="0" t="0" r="0" b="0"/>
            <a:pathLst>
              <a:path w="282884" h="42863">
                <a:moveTo>
                  <a:pt x="8563" y="42862"/>
                </a:moveTo>
                <a:lnTo>
                  <a:pt x="4012" y="42862"/>
                </a:lnTo>
                <a:lnTo>
                  <a:pt x="2671" y="41910"/>
                </a:lnTo>
                <a:lnTo>
                  <a:pt x="1778" y="40322"/>
                </a:lnTo>
                <a:lnTo>
                  <a:pt x="21" y="34394"/>
                </a:lnTo>
                <a:lnTo>
                  <a:pt x="0" y="38871"/>
                </a:lnTo>
                <a:lnTo>
                  <a:pt x="949" y="40202"/>
                </a:lnTo>
                <a:lnTo>
                  <a:pt x="2535" y="41088"/>
                </a:lnTo>
                <a:lnTo>
                  <a:pt x="7372" y="42512"/>
                </a:lnTo>
                <a:lnTo>
                  <a:pt x="15172" y="42793"/>
                </a:lnTo>
                <a:lnTo>
                  <a:pt x="20390" y="42831"/>
                </a:lnTo>
                <a:lnTo>
                  <a:pt x="23116" y="41889"/>
                </a:lnTo>
                <a:lnTo>
                  <a:pt x="25885" y="40308"/>
                </a:lnTo>
                <a:lnTo>
                  <a:pt x="28683" y="38302"/>
                </a:lnTo>
                <a:lnTo>
                  <a:pt x="32454" y="36965"/>
                </a:lnTo>
                <a:lnTo>
                  <a:pt x="36873" y="36073"/>
                </a:lnTo>
                <a:lnTo>
                  <a:pt x="41724" y="35478"/>
                </a:lnTo>
                <a:lnTo>
                  <a:pt x="46863" y="33177"/>
                </a:lnTo>
                <a:lnTo>
                  <a:pt x="52194" y="29738"/>
                </a:lnTo>
                <a:lnTo>
                  <a:pt x="57653" y="25540"/>
                </a:lnTo>
                <a:lnTo>
                  <a:pt x="63197" y="22742"/>
                </a:lnTo>
                <a:lnTo>
                  <a:pt x="68798" y="20876"/>
                </a:lnTo>
                <a:lnTo>
                  <a:pt x="74437" y="19632"/>
                </a:lnTo>
                <a:lnTo>
                  <a:pt x="81054" y="18803"/>
                </a:lnTo>
                <a:lnTo>
                  <a:pt x="88323" y="18250"/>
                </a:lnTo>
                <a:lnTo>
                  <a:pt x="96027" y="17882"/>
                </a:lnTo>
                <a:lnTo>
                  <a:pt x="103067" y="16683"/>
                </a:lnTo>
                <a:lnTo>
                  <a:pt x="109666" y="14932"/>
                </a:lnTo>
                <a:lnTo>
                  <a:pt x="115970" y="12812"/>
                </a:lnTo>
                <a:lnTo>
                  <a:pt x="123030" y="11399"/>
                </a:lnTo>
                <a:lnTo>
                  <a:pt x="130595" y="10456"/>
                </a:lnTo>
                <a:lnTo>
                  <a:pt x="138495" y="9828"/>
                </a:lnTo>
                <a:lnTo>
                  <a:pt x="145667" y="9410"/>
                </a:lnTo>
                <a:lnTo>
                  <a:pt x="158715" y="8944"/>
                </a:lnTo>
                <a:lnTo>
                  <a:pt x="165815" y="7868"/>
                </a:lnTo>
                <a:lnTo>
                  <a:pt x="173405" y="6198"/>
                </a:lnTo>
                <a:lnTo>
                  <a:pt x="181323" y="4132"/>
                </a:lnTo>
                <a:lnTo>
                  <a:pt x="188506" y="2754"/>
                </a:lnTo>
                <a:lnTo>
                  <a:pt x="195200" y="1836"/>
                </a:lnTo>
                <a:lnTo>
                  <a:pt x="201568" y="1224"/>
                </a:lnTo>
                <a:lnTo>
                  <a:pt x="207718" y="816"/>
                </a:lnTo>
                <a:lnTo>
                  <a:pt x="213723" y="544"/>
                </a:lnTo>
                <a:lnTo>
                  <a:pt x="225475" y="241"/>
                </a:lnTo>
                <a:lnTo>
                  <a:pt x="2828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13"/>
          <p:cNvSpPr/>
          <p:nvPr/>
        </p:nvSpPr>
        <p:spPr>
          <a:xfrm>
            <a:off x="4674974" y="934402"/>
            <a:ext cx="68477" cy="265631"/>
          </a:xfrm>
          <a:custGeom>
            <a:avLst/>
            <a:gdLst/>
            <a:ahLst/>
            <a:cxnLst/>
            <a:rect l="0" t="0" r="0" b="0"/>
            <a:pathLst>
              <a:path w="68477" h="265631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131" y="6844"/>
                </a:lnTo>
                <a:lnTo>
                  <a:pt x="0" y="11932"/>
                </a:lnTo>
                <a:lnTo>
                  <a:pt x="918" y="14622"/>
                </a:lnTo>
                <a:lnTo>
                  <a:pt x="2482" y="17368"/>
                </a:lnTo>
                <a:lnTo>
                  <a:pt x="4477" y="20151"/>
                </a:lnTo>
                <a:lnTo>
                  <a:pt x="5808" y="22959"/>
                </a:lnTo>
                <a:lnTo>
                  <a:pt x="7286" y="28619"/>
                </a:lnTo>
                <a:lnTo>
                  <a:pt x="7943" y="34310"/>
                </a:lnTo>
                <a:lnTo>
                  <a:pt x="8118" y="37161"/>
                </a:lnTo>
                <a:lnTo>
                  <a:pt x="9187" y="40966"/>
                </a:lnTo>
                <a:lnTo>
                  <a:pt x="10852" y="45408"/>
                </a:lnTo>
                <a:lnTo>
                  <a:pt x="12915" y="50275"/>
                </a:lnTo>
                <a:lnTo>
                  <a:pt x="14290" y="54471"/>
                </a:lnTo>
                <a:lnTo>
                  <a:pt x="15818" y="61675"/>
                </a:lnTo>
                <a:lnTo>
                  <a:pt x="16226" y="65881"/>
                </a:lnTo>
                <a:lnTo>
                  <a:pt x="16497" y="70591"/>
                </a:lnTo>
                <a:lnTo>
                  <a:pt x="16678" y="75636"/>
                </a:lnTo>
                <a:lnTo>
                  <a:pt x="17751" y="80904"/>
                </a:lnTo>
                <a:lnTo>
                  <a:pt x="19420" y="86321"/>
                </a:lnTo>
                <a:lnTo>
                  <a:pt x="21484" y="91837"/>
                </a:lnTo>
                <a:lnTo>
                  <a:pt x="22860" y="97420"/>
                </a:lnTo>
                <a:lnTo>
                  <a:pt x="23778" y="103047"/>
                </a:lnTo>
                <a:lnTo>
                  <a:pt x="24390" y="108703"/>
                </a:lnTo>
                <a:lnTo>
                  <a:pt x="24797" y="114379"/>
                </a:lnTo>
                <a:lnTo>
                  <a:pt x="25069" y="120067"/>
                </a:lnTo>
                <a:lnTo>
                  <a:pt x="25371" y="131468"/>
                </a:lnTo>
                <a:lnTo>
                  <a:pt x="25506" y="142885"/>
                </a:lnTo>
                <a:lnTo>
                  <a:pt x="26494" y="148597"/>
                </a:lnTo>
                <a:lnTo>
                  <a:pt x="28105" y="154310"/>
                </a:lnTo>
                <a:lnTo>
                  <a:pt x="30132" y="160023"/>
                </a:lnTo>
                <a:lnTo>
                  <a:pt x="32436" y="165737"/>
                </a:lnTo>
                <a:lnTo>
                  <a:pt x="34924" y="171451"/>
                </a:lnTo>
                <a:lnTo>
                  <a:pt x="37535" y="177166"/>
                </a:lnTo>
                <a:lnTo>
                  <a:pt x="39277" y="182881"/>
                </a:lnTo>
                <a:lnTo>
                  <a:pt x="40437" y="188595"/>
                </a:lnTo>
                <a:lnTo>
                  <a:pt x="41210" y="194310"/>
                </a:lnTo>
                <a:lnTo>
                  <a:pt x="42679" y="199073"/>
                </a:lnTo>
                <a:lnTo>
                  <a:pt x="44610" y="203200"/>
                </a:lnTo>
                <a:lnTo>
                  <a:pt x="46850" y="206904"/>
                </a:lnTo>
                <a:lnTo>
                  <a:pt x="48344" y="211279"/>
                </a:lnTo>
                <a:lnTo>
                  <a:pt x="49339" y="216100"/>
                </a:lnTo>
                <a:lnTo>
                  <a:pt x="50003" y="221219"/>
                </a:lnTo>
                <a:lnTo>
                  <a:pt x="51398" y="225584"/>
                </a:lnTo>
                <a:lnTo>
                  <a:pt x="53281" y="229447"/>
                </a:lnTo>
                <a:lnTo>
                  <a:pt x="55488" y="232975"/>
                </a:lnTo>
                <a:lnTo>
                  <a:pt x="56960" y="236279"/>
                </a:lnTo>
                <a:lnTo>
                  <a:pt x="58595" y="242490"/>
                </a:lnTo>
                <a:lnTo>
                  <a:pt x="59322" y="248426"/>
                </a:lnTo>
                <a:lnTo>
                  <a:pt x="59515" y="251342"/>
                </a:lnTo>
                <a:lnTo>
                  <a:pt x="60597" y="253287"/>
                </a:lnTo>
                <a:lnTo>
                  <a:pt x="62270" y="254583"/>
                </a:lnTo>
                <a:lnTo>
                  <a:pt x="64339" y="255447"/>
                </a:lnTo>
                <a:lnTo>
                  <a:pt x="65718" y="256975"/>
                </a:lnTo>
                <a:lnTo>
                  <a:pt x="66637" y="258947"/>
                </a:lnTo>
                <a:lnTo>
                  <a:pt x="68444" y="265630"/>
                </a:lnTo>
                <a:lnTo>
                  <a:pt x="6847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4"/>
          <p:cNvSpPr/>
          <p:nvPr/>
        </p:nvSpPr>
        <p:spPr>
          <a:xfrm>
            <a:off x="4932048" y="857252"/>
            <a:ext cx="238656" cy="317134"/>
          </a:xfrm>
          <a:custGeom>
            <a:avLst/>
            <a:gdLst/>
            <a:ahLst/>
            <a:cxnLst/>
            <a:rect l="0" t="0" r="0" b="0"/>
            <a:pathLst>
              <a:path w="238656" h="317134">
                <a:moveTo>
                  <a:pt x="42859" y="8570"/>
                </a:moveTo>
                <a:lnTo>
                  <a:pt x="42859" y="0"/>
                </a:lnTo>
                <a:lnTo>
                  <a:pt x="30927" y="11930"/>
                </a:lnTo>
                <a:lnTo>
                  <a:pt x="29190" y="14620"/>
                </a:lnTo>
                <a:lnTo>
                  <a:pt x="23861" y="28321"/>
                </a:lnTo>
                <a:lnTo>
                  <a:pt x="19175" y="37351"/>
                </a:lnTo>
                <a:lnTo>
                  <a:pt x="13918" y="44539"/>
                </a:lnTo>
                <a:lnTo>
                  <a:pt x="12135" y="48742"/>
                </a:lnTo>
                <a:lnTo>
                  <a:pt x="10154" y="58492"/>
                </a:lnTo>
                <a:lnTo>
                  <a:pt x="8673" y="63759"/>
                </a:lnTo>
                <a:lnTo>
                  <a:pt x="6733" y="69175"/>
                </a:lnTo>
                <a:lnTo>
                  <a:pt x="4488" y="74691"/>
                </a:lnTo>
                <a:lnTo>
                  <a:pt x="2991" y="80273"/>
                </a:lnTo>
                <a:lnTo>
                  <a:pt x="1993" y="85900"/>
                </a:lnTo>
                <a:lnTo>
                  <a:pt x="1327" y="91556"/>
                </a:lnTo>
                <a:lnTo>
                  <a:pt x="588" y="100380"/>
                </a:lnTo>
                <a:lnTo>
                  <a:pt x="260" y="109382"/>
                </a:lnTo>
                <a:lnTo>
                  <a:pt x="0" y="173421"/>
                </a:lnTo>
                <a:lnTo>
                  <a:pt x="951" y="180383"/>
                </a:lnTo>
                <a:lnTo>
                  <a:pt x="2538" y="186929"/>
                </a:lnTo>
                <a:lnTo>
                  <a:pt x="4548" y="193199"/>
                </a:lnTo>
                <a:lnTo>
                  <a:pt x="6782" y="202705"/>
                </a:lnTo>
                <a:lnTo>
                  <a:pt x="8727" y="211057"/>
                </a:lnTo>
                <a:lnTo>
                  <a:pt x="10580" y="215951"/>
                </a:lnTo>
                <a:lnTo>
                  <a:pt x="12767" y="221119"/>
                </a:lnTo>
                <a:lnTo>
                  <a:pt x="15178" y="226470"/>
                </a:lnTo>
                <a:lnTo>
                  <a:pt x="20396" y="237494"/>
                </a:lnTo>
                <a:lnTo>
                  <a:pt x="22168" y="243101"/>
                </a:lnTo>
                <a:lnTo>
                  <a:pt x="23351" y="248744"/>
                </a:lnTo>
                <a:lnTo>
                  <a:pt x="24139" y="254411"/>
                </a:lnTo>
                <a:lnTo>
                  <a:pt x="26568" y="259142"/>
                </a:lnTo>
                <a:lnTo>
                  <a:pt x="30094" y="263248"/>
                </a:lnTo>
                <a:lnTo>
                  <a:pt x="34349" y="266938"/>
                </a:lnTo>
                <a:lnTo>
                  <a:pt x="41617" y="273578"/>
                </a:lnTo>
                <a:lnTo>
                  <a:pt x="48022" y="280656"/>
                </a:lnTo>
                <a:lnTo>
                  <a:pt x="54044" y="290152"/>
                </a:lnTo>
                <a:lnTo>
                  <a:pt x="59895" y="298183"/>
                </a:lnTo>
                <a:lnTo>
                  <a:pt x="62789" y="301658"/>
                </a:lnTo>
                <a:lnTo>
                  <a:pt x="66623" y="304927"/>
                </a:lnTo>
                <a:lnTo>
                  <a:pt x="71084" y="308059"/>
                </a:lnTo>
                <a:lnTo>
                  <a:pt x="75963" y="311099"/>
                </a:lnTo>
                <a:lnTo>
                  <a:pt x="80168" y="313126"/>
                </a:lnTo>
                <a:lnTo>
                  <a:pt x="87381" y="315378"/>
                </a:lnTo>
                <a:lnTo>
                  <a:pt x="91591" y="315979"/>
                </a:lnTo>
                <a:lnTo>
                  <a:pt x="96302" y="316379"/>
                </a:lnTo>
                <a:lnTo>
                  <a:pt x="108449" y="317022"/>
                </a:lnTo>
                <a:lnTo>
                  <a:pt x="119655" y="317133"/>
                </a:lnTo>
                <a:lnTo>
                  <a:pt x="123584" y="316196"/>
                </a:lnTo>
                <a:lnTo>
                  <a:pt x="130489" y="312615"/>
                </a:lnTo>
                <a:lnTo>
                  <a:pt x="134617" y="310327"/>
                </a:lnTo>
                <a:lnTo>
                  <a:pt x="144283" y="305244"/>
                </a:lnTo>
                <a:lnTo>
                  <a:pt x="148575" y="302555"/>
                </a:lnTo>
                <a:lnTo>
                  <a:pt x="155884" y="297028"/>
                </a:lnTo>
                <a:lnTo>
                  <a:pt x="160119" y="294220"/>
                </a:lnTo>
                <a:lnTo>
                  <a:pt x="164848" y="291396"/>
                </a:lnTo>
                <a:lnTo>
                  <a:pt x="169904" y="288561"/>
                </a:lnTo>
                <a:lnTo>
                  <a:pt x="174229" y="284765"/>
                </a:lnTo>
                <a:lnTo>
                  <a:pt x="181573" y="275468"/>
                </a:lnTo>
                <a:lnTo>
                  <a:pt x="184865" y="270322"/>
                </a:lnTo>
                <a:lnTo>
                  <a:pt x="188012" y="264987"/>
                </a:lnTo>
                <a:lnTo>
                  <a:pt x="191063" y="259524"/>
                </a:lnTo>
                <a:lnTo>
                  <a:pt x="196992" y="248375"/>
                </a:lnTo>
                <a:lnTo>
                  <a:pt x="199907" y="242735"/>
                </a:lnTo>
                <a:lnTo>
                  <a:pt x="203755" y="237070"/>
                </a:lnTo>
                <a:lnTo>
                  <a:pt x="208226" y="231388"/>
                </a:lnTo>
                <a:lnTo>
                  <a:pt x="213111" y="225696"/>
                </a:lnTo>
                <a:lnTo>
                  <a:pt x="217320" y="219995"/>
                </a:lnTo>
                <a:lnTo>
                  <a:pt x="221079" y="214290"/>
                </a:lnTo>
                <a:lnTo>
                  <a:pt x="224538" y="208582"/>
                </a:lnTo>
                <a:lnTo>
                  <a:pt x="226843" y="202871"/>
                </a:lnTo>
                <a:lnTo>
                  <a:pt x="228380" y="197159"/>
                </a:lnTo>
                <a:lnTo>
                  <a:pt x="229405" y="191446"/>
                </a:lnTo>
                <a:lnTo>
                  <a:pt x="231041" y="185732"/>
                </a:lnTo>
                <a:lnTo>
                  <a:pt x="233083" y="180018"/>
                </a:lnTo>
                <a:lnTo>
                  <a:pt x="235398" y="174304"/>
                </a:lnTo>
                <a:lnTo>
                  <a:pt x="236941" y="167637"/>
                </a:lnTo>
                <a:lnTo>
                  <a:pt x="237969" y="160335"/>
                </a:lnTo>
                <a:lnTo>
                  <a:pt x="238655" y="152609"/>
                </a:lnTo>
                <a:lnTo>
                  <a:pt x="238160" y="145553"/>
                </a:lnTo>
                <a:lnTo>
                  <a:pt x="236877" y="138945"/>
                </a:lnTo>
                <a:lnTo>
                  <a:pt x="235069" y="132634"/>
                </a:lnTo>
                <a:lnTo>
                  <a:pt x="233864" y="126522"/>
                </a:lnTo>
                <a:lnTo>
                  <a:pt x="233061" y="120542"/>
                </a:lnTo>
                <a:lnTo>
                  <a:pt x="232525" y="114650"/>
                </a:lnTo>
                <a:lnTo>
                  <a:pt x="231216" y="108818"/>
                </a:lnTo>
                <a:lnTo>
                  <a:pt x="229390" y="103024"/>
                </a:lnTo>
                <a:lnTo>
                  <a:pt x="227221" y="97257"/>
                </a:lnTo>
                <a:lnTo>
                  <a:pt x="224822" y="91507"/>
                </a:lnTo>
                <a:lnTo>
                  <a:pt x="222270" y="85769"/>
                </a:lnTo>
                <a:lnTo>
                  <a:pt x="219616" y="80039"/>
                </a:lnTo>
                <a:lnTo>
                  <a:pt x="215942" y="75266"/>
                </a:lnTo>
                <a:lnTo>
                  <a:pt x="211588" y="71131"/>
                </a:lnTo>
                <a:lnTo>
                  <a:pt x="206780" y="67423"/>
                </a:lnTo>
                <a:lnTo>
                  <a:pt x="202622" y="63045"/>
                </a:lnTo>
                <a:lnTo>
                  <a:pt x="198898" y="58222"/>
                </a:lnTo>
                <a:lnTo>
                  <a:pt x="195463" y="53101"/>
                </a:lnTo>
                <a:lnTo>
                  <a:pt x="191267" y="48735"/>
                </a:lnTo>
                <a:lnTo>
                  <a:pt x="186565" y="44872"/>
                </a:lnTo>
                <a:lnTo>
                  <a:pt x="181525" y="41344"/>
                </a:lnTo>
                <a:lnTo>
                  <a:pt x="177213" y="38039"/>
                </a:lnTo>
                <a:lnTo>
                  <a:pt x="169882" y="31827"/>
                </a:lnTo>
                <a:lnTo>
                  <a:pt x="164688" y="28837"/>
                </a:lnTo>
                <a:lnTo>
                  <a:pt x="158369" y="25892"/>
                </a:lnTo>
                <a:lnTo>
                  <a:pt x="151298" y="22975"/>
                </a:lnTo>
                <a:lnTo>
                  <a:pt x="144679" y="20079"/>
                </a:lnTo>
                <a:lnTo>
                  <a:pt x="132245" y="14320"/>
                </a:lnTo>
                <a:lnTo>
                  <a:pt x="126262" y="12403"/>
                </a:lnTo>
                <a:lnTo>
                  <a:pt x="120369" y="11126"/>
                </a:lnTo>
                <a:lnTo>
                  <a:pt x="114535" y="10274"/>
                </a:lnTo>
                <a:lnTo>
                  <a:pt x="108740" y="9706"/>
                </a:lnTo>
                <a:lnTo>
                  <a:pt x="102972" y="9327"/>
                </a:lnTo>
                <a:lnTo>
                  <a:pt x="97222" y="9075"/>
                </a:lnTo>
                <a:lnTo>
                  <a:pt x="85753" y="8794"/>
                </a:lnTo>
                <a:lnTo>
                  <a:pt x="51431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5"/>
          <p:cNvSpPr/>
          <p:nvPr/>
        </p:nvSpPr>
        <p:spPr>
          <a:xfrm>
            <a:off x="5249227" y="908685"/>
            <a:ext cx="162878" cy="214313"/>
          </a:xfrm>
          <a:custGeom>
            <a:avLst/>
            <a:gdLst/>
            <a:ahLst/>
            <a:cxnLst/>
            <a:rect l="0" t="0" r="0" b="0"/>
            <a:pathLst>
              <a:path w="162878" h="214313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219" y="12770"/>
                </a:lnTo>
                <a:lnTo>
                  <a:pt x="9290" y="14228"/>
                </a:lnTo>
                <a:lnTo>
                  <a:pt x="10956" y="15200"/>
                </a:lnTo>
                <a:lnTo>
                  <a:pt x="13019" y="15848"/>
                </a:lnTo>
                <a:lnTo>
                  <a:pt x="15347" y="18185"/>
                </a:lnTo>
                <a:lnTo>
                  <a:pt x="17851" y="21648"/>
                </a:lnTo>
                <a:lnTo>
                  <a:pt x="20473" y="25862"/>
                </a:lnTo>
                <a:lnTo>
                  <a:pt x="23174" y="29624"/>
                </a:lnTo>
                <a:lnTo>
                  <a:pt x="25927" y="33084"/>
                </a:lnTo>
                <a:lnTo>
                  <a:pt x="28715" y="36343"/>
                </a:lnTo>
                <a:lnTo>
                  <a:pt x="30573" y="39469"/>
                </a:lnTo>
                <a:lnTo>
                  <a:pt x="32638" y="45481"/>
                </a:lnTo>
                <a:lnTo>
                  <a:pt x="34141" y="49371"/>
                </a:lnTo>
                <a:lnTo>
                  <a:pt x="36096" y="53869"/>
                </a:lnTo>
                <a:lnTo>
                  <a:pt x="38351" y="58772"/>
                </a:lnTo>
                <a:lnTo>
                  <a:pt x="40808" y="62994"/>
                </a:lnTo>
                <a:lnTo>
                  <a:pt x="43398" y="66761"/>
                </a:lnTo>
                <a:lnTo>
                  <a:pt x="46077" y="70225"/>
                </a:lnTo>
                <a:lnTo>
                  <a:pt x="48815" y="74439"/>
                </a:lnTo>
                <a:lnTo>
                  <a:pt x="51594" y="79153"/>
                </a:lnTo>
                <a:lnTo>
                  <a:pt x="54398" y="84201"/>
                </a:lnTo>
                <a:lnTo>
                  <a:pt x="57220" y="88519"/>
                </a:lnTo>
                <a:lnTo>
                  <a:pt x="60055" y="92350"/>
                </a:lnTo>
                <a:lnTo>
                  <a:pt x="62896" y="95856"/>
                </a:lnTo>
                <a:lnTo>
                  <a:pt x="65743" y="100099"/>
                </a:lnTo>
                <a:lnTo>
                  <a:pt x="68594" y="104833"/>
                </a:lnTo>
                <a:lnTo>
                  <a:pt x="71447" y="109893"/>
                </a:lnTo>
                <a:lnTo>
                  <a:pt x="77157" y="120596"/>
                </a:lnTo>
                <a:lnTo>
                  <a:pt x="80013" y="126117"/>
                </a:lnTo>
                <a:lnTo>
                  <a:pt x="82869" y="130751"/>
                </a:lnTo>
                <a:lnTo>
                  <a:pt x="85727" y="134792"/>
                </a:lnTo>
                <a:lnTo>
                  <a:pt x="88584" y="138439"/>
                </a:lnTo>
                <a:lnTo>
                  <a:pt x="92393" y="142775"/>
                </a:lnTo>
                <a:lnTo>
                  <a:pt x="96838" y="147570"/>
                </a:lnTo>
                <a:lnTo>
                  <a:pt x="113108" y="164404"/>
                </a:lnTo>
                <a:lnTo>
                  <a:pt x="139987" y="191417"/>
                </a:lnTo>
                <a:lnTo>
                  <a:pt x="141902" y="194287"/>
                </a:lnTo>
                <a:lnTo>
                  <a:pt x="144030" y="200014"/>
                </a:lnTo>
                <a:lnTo>
                  <a:pt x="145550" y="201923"/>
                </a:lnTo>
                <a:lnTo>
                  <a:pt x="147516" y="203195"/>
                </a:lnTo>
                <a:lnTo>
                  <a:pt x="149779" y="204043"/>
                </a:lnTo>
                <a:lnTo>
                  <a:pt x="151287" y="205561"/>
                </a:lnTo>
                <a:lnTo>
                  <a:pt x="152293" y="207526"/>
                </a:lnTo>
                <a:lnTo>
                  <a:pt x="152964" y="209788"/>
                </a:lnTo>
                <a:lnTo>
                  <a:pt x="154364" y="211296"/>
                </a:lnTo>
                <a:lnTo>
                  <a:pt x="156249" y="212301"/>
                </a:lnTo>
                <a:lnTo>
                  <a:pt x="162877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16"/>
          <p:cNvSpPr/>
          <p:nvPr/>
        </p:nvSpPr>
        <p:spPr>
          <a:xfrm>
            <a:off x="5249348" y="925830"/>
            <a:ext cx="137040" cy="214313"/>
          </a:xfrm>
          <a:custGeom>
            <a:avLst/>
            <a:gdLst/>
            <a:ahLst/>
            <a:cxnLst/>
            <a:rect l="0" t="0" r="0" b="0"/>
            <a:pathLst>
              <a:path w="137040" h="214313">
                <a:moveTo>
                  <a:pt x="137039" y="0"/>
                </a:moveTo>
                <a:lnTo>
                  <a:pt x="137039" y="4550"/>
                </a:lnTo>
                <a:lnTo>
                  <a:pt x="136087" y="5891"/>
                </a:lnTo>
                <a:lnTo>
                  <a:pt x="134499" y="6785"/>
                </a:lnTo>
                <a:lnTo>
                  <a:pt x="132489" y="7380"/>
                </a:lnTo>
                <a:lnTo>
                  <a:pt x="131147" y="8730"/>
                </a:lnTo>
                <a:lnTo>
                  <a:pt x="130254" y="10582"/>
                </a:lnTo>
                <a:lnTo>
                  <a:pt x="128309" y="16133"/>
                </a:lnTo>
                <a:lnTo>
                  <a:pt x="126456" y="20280"/>
                </a:lnTo>
                <a:lnTo>
                  <a:pt x="124269" y="24950"/>
                </a:lnTo>
                <a:lnTo>
                  <a:pt x="121858" y="29016"/>
                </a:lnTo>
                <a:lnTo>
                  <a:pt x="119299" y="32679"/>
                </a:lnTo>
                <a:lnTo>
                  <a:pt x="116639" y="36073"/>
                </a:lnTo>
                <a:lnTo>
                  <a:pt x="113914" y="40241"/>
                </a:lnTo>
                <a:lnTo>
                  <a:pt x="111145" y="44925"/>
                </a:lnTo>
                <a:lnTo>
                  <a:pt x="108347" y="49952"/>
                </a:lnTo>
                <a:lnTo>
                  <a:pt x="102697" y="60618"/>
                </a:lnTo>
                <a:lnTo>
                  <a:pt x="99857" y="66129"/>
                </a:lnTo>
                <a:lnTo>
                  <a:pt x="96059" y="71709"/>
                </a:lnTo>
                <a:lnTo>
                  <a:pt x="91621" y="77333"/>
                </a:lnTo>
                <a:lnTo>
                  <a:pt x="86758" y="82988"/>
                </a:lnTo>
                <a:lnTo>
                  <a:pt x="82564" y="88663"/>
                </a:lnTo>
                <a:lnTo>
                  <a:pt x="78815" y="94351"/>
                </a:lnTo>
                <a:lnTo>
                  <a:pt x="75363" y="100048"/>
                </a:lnTo>
                <a:lnTo>
                  <a:pt x="66447" y="113998"/>
                </a:lnTo>
                <a:lnTo>
                  <a:pt x="61403" y="121718"/>
                </a:lnTo>
                <a:lnTo>
                  <a:pt x="57088" y="128770"/>
                </a:lnTo>
                <a:lnTo>
                  <a:pt x="53258" y="135377"/>
                </a:lnTo>
                <a:lnTo>
                  <a:pt x="46463" y="147797"/>
                </a:lnTo>
                <a:lnTo>
                  <a:pt x="40268" y="159667"/>
                </a:lnTo>
                <a:lnTo>
                  <a:pt x="36330" y="164547"/>
                </a:lnTo>
                <a:lnTo>
                  <a:pt x="31800" y="168753"/>
                </a:lnTo>
                <a:lnTo>
                  <a:pt x="26875" y="172509"/>
                </a:lnTo>
                <a:lnTo>
                  <a:pt x="22639" y="176919"/>
                </a:lnTo>
                <a:lnTo>
                  <a:pt x="18862" y="181763"/>
                </a:lnTo>
                <a:lnTo>
                  <a:pt x="15392" y="186898"/>
                </a:lnTo>
                <a:lnTo>
                  <a:pt x="13078" y="191273"/>
                </a:lnTo>
                <a:lnTo>
                  <a:pt x="11537" y="195143"/>
                </a:lnTo>
                <a:lnTo>
                  <a:pt x="10508" y="198675"/>
                </a:lnTo>
                <a:lnTo>
                  <a:pt x="8870" y="201030"/>
                </a:lnTo>
                <a:lnTo>
                  <a:pt x="6825" y="202600"/>
                </a:lnTo>
                <a:lnTo>
                  <a:pt x="4510" y="203646"/>
                </a:lnTo>
                <a:lnTo>
                  <a:pt x="2967" y="205297"/>
                </a:lnTo>
                <a:lnTo>
                  <a:pt x="1937" y="207349"/>
                </a:lnTo>
                <a:lnTo>
                  <a:pt x="0" y="213905"/>
                </a:lnTo>
                <a:lnTo>
                  <a:pt x="2473" y="214131"/>
                </a:lnTo>
                <a:lnTo>
                  <a:pt x="8452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7"/>
          <p:cNvSpPr/>
          <p:nvPr/>
        </p:nvSpPr>
        <p:spPr>
          <a:xfrm>
            <a:off x="5412104" y="754494"/>
            <a:ext cx="222887" cy="127164"/>
          </a:xfrm>
          <a:custGeom>
            <a:avLst/>
            <a:gdLst/>
            <a:ahLst/>
            <a:cxnLst/>
            <a:rect l="0" t="0" r="0" b="0"/>
            <a:pathLst>
              <a:path w="222887" h="127164">
                <a:moveTo>
                  <a:pt x="0" y="68466"/>
                </a:moveTo>
                <a:lnTo>
                  <a:pt x="0" y="39773"/>
                </a:lnTo>
                <a:lnTo>
                  <a:pt x="953" y="36955"/>
                </a:lnTo>
                <a:lnTo>
                  <a:pt x="2541" y="34123"/>
                </a:lnTo>
                <a:lnTo>
                  <a:pt x="4551" y="31283"/>
                </a:lnTo>
                <a:lnTo>
                  <a:pt x="6844" y="28437"/>
                </a:lnTo>
                <a:lnTo>
                  <a:pt x="9325" y="25588"/>
                </a:lnTo>
                <a:lnTo>
                  <a:pt x="11932" y="22735"/>
                </a:lnTo>
                <a:lnTo>
                  <a:pt x="14622" y="20834"/>
                </a:lnTo>
                <a:lnTo>
                  <a:pt x="20152" y="18721"/>
                </a:lnTo>
                <a:lnTo>
                  <a:pt x="23913" y="17205"/>
                </a:lnTo>
                <a:lnTo>
                  <a:pt x="28324" y="15242"/>
                </a:lnTo>
                <a:lnTo>
                  <a:pt x="33171" y="12981"/>
                </a:lnTo>
                <a:lnTo>
                  <a:pt x="38306" y="11473"/>
                </a:lnTo>
                <a:lnTo>
                  <a:pt x="43635" y="10468"/>
                </a:lnTo>
                <a:lnTo>
                  <a:pt x="49093" y="9798"/>
                </a:lnTo>
                <a:lnTo>
                  <a:pt x="53684" y="8399"/>
                </a:lnTo>
                <a:lnTo>
                  <a:pt x="57697" y="6514"/>
                </a:lnTo>
                <a:lnTo>
                  <a:pt x="61325" y="4304"/>
                </a:lnTo>
                <a:lnTo>
                  <a:pt x="67896" y="1849"/>
                </a:lnTo>
                <a:lnTo>
                  <a:pt x="70982" y="1195"/>
                </a:lnTo>
                <a:lnTo>
                  <a:pt x="74944" y="758"/>
                </a:lnTo>
                <a:lnTo>
                  <a:pt x="79490" y="467"/>
                </a:lnTo>
                <a:lnTo>
                  <a:pt x="91373" y="0"/>
                </a:lnTo>
                <a:lnTo>
                  <a:pt x="93301" y="915"/>
                </a:lnTo>
                <a:lnTo>
                  <a:pt x="97982" y="4470"/>
                </a:lnTo>
                <a:lnTo>
                  <a:pt x="101422" y="7276"/>
                </a:lnTo>
                <a:lnTo>
                  <a:pt x="101905" y="8623"/>
                </a:lnTo>
                <a:lnTo>
                  <a:pt x="102227" y="10473"/>
                </a:lnTo>
                <a:lnTo>
                  <a:pt x="102441" y="12659"/>
                </a:lnTo>
                <a:lnTo>
                  <a:pt x="102584" y="15069"/>
                </a:lnTo>
                <a:lnTo>
                  <a:pt x="102743" y="20286"/>
                </a:lnTo>
                <a:lnTo>
                  <a:pt x="102860" y="37068"/>
                </a:lnTo>
                <a:lnTo>
                  <a:pt x="101910" y="40866"/>
                </a:lnTo>
                <a:lnTo>
                  <a:pt x="100326" y="45304"/>
                </a:lnTo>
                <a:lnTo>
                  <a:pt x="98317" y="50167"/>
                </a:lnTo>
                <a:lnTo>
                  <a:pt x="96025" y="54361"/>
                </a:lnTo>
                <a:lnTo>
                  <a:pt x="93544" y="58110"/>
                </a:lnTo>
                <a:lnTo>
                  <a:pt x="90938" y="61562"/>
                </a:lnTo>
                <a:lnTo>
                  <a:pt x="89200" y="64816"/>
                </a:lnTo>
                <a:lnTo>
                  <a:pt x="88042" y="67937"/>
                </a:lnTo>
                <a:lnTo>
                  <a:pt x="87270" y="70971"/>
                </a:lnTo>
                <a:lnTo>
                  <a:pt x="85803" y="74898"/>
                </a:lnTo>
                <a:lnTo>
                  <a:pt x="83872" y="79421"/>
                </a:lnTo>
                <a:lnTo>
                  <a:pt x="81632" y="84342"/>
                </a:lnTo>
                <a:lnTo>
                  <a:pt x="80140" y="88575"/>
                </a:lnTo>
                <a:lnTo>
                  <a:pt x="79144" y="92349"/>
                </a:lnTo>
                <a:lnTo>
                  <a:pt x="78481" y="95818"/>
                </a:lnTo>
                <a:lnTo>
                  <a:pt x="77086" y="99083"/>
                </a:lnTo>
                <a:lnTo>
                  <a:pt x="75203" y="102212"/>
                </a:lnTo>
                <a:lnTo>
                  <a:pt x="69888" y="109527"/>
                </a:lnTo>
                <a:lnTo>
                  <a:pt x="69162" y="113068"/>
                </a:lnTo>
                <a:lnTo>
                  <a:pt x="68695" y="118551"/>
                </a:lnTo>
                <a:lnTo>
                  <a:pt x="68632" y="121841"/>
                </a:lnTo>
                <a:lnTo>
                  <a:pt x="68614" y="124051"/>
                </a:lnTo>
                <a:lnTo>
                  <a:pt x="69556" y="125525"/>
                </a:lnTo>
                <a:lnTo>
                  <a:pt x="71136" y="126508"/>
                </a:lnTo>
                <a:lnTo>
                  <a:pt x="73141" y="127163"/>
                </a:lnTo>
                <a:lnTo>
                  <a:pt x="75431" y="126647"/>
                </a:lnTo>
                <a:lnTo>
                  <a:pt x="80515" y="123534"/>
                </a:lnTo>
                <a:lnTo>
                  <a:pt x="84157" y="121370"/>
                </a:lnTo>
                <a:lnTo>
                  <a:pt x="88490" y="118975"/>
                </a:lnTo>
                <a:lnTo>
                  <a:pt x="98384" y="113774"/>
                </a:lnTo>
                <a:lnTo>
                  <a:pt x="109131" y="108288"/>
                </a:lnTo>
                <a:lnTo>
                  <a:pt x="115617" y="106444"/>
                </a:lnTo>
                <a:lnTo>
                  <a:pt x="122798" y="105214"/>
                </a:lnTo>
                <a:lnTo>
                  <a:pt x="130443" y="104395"/>
                </a:lnTo>
                <a:lnTo>
                  <a:pt x="137445" y="102896"/>
                </a:lnTo>
                <a:lnTo>
                  <a:pt x="144017" y="100944"/>
                </a:lnTo>
                <a:lnTo>
                  <a:pt x="150304" y="98690"/>
                </a:lnTo>
                <a:lnTo>
                  <a:pt x="156401" y="96235"/>
                </a:lnTo>
                <a:lnTo>
                  <a:pt x="162370" y="93646"/>
                </a:lnTo>
                <a:lnTo>
                  <a:pt x="168254" y="90968"/>
                </a:lnTo>
                <a:lnTo>
                  <a:pt x="173129" y="89182"/>
                </a:lnTo>
                <a:lnTo>
                  <a:pt x="177333" y="87991"/>
                </a:lnTo>
                <a:lnTo>
                  <a:pt x="181087" y="87198"/>
                </a:lnTo>
                <a:lnTo>
                  <a:pt x="185495" y="86669"/>
                </a:lnTo>
                <a:lnTo>
                  <a:pt x="190338" y="86316"/>
                </a:lnTo>
                <a:lnTo>
                  <a:pt x="199848" y="85924"/>
                </a:lnTo>
                <a:lnTo>
                  <a:pt x="212220" y="85652"/>
                </a:lnTo>
                <a:lnTo>
                  <a:pt x="222886" y="85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18"/>
          <p:cNvSpPr/>
          <p:nvPr/>
        </p:nvSpPr>
        <p:spPr>
          <a:xfrm>
            <a:off x="3452636" y="411480"/>
            <a:ext cx="227824" cy="25718"/>
          </a:xfrm>
          <a:custGeom>
            <a:avLst/>
            <a:gdLst/>
            <a:ahLst/>
            <a:cxnLst/>
            <a:rect l="0" t="0" r="0" b="0"/>
            <a:pathLst>
              <a:path w="227824" h="25718">
                <a:moveTo>
                  <a:pt x="4939" y="0"/>
                </a:moveTo>
                <a:lnTo>
                  <a:pt x="0" y="0"/>
                </a:lnTo>
                <a:lnTo>
                  <a:pt x="9467" y="0"/>
                </a:lnTo>
                <a:lnTo>
                  <a:pt x="10815" y="952"/>
                </a:lnTo>
                <a:lnTo>
                  <a:pt x="11714" y="2539"/>
                </a:lnTo>
                <a:lnTo>
                  <a:pt x="12313" y="4550"/>
                </a:lnTo>
                <a:lnTo>
                  <a:pt x="13665" y="5891"/>
                </a:lnTo>
                <a:lnTo>
                  <a:pt x="15518" y="6785"/>
                </a:lnTo>
                <a:lnTo>
                  <a:pt x="17707" y="7380"/>
                </a:lnTo>
                <a:lnTo>
                  <a:pt x="21071" y="7778"/>
                </a:lnTo>
                <a:lnTo>
                  <a:pt x="25219" y="8042"/>
                </a:lnTo>
                <a:lnTo>
                  <a:pt x="33954" y="8337"/>
                </a:lnTo>
                <a:lnTo>
                  <a:pt x="41012" y="8467"/>
                </a:lnTo>
                <a:lnTo>
                  <a:pt x="45180" y="9455"/>
                </a:lnTo>
                <a:lnTo>
                  <a:pt x="49864" y="11066"/>
                </a:lnTo>
                <a:lnTo>
                  <a:pt x="54891" y="13092"/>
                </a:lnTo>
                <a:lnTo>
                  <a:pt x="60148" y="14443"/>
                </a:lnTo>
                <a:lnTo>
                  <a:pt x="65557" y="15343"/>
                </a:lnTo>
                <a:lnTo>
                  <a:pt x="71068" y="15944"/>
                </a:lnTo>
                <a:lnTo>
                  <a:pt x="76648" y="16344"/>
                </a:lnTo>
                <a:lnTo>
                  <a:pt x="82272" y="16611"/>
                </a:lnTo>
                <a:lnTo>
                  <a:pt x="93601" y="16907"/>
                </a:lnTo>
                <a:lnTo>
                  <a:pt x="122107" y="17113"/>
                </a:lnTo>
                <a:lnTo>
                  <a:pt x="128770" y="18076"/>
                </a:lnTo>
                <a:lnTo>
                  <a:pt x="136071" y="19671"/>
                </a:lnTo>
                <a:lnTo>
                  <a:pt x="143795" y="21686"/>
                </a:lnTo>
                <a:lnTo>
                  <a:pt x="150849" y="23030"/>
                </a:lnTo>
                <a:lnTo>
                  <a:pt x="157458" y="23925"/>
                </a:lnTo>
                <a:lnTo>
                  <a:pt x="163768" y="24523"/>
                </a:lnTo>
                <a:lnTo>
                  <a:pt x="169880" y="24921"/>
                </a:lnTo>
                <a:lnTo>
                  <a:pt x="175859" y="25186"/>
                </a:lnTo>
                <a:lnTo>
                  <a:pt x="190837" y="25560"/>
                </a:lnTo>
                <a:lnTo>
                  <a:pt x="22782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19"/>
          <p:cNvSpPr/>
          <p:nvPr/>
        </p:nvSpPr>
        <p:spPr>
          <a:xfrm>
            <a:off x="3791902" y="317182"/>
            <a:ext cx="214314" cy="248603"/>
          </a:xfrm>
          <a:custGeom>
            <a:avLst/>
            <a:gdLst/>
            <a:ahLst/>
            <a:cxnLst/>
            <a:rect l="0" t="0" r="0" b="0"/>
            <a:pathLst>
              <a:path w="214314" h="248603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5922" y="12770"/>
                </a:lnTo>
                <a:lnTo>
                  <a:pt x="19142" y="17741"/>
                </a:lnTo>
                <a:lnTo>
                  <a:pt x="23748" y="23125"/>
                </a:lnTo>
                <a:lnTo>
                  <a:pt x="28969" y="28693"/>
                </a:lnTo>
                <a:lnTo>
                  <a:pt x="30743" y="31511"/>
                </a:lnTo>
                <a:lnTo>
                  <a:pt x="32714" y="37182"/>
                </a:lnTo>
                <a:lnTo>
                  <a:pt x="36130" y="42878"/>
                </a:lnTo>
                <a:lnTo>
                  <a:pt x="40822" y="48584"/>
                </a:lnTo>
                <a:lnTo>
                  <a:pt x="46083" y="54296"/>
                </a:lnTo>
                <a:lnTo>
                  <a:pt x="48820" y="58105"/>
                </a:lnTo>
                <a:lnTo>
                  <a:pt x="51597" y="62549"/>
                </a:lnTo>
                <a:lnTo>
                  <a:pt x="54400" y="67417"/>
                </a:lnTo>
                <a:lnTo>
                  <a:pt x="58174" y="71615"/>
                </a:lnTo>
                <a:lnTo>
                  <a:pt x="62595" y="75366"/>
                </a:lnTo>
                <a:lnTo>
                  <a:pt x="67448" y="78819"/>
                </a:lnTo>
                <a:lnTo>
                  <a:pt x="72588" y="83026"/>
                </a:lnTo>
                <a:lnTo>
                  <a:pt x="77919" y="87736"/>
                </a:lnTo>
                <a:lnTo>
                  <a:pt x="87971" y="97096"/>
                </a:lnTo>
                <a:lnTo>
                  <a:pt x="95613" y="104431"/>
                </a:lnTo>
                <a:lnTo>
                  <a:pt x="98984" y="108673"/>
                </a:lnTo>
                <a:lnTo>
                  <a:pt x="102185" y="113406"/>
                </a:lnTo>
                <a:lnTo>
                  <a:pt x="105271" y="118467"/>
                </a:lnTo>
                <a:lnTo>
                  <a:pt x="109233" y="123745"/>
                </a:lnTo>
                <a:lnTo>
                  <a:pt x="113780" y="129169"/>
                </a:lnTo>
                <a:lnTo>
                  <a:pt x="118716" y="134690"/>
                </a:lnTo>
                <a:lnTo>
                  <a:pt x="122959" y="140276"/>
                </a:lnTo>
                <a:lnTo>
                  <a:pt x="126740" y="145905"/>
                </a:lnTo>
                <a:lnTo>
                  <a:pt x="130214" y="151562"/>
                </a:lnTo>
                <a:lnTo>
                  <a:pt x="133482" y="156287"/>
                </a:lnTo>
                <a:lnTo>
                  <a:pt x="136613" y="160389"/>
                </a:lnTo>
                <a:lnTo>
                  <a:pt x="139652" y="164076"/>
                </a:lnTo>
                <a:lnTo>
                  <a:pt x="142632" y="168439"/>
                </a:lnTo>
                <a:lnTo>
                  <a:pt x="145570" y="173253"/>
                </a:lnTo>
                <a:lnTo>
                  <a:pt x="148482" y="178367"/>
                </a:lnTo>
                <a:lnTo>
                  <a:pt x="151375" y="182729"/>
                </a:lnTo>
                <a:lnTo>
                  <a:pt x="157130" y="190115"/>
                </a:lnTo>
                <a:lnTo>
                  <a:pt x="159999" y="194371"/>
                </a:lnTo>
                <a:lnTo>
                  <a:pt x="162863" y="199113"/>
                </a:lnTo>
                <a:lnTo>
                  <a:pt x="165726" y="204180"/>
                </a:lnTo>
                <a:lnTo>
                  <a:pt x="168586" y="208510"/>
                </a:lnTo>
                <a:lnTo>
                  <a:pt x="174305" y="215861"/>
                </a:lnTo>
                <a:lnTo>
                  <a:pt x="180021" y="222303"/>
                </a:lnTo>
                <a:lnTo>
                  <a:pt x="182879" y="225355"/>
                </a:lnTo>
                <a:lnTo>
                  <a:pt x="185737" y="227389"/>
                </a:lnTo>
                <a:lnTo>
                  <a:pt x="191452" y="229649"/>
                </a:lnTo>
                <a:lnTo>
                  <a:pt x="193357" y="231205"/>
                </a:lnTo>
                <a:lnTo>
                  <a:pt x="194627" y="233194"/>
                </a:lnTo>
                <a:lnTo>
                  <a:pt x="195474" y="235473"/>
                </a:lnTo>
                <a:lnTo>
                  <a:pt x="196991" y="236992"/>
                </a:lnTo>
                <a:lnTo>
                  <a:pt x="198955" y="238004"/>
                </a:lnTo>
                <a:lnTo>
                  <a:pt x="204399" y="239630"/>
                </a:lnTo>
                <a:lnTo>
                  <a:pt x="209894" y="244462"/>
                </a:lnTo>
                <a:lnTo>
                  <a:pt x="214313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20"/>
          <p:cNvSpPr/>
          <p:nvPr/>
        </p:nvSpPr>
        <p:spPr>
          <a:xfrm>
            <a:off x="3851909" y="286526"/>
            <a:ext cx="162879" cy="279259"/>
          </a:xfrm>
          <a:custGeom>
            <a:avLst/>
            <a:gdLst/>
            <a:ahLst/>
            <a:cxnLst/>
            <a:rect l="0" t="0" r="0" b="0"/>
            <a:pathLst>
              <a:path w="162879" h="279259">
                <a:moveTo>
                  <a:pt x="162878" y="4939"/>
                </a:moveTo>
                <a:lnTo>
                  <a:pt x="162878" y="0"/>
                </a:lnTo>
                <a:lnTo>
                  <a:pt x="162878" y="4100"/>
                </a:lnTo>
                <a:lnTo>
                  <a:pt x="161926" y="4379"/>
                </a:lnTo>
                <a:lnTo>
                  <a:pt x="158328" y="4690"/>
                </a:lnTo>
                <a:lnTo>
                  <a:pt x="156986" y="5725"/>
                </a:lnTo>
                <a:lnTo>
                  <a:pt x="156093" y="7368"/>
                </a:lnTo>
                <a:lnTo>
                  <a:pt x="155100" y="11733"/>
                </a:lnTo>
                <a:lnTo>
                  <a:pt x="154659" y="16848"/>
                </a:lnTo>
                <a:lnTo>
                  <a:pt x="153589" y="19546"/>
                </a:lnTo>
                <a:lnTo>
                  <a:pt x="147531" y="28846"/>
                </a:lnTo>
                <a:lnTo>
                  <a:pt x="145027" y="33259"/>
                </a:lnTo>
                <a:lnTo>
                  <a:pt x="142405" y="38106"/>
                </a:lnTo>
                <a:lnTo>
                  <a:pt x="139704" y="42290"/>
                </a:lnTo>
                <a:lnTo>
                  <a:pt x="136951" y="46032"/>
                </a:lnTo>
                <a:lnTo>
                  <a:pt x="134163" y="49479"/>
                </a:lnTo>
                <a:lnTo>
                  <a:pt x="131353" y="53682"/>
                </a:lnTo>
                <a:lnTo>
                  <a:pt x="128526" y="58389"/>
                </a:lnTo>
                <a:lnTo>
                  <a:pt x="125689" y="63432"/>
                </a:lnTo>
                <a:lnTo>
                  <a:pt x="123798" y="68699"/>
                </a:lnTo>
                <a:lnTo>
                  <a:pt x="122537" y="74116"/>
                </a:lnTo>
                <a:lnTo>
                  <a:pt x="121696" y="79632"/>
                </a:lnTo>
                <a:lnTo>
                  <a:pt x="118223" y="88300"/>
                </a:lnTo>
                <a:lnTo>
                  <a:pt x="113503" y="96281"/>
                </a:lnTo>
                <a:lnTo>
                  <a:pt x="108231" y="106178"/>
                </a:lnTo>
                <a:lnTo>
                  <a:pt x="74292" y="173540"/>
                </a:lnTo>
                <a:lnTo>
                  <a:pt x="70483" y="180205"/>
                </a:lnTo>
                <a:lnTo>
                  <a:pt x="66039" y="187505"/>
                </a:lnTo>
                <a:lnTo>
                  <a:pt x="61171" y="195230"/>
                </a:lnTo>
                <a:lnTo>
                  <a:pt x="56974" y="201332"/>
                </a:lnTo>
                <a:lnTo>
                  <a:pt x="53223" y="206352"/>
                </a:lnTo>
                <a:lnTo>
                  <a:pt x="49769" y="210652"/>
                </a:lnTo>
                <a:lnTo>
                  <a:pt x="46515" y="215423"/>
                </a:lnTo>
                <a:lnTo>
                  <a:pt x="43392" y="220509"/>
                </a:lnTo>
                <a:lnTo>
                  <a:pt x="40358" y="225805"/>
                </a:lnTo>
                <a:lnTo>
                  <a:pt x="34447" y="236769"/>
                </a:lnTo>
                <a:lnTo>
                  <a:pt x="31537" y="242360"/>
                </a:lnTo>
                <a:lnTo>
                  <a:pt x="27692" y="247039"/>
                </a:lnTo>
                <a:lnTo>
                  <a:pt x="23224" y="251111"/>
                </a:lnTo>
                <a:lnTo>
                  <a:pt x="11467" y="259940"/>
                </a:lnTo>
                <a:lnTo>
                  <a:pt x="7319" y="263688"/>
                </a:lnTo>
                <a:lnTo>
                  <a:pt x="1446" y="269304"/>
                </a:lnTo>
                <a:lnTo>
                  <a:pt x="964" y="270717"/>
                </a:lnTo>
                <a:lnTo>
                  <a:pt x="0" y="2792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21"/>
          <p:cNvSpPr/>
          <p:nvPr/>
        </p:nvSpPr>
        <p:spPr>
          <a:xfrm>
            <a:off x="4134802" y="188595"/>
            <a:ext cx="205582" cy="210339"/>
          </a:xfrm>
          <a:custGeom>
            <a:avLst/>
            <a:gdLst/>
            <a:ahLst/>
            <a:cxnLst/>
            <a:rect l="0" t="0" r="0" b="0"/>
            <a:pathLst>
              <a:path w="205582" h="210339">
                <a:moveTo>
                  <a:pt x="0" y="25717"/>
                </a:moveTo>
                <a:lnTo>
                  <a:pt x="0" y="4383"/>
                </a:lnTo>
                <a:lnTo>
                  <a:pt x="953" y="2922"/>
                </a:lnTo>
                <a:lnTo>
                  <a:pt x="2540" y="1948"/>
                </a:lnTo>
                <a:lnTo>
                  <a:pt x="8219" y="114"/>
                </a:lnTo>
                <a:lnTo>
                  <a:pt x="13495" y="50"/>
                </a:lnTo>
                <a:lnTo>
                  <a:pt x="108597" y="0"/>
                </a:lnTo>
                <a:lnTo>
                  <a:pt x="113355" y="952"/>
                </a:lnTo>
                <a:lnTo>
                  <a:pt x="117480" y="2540"/>
                </a:lnTo>
                <a:lnTo>
                  <a:pt x="121183" y="4550"/>
                </a:lnTo>
                <a:lnTo>
                  <a:pt x="124604" y="5891"/>
                </a:lnTo>
                <a:lnTo>
                  <a:pt x="130944" y="7380"/>
                </a:lnTo>
                <a:lnTo>
                  <a:pt x="136938" y="10582"/>
                </a:lnTo>
                <a:lnTo>
                  <a:pt x="143995" y="15848"/>
                </a:lnTo>
                <a:lnTo>
                  <a:pt x="149769" y="21311"/>
                </a:lnTo>
                <a:lnTo>
                  <a:pt x="151281" y="23732"/>
                </a:lnTo>
                <a:lnTo>
                  <a:pt x="152961" y="28962"/>
                </a:lnTo>
                <a:lnTo>
                  <a:pt x="153707" y="34462"/>
                </a:lnTo>
                <a:lnTo>
                  <a:pt x="154187" y="41203"/>
                </a:lnTo>
                <a:lnTo>
                  <a:pt x="151713" y="44665"/>
                </a:lnTo>
                <a:lnTo>
                  <a:pt x="149719" y="46921"/>
                </a:lnTo>
                <a:lnTo>
                  <a:pt x="146485" y="49378"/>
                </a:lnTo>
                <a:lnTo>
                  <a:pt x="142425" y="51969"/>
                </a:lnTo>
                <a:lnTo>
                  <a:pt x="137812" y="54648"/>
                </a:lnTo>
                <a:lnTo>
                  <a:pt x="133785" y="57387"/>
                </a:lnTo>
                <a:lnTo>
                  <a:pt x="130147" y="60165"/>
                </a:lnTo>
                <a:lnTo>
                  <a:pt x="126770" y="62970"/>
                </a:lnTo>
                <a:lnTo>
                  <a:pt x="120478" y="68626"/>
                </a:lnTo>
                <a:lnTo>
                  <a:pt x="117466" y="71468"/>
                </a:lnTo>
                <a:lnTo>
                  <a:pt x="113553" y="74315"/>
                </a:lnTo>
                <a:lnTo>
                  <a:pt x="109039" y="77166"/>
                </a:lnTo>
                <a:lnTo>
                  <a:pt x="104125" y="80019"/>
                </a:lnTo>
                <a:lnTo>
                  <a:pt x="100849" y="82873"/>
                </a:lnTo>
                <a:lnTo>
                  <a:pt x="98665" y="85729"/>
                </a:lnTo>
                <a:lnTo>
                  <a:pt x="97210" y="88585"/>
                </a:lnTo>
                <a:lnTo>
                  <a:pt x="95286" y="90489"/>
                </a:lnTo>
                <a:lnTo>
                  <a:pt x="93052" y="91758"/>
                </a:lnTo>
                <a:lnTo>
                  <a:pt x="87172" y="93796"/>
                </a:lnTo>
                <a:lnTo>
                  <a:pt x="86690" y="94915"/>
                </a:lnTo>
                <a:lnTo>
                  <a:pt x="85915" y="101016"/>
                </a:lnTo>
                <a:lnTo>
                  <a:pt x="85852" y="101634"/>
                </a:lnTo>
                <a:lnTo>
                  <a:pt x="86762" y="102046"/>
                </a:lnTo>
                <a:lnTo>
                  <a:pt x="93117" y="102761"/>
                </a:lnTo>
                <a:lnTo>
                  <a:pt x="98498" y="107388"/>
                </a:lnTo>
                <a:lnTo>
                  <a:pt x="101861" y="108739"/>
                </a:lnTo>
                <a:lnTo>
                  <a:pt x="106007" y="109640"/>
                </a:lnTo>
                <a:lnTo>
                  <a:pt x="110676" y="110241"/>
                </a:lnTo>
                <a:lnTo>
                  <a:pt x="114742" y="110641"/>
                </a:lnTo>
                <a:lnTo>
                  <a:pt x="118405" y="110908"/>
                </a:lnTo>
                <a:lnTo>
                  <a:pt x="121799" y="111086"/>
                </a:lnTo>
                <a:lnTo>
                  <a:pt x="130651" y="111284"/>
                </a:lnTo>
                <a:lnTo>
                  <a:pt x="151855" y="111411"/>
                </a:lnTo>
                <a:lnTo>
                  <a:pt x="156482" y="112374"/>
                </a:lnTo>
                <a:lnTo>
                  <a:pt x="160519" y="113968"/>
                </a:lnTo>
                <a:lnTo>
                  <a:pt x="164163" y="115984"/>
                </a:lnTo>
                <a:lnTo>
                  <a:pt x="168496" y="117327"/>
                </a:lnTo>
                <a:lnTo>
                  <a:pt x="173291" y="118223"/>
                </a:lnTo>
                <a:lnTo>
                  <a:pt x="178393" y="118820"/>
                </a:lnTo>
                <a:lnTo>
                  <a:pt x="182746" y="120171"/>
                </a:lnTo>
                <a:lnTo>
                  <a:pt x="186600" y="122024"/>
                </a:lnTo>
                <a:lnTo>
                  <a:pt x="190123" y="124211"/>
                </a:lnTo>
                <a:lnTo>
                  <a:pt x="193424" y="125670"/>
                </a:lnTo>
                <a:lnTo>
                  <a:pt x="199631" y="127291"/>
                </a:lnTo>
                <a:lnTo>
                  <a:pt x="201668" y="128675"/>
                </a:lnTo>
                <a:lnTo>
                  <a:pt x="203025" y="130551"/>
                </a:lnTo>
                <a:lnTo>
                  <a:pt x="204533" y="135175"/>
                </a:lnTo>
                <a:lnTo>
                  <a:pt x="205204" y="140405"/>
                </a:lnTo>
                <a:lnTo>
                  <a:pt x="205502" y="145904"/>
                </a:lnTo>
                <a:lnTo>
                  <a:pt x="205581" y="148704"/>
                </a:lnTo>
                <a:lnTo>
                  <a:pt x="204681" y="151524"/>
                </a:lnTo>
                <a:lnTo>
                  <a:pt x="201143" y="157196"/>
                </a:lnTo>
                <a:lnTo>
                  <a:pt x="198865" y="160995"/>
                </a:lnTo>
                <a:lnTo>
                  <a:pt x="196394" y="165432"/>
                </a:lnTo>
                <a:lnTo>
                  <a:pt x="193794" y="170295"/>
                </a:lnTo>
                <a:lnTo>
                  <a:pt x="190156" y="174490"/>
                </a:lnTo>
                <a:lnTo>
                  <a:pt x="185826" y="178239"/>
                </a:lnTo>
                <a:lnTo>
                  <a:pt x="181034" y="181691"/>
                </a:lnTo>
                <a:lnTo>
                  <a:pt x="175934" y="184945"/>
                </a:lnTo>
                <a:lnTo>
                  <a:pt x="170630" y="188066"/>
                </a:lnTo>
                <a:lnTo>
                  <a:pt x="165188" y="191100"/>
                </a:lnTo>
                <a:lnTo>
                  <a:pt x="154062" y="197010"/>
                </a:lnTo>
                <a:lnTo>
                  <a:pt x="148428" y="199920"/>
                </a:lnTo>
                <a:lnTo>
                  <a:pt x="142767" y="201860"/>
                </a:lnTo>
                <a:lnTo>
                  <a:pt x="137088" y="203153"/>
                </a:lnTo>
                <a:lnTo>
                  <a:pt x="131397" y="204015"/>
                </a:lnTo>
                <a:lnTo>
                  <a:pt x="125698" y="205543"/>
                </a:lnTo>
                <a:lnTo>
                  <a:pt x="119994" y="207513"/>
                </a:lnTo>
                <a:lnTo>
                  <a:pt x="114286" y="209779"/>
                </a:lnTo>
                <a:lnTo>
                  <a:pt x="109528" y="210338"/>
                </a:lnTo>
                <a:lnTo>
                  <a:pt x="105404" y="209758"/>
                </a:lnTo>
                <a:lnTo>
                  <a:pt x="101702" y="208418"/>
                </a:lnTo>
                <a:lnTo>
                  <a:pt x="97328" y="207525"/>
                </a:lnTo>
                <a:lnTo>
                  <a:pt x="92508" y="206930"/>
                </a:lnTo>
                <a:lnTo>
                  <a:pt x="87390" y="206533"/>
                </a:lnTo>
                <a:lnTo>
                  <a:pt x="83025" y="206269"/>
                </a:lnTo>
                <a:lnTo>
                  <a:pt x="75635" y="205975"/>
                </a:lnTo>
                <a:lnTo>
                  <a:pt x="66120" y="205809"/>
                </a:lnTo>
                <a:lnTo>
                  <a:pt x="63130" y="204833"/>
                </a:lnTo>
                <a:lnTo>
                  <a:pt x="57268" y="201209"/>
                </a:lnTo>
                <a:lnTo>
                  <a:pt x="51435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22"/>
          <p:cNvSpPr/>
          <p:nvPr/>
        </p:nvSpPr>
        <p:spPr>
          <a:xfrm>
            <a:off x="1863089" y="168021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0"/>
                </a:moveTo>
                <a:lnTo>
                  <a:pt x="0" y="8219"/>
                </a:lnTo>
                <a:lnTo>
                  <a:pt x="8731" y="8551"/>
                </a:lnTo>
                <a:lnTo>
                  <a:pt x="78811" y="8572"/>
                </a:lnTo>
                <a:lnTo>
                  <a:pt x="82068" y="9525"/>
                </a:lnTo>
                <a:lnTo>
                  <a:pt x="85192" y="11112"/>
                </a:lnTo>
                <a:lnTo>
                  <a:pt x="88227" y="13123"/>
                </a:lnTo>
                <a:lnTo>
                  <a:pt x="91204" y="14463"/>
                </a:lnTo>
                <a:lnTo>
                  <a:pt x="94140" y="15357"/>
                </a:lnTo>
                <a:lnTo>
                  <a:pt x="99943" y="16350"/>
                </a:lnTo>
                <a:lnTo>
                  <a:pt x="105697" y="16792"/>
                </a:lnTo>
                <a:lnTo>
                  <a:pt x="116509" y="16988"/>
                </a:lnTo>
                <a:lnTo>
                  <a:pt x="238358" y="17145"/>
                </a:lnTo>
                <a:lnTo>
                  <a:pt x="243678" y="18097"/>
                </a:lnTo>
                <a:lnTo>
                  <a:pt x="249130" y="19685"/>
                </a:lnTo>
                <a:lnTo>
                  <a:pt x="262465" y="24525"/>
                </a:lnTo>
                <a:lnTo>
                  <a:pt x="269369" y="25187"/>
                </a:lnTo>
                <a:lnTo>
                  <a:pt x="273877" y="25364"/>
                </a:lnTo>
                <a:lnTo>
                  <a:pt x="277835" y="26434"/>
                </a:lnTo>
                <a:lnTo>
                  <a:pt x="281426" y="28100"/>
                </a:lnTo>
                <a:lnTo>
                  <a:pt x="284772" y="30163"/>
                </a:lnTo>
                <a:lnTo>
                  <a:pt x="287956" y="31539"/>
                </a:lnTo>
                <a:lnTo>
                  <a:pt x="291031" y="32456"/>
                </a:lnTo>
                <a:lnTo>
                  <a:pt x="297940" y="33474"/>
                </a:lnTo>
                <a:lnTo>
                  <a:pt x="307360" y="33927"/>
                </a:lnTo>
                <a:lnTo>
                  <a:pt x="317183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23"/>
          <p:cNvSpPr/>
          <p:nvPr/>
        </p:nvSpPr>
        <p:spPr>
          <a:xfrm>
            <a:off x="2206342" y="1534477"/>
            <a:ext cx="299686" cy="368619"/>
          </a:xfrm>
          <a:custGeom>
            <a:avLst/>
            <a:gdLst/>
            <a:ahLst/>
            <a:cxnLst/>
            <a:rect l="0" t="0" r="0" b="0"/>
            <a:pathLst>
              <a:path w="299686" h="368619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9" y="953"/>
                </a:lnTo>
                <a:lnTo>
                  <a:pt x="6479" y="2540"/>
                </a:lnTo>
                <a:lnTo>
                  <a:pt x="7446" y="6844"/>
                </a:lnTo>
                <a:lnTo>
                  <a:pt x="7876" y="11932"/>
                </a:lnTo>
                <a:lnTo>
                  <a:pt x="8943" y="14622"/>
                </a:lnTo>
                <a:lnTo>
                  <a:pt x="14996" y="23912"/>
                </a:lnTo>
                <a:lnTo>
                  <a:pt x="20121" y="33170"/>
                </a:lnTo>
                <a:lnTo>
                  <a:pt x="23034" y="41095"/>
                </a:lnTo>
                <a:lnTo>
                  <a:pt x="23811" y="44542"/>
                </a:lnTo>
                <a:lnTo>
                  <a:pt x="27215" y="50911"/>
                </a:lnTo>
                <a:lnTo>
                  <a:pt x="34485" y="62392"/>
                </a:lnTo>
                <a:lnTo>
                  <a:pt x="39896" y="72498"/>
                </a:lnTo>
                <a:lnTo>
                  <a:pt x="45475" y="83339"/>
                </a:lnTo>
                <a:lnTo>
                  <a:pt x="51131" y="91967"/>
                </a:lnTo>
                <a:lnTo>
                  <a:pt x="56819" y="99929"/>
                </a:lnTo>
                <a:lnTo>
                  <a:pt x="62522" y="109818"/>
                </a:lnTo>
                <a:lnTo>
                  <a:pt x="70772" y="120563"/>
                </a:lnTo>
                <a:lnTo>
                  <a:pt x="79836" y="130736"/>
                </a:lnTo>
                <a:lnTo>
                  <a:pt x="87039" y="138433"/>
                </a:lnTo>
                <a:lnTo>
                  <a:pt x="101001" y="152671"/>
                </a:lnTo>
                <a:lnTo>
                  <a:pt x="109146" y="163421"/>
                </a:lnTo>
                <a:lnTo>
                  <a:pt x="115941" y="173597"/>
                </a:lnTo>
                <a:lnTo>
                  <a:pt x="122136" y="181294"/>
                </a:lnTo>
                <a:lnTo>
                  <a:pt x="130604" y="190430"/>
                </a:lnTo>
                <a:lnTo>
                  <a:pt x="139765" y="200841"/>
                </a:lnTo>
                <a:lnTo>
                  <a:pt x="147012" y="211817"/>
                </a:lnTo>
                <a:lnTo>
                  <a:pt x="155948" y="220506"/>
                </a:lnTo>
                <a:lnTo>
                  <a:pt x="160998" y="224157"/>
                </a:lnTo>
                <a:lnTo>
                  <a:pt x="166269" y="228495"/>
                </a:lnTo>
                <a:lnTo>
                  <a:pt x="171689" y="233293"/>
                </a:lnTo>
                <a:lnTo>
                  <a:pt x="177207" y="238396"/>
                </a:lnTo>
                <a:lnTo>
                  <a:pt x="185878" y="249146"/>
                </a:lnTo>
                <a:lnTo>
                  <a:pt x="189523" y="254680"/>
                </a:lnTo>
                <a:lnTo>
                  <a:pt x="198654" y="263369"/>
                </a:lnTo>
                <a:lnTo>
                  <a:pt x="203756" y="267019"/>
                </a:lnTo>
                <a:lnTo>
                  <a:pt x="211965" y="276155"/>
                </a:lnTo>
                <a:lnTo>
                  <a:pt x="218788" y="285613"/>
                </a:lnTo>
                <a:lnTo>
                  <a:pt x="224996" y="292992"/>
                </a:lnTo>
                <a:lnTo>
                  <a:pt x="230930" y="301986"/>
                </a:lnTo>
                <a:lnTo>
                  <a:pt x="236742" y="311381"/>
                </a:lnTo>
                <a:lnTo>
                  <a:pt x="245369" y="322025"/>
                </a:lnTo>
                <a:lnTo>
                  <a:pt x="253958" y="331212"/>
                </a:lnTo>
                <a:lnTo>
                  <a:pt x="268251" y="345723"/>
                </a:lnTo>
                <a:lnTo>
                  <a:pt x="271109" y="347640"/>
                </a:lnTo>
                <a:lnTo>
                  <a:pt x="279682" y="351289"/>
                </a:lnTo>
                <a:lnTo>
                  <a:pt x="288255" y="357027"/>
                </a:lnTo>
                <a:lnTo>
                  <a:pt x="297145" y="359449"/>
                </a:lnTo>
                <a:lnTo>
                  <a:pt x="297991" y="359648"/>
                </a:lnTo>
                <a:lnTo>
                  <a:pt x="298556" y="360733"/>
                </a:lnTo>
                <a:lnTo>
                  <a:pt x="299685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4"/>
          <p:cNvSpPr/>
          <p:nvPr/>
        </p:nvSpPr>
        <p:spPr>
          <a:xfrm>
            <a:off x="2300780" y="1604249"/>
            <a:ext cx="170958" cy="306182"/>
          </a:xfrm>
          <a:custGeom>
            <a:avLst/>
            <a:gdLst/>
            <a:ahLst/>
            <a:cxnLst/>
            <a:rect l="0" t="0" r="0" b="0"/>
            <a:pathLst>
              <a:path w="170958" h="306182">
                <a:moveTo>
                  <a:pt x="170957" y="7381"/>
                </a:moveTo>
                <a:lnTo>
                  <a:pt x="170957" y="0"/>
                </a:lnTo>
                <a:lnTo>
                  <a:pt x="170957" y="3712"/>
                </a:lnTo>
                <a:lnTo>
                  <a:pt x="170004" y="4935"/>
                </a:lnTo>
                <a:lnTo>
                  <a:pt x="168417" y="5750"/>
                </a:lnTo>
                <a:lnTo>
                  <a:pt x="166406" y="6294"/>
                </a:lnTo>
                <a:lnTo>
                  <a:pt x="165065" y="7608"/>
                </a:lnTo>
                <a:lnTo>
                  <a:pt x="164172" y="9437"/>
                </a:lnTo>
                <a:lnTo>
                  <a:pt x="163576" y="11609"/>
                </a:lnTo>
                <a:lnTo>
                  <a:pt x="160374" y="16562"/>
                </a:lnTo>
                <a:lnTo>
                  <a:pt x="155776" y="22891"/>
                </a:lnTo>
                <a:lnTo>
                  <a:pt x="150557" y="32054"/>
                </a:lnTo>
                <a:lnTo>
                  <a:pt x="145063" y="42477"/>
                </a:lnTo>
                <a:lnTo>
                  <a:pt x="133775" y="64690"/>
                </a:lnTo>
                <a:lnTo>
                  <a:pt x="129024" y="71304"/>
                </a:lnTo>
                <a:lnTo>
                  <a:pt x="122999" y="78571"/>
                </a:lnTo>
                <a:lnTo>
                  <a:pt x="116125" y="86273"/>
                </a:lnTo>
                <a:lnTo>
                  <a:pt x="110590" y="93313"/>
                </a:lnTo>
                <a:lnTo>
                  <a:pt x="105947" y="99912"/>
                </a:lnTo>
                <a:lnTo>
                  <a:pt x="101900" y="106215"/>
                </a:lnTo>
                <a:lnTo>
                  <a:pt x="98249" y="113276"/>
                </a:lnTo>
                <a:lnTo>
                  <a:pt x="94862" y="120840"/>
                </a:lnTo>
                <a:lnTo>
                  <a:pt x="91652" y="128740"/>
                </a:lnTo>
                <a:lnTo>
                  <a:pt x="87607" y="135912"/>
                </a:lnTo>
                <a:lnTo>
                  <a:pt x="83005" y="142598"/>
                </a:lnTo>
                <a:lnTo>
                  <a:pt x="78033" y="148961"/>
                </a:lnTo>
                <a:lnTo>
                  <a:pt x="73765" y="156060"/>
                </a:lnTo>
                <a:lnTo>
                  <a:pt x="69967" y="163650"/>
                </a:lnTo>
                <a:lnTo>
                  <a:pt x="63208" y="178751"/>
                </a:lnTo>
                <a:lnTo>
                  <a:pt x="57028" y="191813"/>
                </a:lnTo>
                <a:lnTo>
                  <a:pt x="54047" y="198915"/>
                </a:lnTo>
                <a:lnTo>
                  <a:pt x="51107" y="206508"/>
                </a:lnTo>
                <a:lnTo>
                  <a:pt x="48195" y="214427"/>
                </a:lnTo>
                <a:lnTo>
                  <a:pt x="45300" y="221612"/>
                </a:lnTo>
                <a:lnTo>
                  <a:pt x="42418" y="228306"/>
                </a:lnTo>
                <a:lnTo>
                  <a:pt x="39544" y="234674"/>
                </a:lnTo>
                <a:lnTo>
                  <a:pt x="36676" y="239872"/>
                </a:lnTo>
                <a:lnTo>
                  <a:pt x="33811" y="244290"/>
                </a:lnTo>
                <a:lnTo>
                  <a:pt x="30949" y="248188"/>
                </a:lnTo>
                <a:lnTo>
                  <a:pt x="27769" y="257598"/>
                </a:lnTo>
                <a:lnTo>
                  <a:pt x="26921" y="262775"/>
                </a:lnTo>
                <a:lnTo>
                  <a:pt x="23438" y="271067"/>
                </a:lnTo>
                <a:lnTo>
                  <a:pt x="18716" y="277927"/>
                </a:lnTo>
                <a:lnTo>
                  <a:pt x="13442" y="284151"/>
                </a:lnTo>
                <a:lnTo>
                  <a:pt x="10702" y="287144"/>
                </a:lnTo>
                <a:lnTo>
                  <a:pt x="0" y="298333"/>
                </a:lnTo>
                <a:lnTo>
                  <a:pt x="4204" y="303245"/>
                </a:lnTo>
                <a:lnTo>
                  <a:pt x="6931" y="306181"/>
                </a:lnTo>
                <a:lnTo>
                  <a:pt x="7314" y="305641"/>
                </a:lnTo>
                <a:lnTo>
                  <a:pt x="8079" y="2988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5"/>
          <p:cNvSpPr/>
          <p:nvPr/>
        </p:nvSpPr>
        <p:spPr>
          <a:xfrm>
            <a:off x="2604048" y="1474574"/>
            <a:ext cx="210590" cy="111329"/>
          </a:xfrm>
          <a:custGeom>
            <a:avLst/>
            <a:gdLst/>
            <a:ahLst/>
            <a:cxnLst/>
            <a:rect l="0" t="0" r="0" b="0"/>
            <a:pathLst>
              <a:path w="210590" h="111329">
                <a:moveTo>
                  <a:pt x="13421" y="8468"/>
                </a:moveTo>
                <a:lnTo>
                  <a:pt x="20802" y="1087"/>
                </a:lnTo>
                <a:lnTo>
                  <a:pt x="20247" y="690"/>
                </a:lnTo>
                <a:lnTo>
                  <a:pt x="17090" y="249"/>
                </a:lnTo>
                <a:lnTo>
                  <a:pt x="16820" y="131"/>
                </a:lnTo>
                <a:lnTo>
                  <a:pt x="19059" y="0"/>
                </a:lnTo>
                <a:lnTo>
                  <a:pt x="20038" y="918"/>
                </a:lnTo>
                <a:lnTo>
                  <a:pt x="20690" y="2482"/>
                </a:lnTo>
                <a:lnTo>
                  <a:pt x="21918" y="8118"/>
                </a:lnTo>
                <a:lnTo>
                  <a:pt x="21960" y="10852"/>
                </a:lnTo>
                <a:lnTo>
                  <a:pt x="21994" y="45628"/>
                </a:lnTo>
                <a:lnTo>
                  <a:pt x="21041" y="48481"/>
                </a:lnTo>
                <a:lnTo>
                  <a:pt x="19454" y="51336"/>
                </a:lnTo>
                <a:lnTo>
                  <a:pt x="17443" y="54192"/>
                </a:lnTo>
                <a:lnTo>
                  <a:pt x="15150" y="57048"/>
                </a:lnTo>
                <a:lnTo>
                  <a:pt x="12669" y="59905"/>
                </a:lnTo>
                <a:lnTo>
                  <a:pt x="10062" y="62762"/>
                </a:lnTo>
                <a:lnTo>
                  <a:pt x="8324" y="65619"/>
                </a:lnTo>
                <a:lnTo>
                  <a:pt x="7166" y="68476"/>
                </a:lnTo>
                <a:lnTo>
                  <a:pt x="6394" y="71333"/>
                </a:lnTo>
                <a:lnTo>
                  <a:pt x="5879" y="74191"/>
                </a:lnTo>
                <a:lnTo>
                  <a:pt x="5535" y="77048"/>
                </a:lnTo>
                <a:lnTo>
                  <a:pt x="5307" y="79906"/>
                </a:lnTo>
                <a:lnTo>
                  <a:pt x="4201" y="82763"/>
                </a:lnTo>
                <a:lnTo>
                  <a:pt x="2513" y="85620"/>
                </a:lnTo>
                <a:lnTo>
                  <a:pt x="434" y="88478"/>
                </a:lnTo>
                <a:lnTo>
                  <a:pt x="0" y="90383"/>
                </a:lnTo>
                <a:lnTo>
                  <a:pt x="664" y="91653"/>
                </a:lnTo>
                <a:lnTo>
                  <a:pt x="2059" y="92500"/>
                </a:lnTo>
                <a:lnTo>
                  <a:pt x="2989" y="94017"/>
                </a:lnTo>
                <a:lnTo>
                  <a:pt x="3609" y="95981"/>
                </a:lnTo>
                <a:lnTo>
                  <a:pt x="4604" y="101425"/>
                </a:lnTo>
                <a:lnTo>
                  <a:pt x="4740" y="104710"/>
                </a:lnTo>
                <a:lnTo>
                  <a:pt x="4777" y="106919"/>
                </a:lnTo>
                <a:lnTo>
                  <a:pt x="5753" y="108392"/>
                </a:lnTo>
                <a:lnTo>
                  <a:pt x="7357" y="109374"/>
                </a:lnTo>
                <a:lnTo>
                  <a:pt x="11679" y="110465"/>
                </a:lnTo>
                <a:lnTo>
                  <a:pt x="16774" y="110950"/>
                </a:lnTo>
                <a:lnTo>
                  <a:pt x="22214" y="111166"/>
                </a:lnTo>
                <a:lnTo>
                  <a:pt x="30632" y="111287"/>
                </a:lnTo>
                <a:lnTo>
                  <a:pt x="42009" y="111328"/>
                </a:lnTo>
                <a:lnTo>
                  <a:pt x="45815" y="110379"/>
                </a:lnTo>
                <a:lnTo>
                  <a:pt x="50257" y="108794"/>
                </a:lnTo>
                <a:lnTo>
                  <a:pt x="55124" y="106784"/>
                </a:lnTo>
                <a:lnTo>
                  <a:pt x="59321" y="105445"/>
                </a:lnTo>
                <a:lnTo>
                  <a:pt x="63071" y="104552"/>
                </a:lnTo>
                <a:lnTo>
                  <a:pt x="66523" y="103956"/>
                </a:lnTo>
                <a:lnTo>
                  <a:pt x="70730" y="102607"/>
                </a:lnTo>
                <a:lnTo>
                  <a:pt x="75440" y="100755"/>
                </a:lnTo>
                <a:lnTo>
                  <a:pt x="80485" y="98567"/>
                </a:lnTo>
                <a:lnTo>
                  <a:pt x="85753" y="97109"/>
                </a:lnTo>
                <a:lnTo>
                  <a:pt x="91170" y="96137"/>
                </a:lnTo>
                <a:lnTo>
                  <a:pt x="96686" y="95489"/>
                </a:lnTo>
                <a:lnTo>
                  <a:pt x="102269" y="95057"/>
                </a:lnTo>
                <a:lnTo>
                  <a:pt x="107895" y="94769"/>
                </a:lnTo>
                <a:lnTo>
                  <a:pt x="113552" y="94577"/>
                </a:lnTo>
                <a:lnTo>
                  <a:pt x="119228" y="93496"/>
                </a:lnTo>
                <a:lnTo>
                  <a:pt x="124916" y="91824"/>
                </a:lnTo>
                <a:lnTo>
                  <a:pt x="130614" y="89756"/>
                </a:lnTo>
                <a:lnTo>
                  <a:pt x="136317" y="88377"/>
                </a:lnTo>
                <a:lnTo>
                  <a:pt x="142024" y="87458"/>
                </a:lnTo>
                <a:lnTo>
                  <a:pt x="147734" y="86846"/>
                </a:lnTo>
                <a:lnTo>
                  <a:pt x="152493" y="86437"/>
                </a:lnTo>
                <a:lnTo>
                  <a:pt x="156619" y="86165"/>
                </a:lnTo>
                <a:lnTo>
                  <a:pt x="163742" y="85863"/>
                </a:lnTo>
                <a:lnTo>
                  <a:pt x="173108" y="85692"/>
                </a:lnTo>
                <a:lnTo>
                  <a:pt x="210589" y="85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26"/>
          <p:cNvSpPr/>
          <p:nvPr/>
        </p:nvSpPr>
        <p:spPr>
          <a:xfrm>
            <a:off x="2826843" y="1431607"/>
            <a:ext cx="56375" cy="308611"/>
          </a:xfrm>
          <a:custGeom>
            <a:avLst/>
            <a:gdLst/>
            <a:ahLst/>
            <a:cxnLst/>
            <a:rect l="0" t="0" r="0" b="0"/>
            <a:pathLst>
              <a:path w="56375" h="308611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829" y="9325"/>
                </a:lnTo>
                <a:lnTo>
                  <a:pt x="4865" y="11932"/>
                </a:lnTo>
                <a:lnTo>
                  <a:pt x="5842" y="14622"/>
                </a:lnTo>
                <a:lnTo>
                  <a:pt x="7446" y="17368"/>
                </a:lnTo>
                <a:lnTo>
                  <a:pt x="9468" y="20151"/>
                </a:lnTo>
                <a:lnTo>
                  <a:pt x="10816" y="23912"/>
                </a:lnTo>
                <a:lnTo>
                  <a:pt x="12313" y="33170"/>
                </a:lnTo>
                <a:lnTo>
                  <a:pt x="12979" y="41095"/>
                </a:lnTo>
                <a:lnTo>
                  <a:pt x="13156" y="44542"/>
                </a:lnTo>
                <a:lnTo>
                  <a:pt x="14227" y="48744"/>
                </a:lnTo>
                <a:lnTo>
                  <a:pt x="15894" y="53451"/>
                </a:lnTo>
                <a:lnTo>
                  <a:pt x="17957" y="58494"/>
                </a:lnTo>
                <a:lnTo>
                  <a:pt x="20285" y="63761"/>
                </a:lnTo>
                <a:lnTo>
                  <a:pt x="25412" y="74693"/>
                </a:lnTo>
                <a:lnTo>
                  <a:pt x="27160" y="80276"/>
                </a:lnTo>
                <a:lnTo>
                  <a:pt x="28326" y="85902"/>
                </a:lnTo>
                <a:lnTo>
                  <a:pt x="29103" y="91558"/>
                </a:lnTo>
                <a:lnTo>
                  <a:pt x="29621" y="97234"/>
                </a:lnTo>
                <a:lnTo>
                  <a:pt x="29966" y="102922"/>
                </a:lnTo>
                <a:lnTo>
                  <a:pt x="30350" y="114323"/>
                </a:lnTo>
                <a:lnTo>
                  <a:pt x="30596" y="139705"/>
                </a:lnTo>
                <a:lnTo>
                  <a:pt x="30616" y="147429"/>
                </a:lnTo>
                <a:lnTo>
                  <a:pt x="31582" y="154483"/>
                </a:lnTo>
                <a:lnTo>
                  <a:pt x="33179" y="161092"/>
                </a:lnTo>
                <a:lnTo>
                  <a:pt x="35195" y="167402"/>
                </a:lnTo>
                <a:lnTo>
                  <a:pt x="36540" y="173514"/>
                </a:lnTo>
                <a:lnTo>
                  <a:pt x="37436" y="179493"/>
                </a:lnTo>
                <a:lnTo>
                  <a:pt x="38034" y="185385"/>
                </a:lnTo>
                <a:lnTo>
                  <a:pt x="38432" y="191217"/>
                </a:lnTo>
                <a:lnTo>
                  <a:pt x="38698" y="197011"/>
                </a:lnTo>
                <a:lnTo>
                  <a:pt x="38993" y="208528"/>
                </a:lnTo>
                <a:lnTo>
                  <a:pt x="39124" y="219997"/>
                </a:lnTo>
                <a:lnTo>
                  <a:pt x="40112" y="225722"/>
                </a:lnTo>
                <a:lnTo>
                  <a:pt x="41722" y="231444"/>
                </a:lnTo>
                <a:lnTo>
                  <a:pt x="43749" y="237164"/>
                </a:lnTo>
                <a:lnTo>
                  <a:pt x="45099" y="241929"/>
                </a:lnTo>
                <a:lnTo>
                  <a:pt x="46601" y="249764"/>
                </a:lnTo>
                <a:lnTo>
                  <a:pt x="47268" y="256421"/>
                </a:lnTo>
                <a:lnTo>
                  <a:pt x="47564" y="263507"/>
                </a:lnTo>
                <a:lnTo>
                  <a:pt x="47770" y="279964"/>
                </a:lnTo>
                <a:lnTo>
                  <a:pt x="48733" y="281892"/>
                </a:lnTo>
                <a:lnTo>
                  <a:pt x="50328" y="284131"/>
                </a:lnTo>
                <a:lnTo>
                  <a:pt x="52343" y="286575"/>
                </a:lnTo>
                <a:lnTo>
                  <a:pt x="53687" y="289158"/>
                </a:lnTo>
                <a:lnTo>
                  <a:pt x="55180" y="294567"/>
                </a:lnTo>
                <a:lnTo>
                  <a:pt x="56138" y="299909"/>
                </a:lnTo>
                <a:lnTo>
                  <a:pt x="56374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27"/>
          <p:cNvSpPr/>
          <p:nvPr/>
        </p:nvSpPr>
        <p:spPr>
          <a:xfrm>
            <a:off x="3217544" y="1705927"/>
            <a:ext cx="317184" cy="34288"/>
          </a:xfrm>
          <a:custGeom>
            <a:avLst/>
            <a:gdLst/>
            <a:ahLst/>
            <a:cxnLst/>
            <a:rect l="0" t="0" r="0" b="0"/>
            <a:pathLst>
              <a:path w="317184" h="34288">
                <a:moveTo>
                  <a:pt x="0" y="25718"/>
                </a:moveTo>
                <a:lnTo>
                  <a:pt x="28970" y="25718"/>
                </a:lnTo>
                <a:lnTo>
                  <a:pt x="32648" y="26670"/>
                </a:lnTo>
                <a:lnTo>
                  <a:pt x="37006" y="28258"/>
                </a:lnTo>
                <a:lnTo>
                  <a:pt x="41816" y="30268"/>
                </a:lnTo>
                <a:lnTo>
                  <a:pt x="45975" y="31609"/>
                </a:lnTo>
                <a:lnTo>
                  <a:pt x="49700" y="32503"/>
                </a:lnTo>
                <a:lnTo>
                  <a:pt x="57332" y="33496"/>
                </a:lnTo>
                <a:lnTo>
                  <a:pt x="67074" y="33937"/>
                </a:lnTo>
                <a:lnTo>
                  <a:pt x="83268" y="34185"/>
                </a:lnTo>
                <a:lnTo>
                  <a:pt x="141694" y="34287"/>
                </a:lnTo>
                <a:lnTo>
                  <a:pt x="148755" y="33336"/>
                </a:lnTo>
                <a:lnTo>
                  <a:pt x="156320" y="31749"/>
                </a:lnTo>
                <a:lnTo>
                  <a:pt x="164222" y="29738"/>
                </a:lnTo>
                <a:lnTo>
                  <a:pt x="171394" y="28398"/>
                </a:lnTo>
                <a:lnTo>
                  <a:pt x="178080" y="27505"/>
                </a:lnTo>
                <a:lnTo>
                  <a:pt x="184443" y="26909"/>
                </a:lnTo>
                <a:lnTo>
                  <a:pt x="191542" y="25559"/>
                </a:lnTo>
                <a:lnTo>
                  <a:pt x="199132" y="23707"/>
                </a:lnTo>
                <a:lnTo>
                  <a:pt x="207050" y="21520"/>
                </a:lnTo>
                <a:lnTo>
                  <a:pt x="214234" y="20062"/>
                </a:lnTo>
                <a:lnTo>
                  <a:pt x="220927" y="19089"/>
                </a:lnTo>
                <a:lnTo>
                  <a:pt x="227295" y="18441"/>
                </a:lnTo>
                <a:lnTo>
                  <a:pt x="233445" y="17057"/>
                </a:lnTo>
                <a:lnTo>
                  <a:pt x="239450" y="15181"/>
                </a:lnTo>
                <a:lnTo>
                  <a:pt x="245359" y="12978"/>
                </a:lnTo>
                <a:lnTo>
                  <a:pt x="251203" y="11510"/>
                </a:lnTo>
                <a:lnTo>
                  <a:pt x="257003" y="10531"/>
                </a:lnTo>
                <a:lnTo>
                  <a:pt x="262776" y="9878"/>
                </a:lnTo>
                <a:lnTo>
                  <a:pt x="268530" y="9443"/>
                </a:lnTo>
                <a:lnTo>
                  <a:pt x="274270" y="9153"/>
                </a:lnTo>
                <a:lnTo>
                  <a:pt x="280002" y="8959"/>
                </a:lnTo>
                <a:lnTo>
                  <a:pt x="284775" y="7878"/>
                </a:lnTo>
                <a:lnTo>
                  <a:pt x="288910" y="6204"/>
                </a:lnTo>
                <a:lnTo>
                  <a:pt x="292620" y="4136"/>
                </a:lnTo>
                <a:lnTo>
                  <a:pt x="296045" y="2758"/>
                </a:lnTo>
                <a:lnTo>
                  <a:pt x="299281" y="1838"/>
                </a:lnTo>
                <a:lnTo>
                  <a:pt x="305417" y="817"/>
                </a:lnTo>
                <a:lnTo>
                  <a:pt x="314577" y="16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28"/>
          <p:cNvSpPr/>
          <p:nvPr/>
        </p:nvSpPr>
        <p:spPr>
          <a:xfrm>
            <a:off x="3414712" y="1620202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83265"/>
                </a:lnTo>
                <a:lnTo>
                  <a:pt x="953" y="89800"/>
                </a:lnTo>
                <a:lnTo>
                  <a:pt x="2540" y="97014"/>
                </a:lnTo>
                <a:lnTo>
                  <a:pt x="4550" y="104681"/>
                </a:lnTo>
                <a:lnTo>
                  <a:pt x="5891" y="111697"/>
                </a:lnTo>
                <a:lnTo>
                  <a:pt x="6785" y="118280"/>
                </a:lnTo>
                <a:lnTo>
                  <a:pt x="7381" y="124573"/>
                </a:lnTo>
                <a:lnTo>
                  <a:pt x="7778" y="130674"/>
                </a:lnTo>
                <a:lnTo>
                  <a:pt x="8043" y="136646"/>
                </a:lnTo>
                <a:lnTo>
                  <a:pt x="8219" y="142532"/>
                </a:lnTo>
                <a:lnTo>
                  <a:pt x="9289" y="148362"/>
                </a:lnTo>
                <a:lnTo>
                  <a:pt x="10956" y="154153"/>
                </a:lnTo>
                <a:lnTo>
                  <a:pt x="13019" y="159918"/>
                </a:lnTo>
                <a:lnTo>
                  <a:pt x="14394" y="165667"/>
                </a:lnTo>
                <a:lnTo>
                  <a:pt x="15311" y="171405"/>
                </a:lnTo>
                <a:lnTo>
                  <a:pt x="15922" y="177135"/>
                </a:lnTo>
                <a:lnTo>
                  <a:pt x="16330" y="182860"/>
                </a:lnTo>
                <a:lnTo>
                  <a:pt x="16602" y="188582"/>
                </a:lnTo>
                <a:lnTo>
                  <a:pt x="16783" y="194301"/>
                </a:lnTo>
                <a:lnTo>
                  <a:pt x="17856" y="200019"/>
                </a:lnTo>
                <a:lnTo>
                  <a:pt x="19524" y="205736"/>
                </a:lnTo>
                <a:lnTo>
                  <a:pt x="21589" y="211452"/>
                </a:lnTo>
                <a:lnTo>
                  <a:pt x="22965" y="216216"/>
                </a:lnTo>
                <a:lnTo>
                  <a:pt x="23883" y="220344"/>
                </a:lnTo>
                <a:lnTo>
                  <a:pt x="24902" y="228423"/>
                </a:lnTo>
                <a:lnTo>
                  <a:pt x="25174" y="233245"/>
                </a:lnTo>
                <a:lnTo>
                  <a:pt x="25355" y="238364"/>
                </a:lnTo>
                <a:lnTo>
                  <a:pt x="26428" y="242729"/>
                </a:lnTo>
                <a:lnTo>
                  <a:pt x="28097" y="246592"/>
                </a:lnTo>
                <a:lnTo>
                  <a:pt x="30161" y="250120"/>
                </a:lnTo>
                <a:lnTo>
                  <a:pt x="31537" y="253424"/>
                </a:lnTo>
                <a:lnTo>
                  <a:pt x="32455" y="256579"/>
                </a:lnTo>
                <a:lnTo>
                  <a:pt x="33474" y="262625"/>
                </a:lnTo>
                <a:lnTo>
                  <a:pt x="34048" y="270432"/>
                </a:lnTo>
                <a:lnTo>
                  <a:pt x="34281" y="274168"/>
                </a:lnTo>
                <a:lnTo>
                  <a:pt x="35236" y="274219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29"/>
          <p:cNvSpPr/>
          <p:nvPr/>
        </p:nvSpPr>
        <p:spPr>
          <a:xfrm>
            <a:off x="3637597" y="1508763"/>
            <a:ext cx="221044" cy="368497"/>
          </a:xfrm>
          <a:custGeom>
            <a:avLst/>
            <a:gdLst/>
            <a:ahLst/>
            <a:cxnLst/>
            <a:rect l="0" t="0" r="0" b="0"/>
            <a:pathLst>
              <a:path w="221044" h="368497">
                <a:moveTo>
                  <a:pt x="0" y="25714"/>
                </a:moveTo>
                <a:lnTo>
                  <a:pt x="4551" y="25714"/>
                </a:lnTo>
                <a:lnTo>
                  <a:pt x="6844" y="24762"/>
                </a:lnTo>
                <a:lnTo>
                  <a:pt x="13669" y="19823"/>
                </a:lnTo>
                <a:lnTo>
                  <a:pt x="18999" y="15131"/>
                </a:lnTo>
                <a:lnTo>
                  <a:pt x="28941" y="5314"/>
                </a:lnTo>
                <a:lnTo>
                  <a:pt x="32629" y="3542"/>
                </a:lnTo>
                <a:lnTo>
                  <a:pt x="36993" y="2360"/>
                </a:lnTo>
                <a:lnTo>
                  <a:pt x="41807" y="1572"/>
                </a:lnTo>
                <a:lnTo>
                  <a:pt x="46921" y="1047"/>
                </a:lnTo>
                <a:lnTo>
                  <a:pt x="52236" y="697"/>
                </a:lnTo>
                <a:lnTo>
                  <a:pt x="57684" y="463"/>
                </a:lnTo>
                <a:lnTo>
                  <a:pt x="68817" y="204"/>
                </a:lnTo>
                <a:lnTo>
                  <a:pt x="125734" y="0"/>
                </a:lnTo>
                <a:lnTo>
                  <a:pt x="130495" y="951"/>
                </a:lnTo>
                <a:lnTo>
                  <a:pt x="134622" y="2538"/>
                </a:lnTo>
                <a:lnTo>
                  <a:pt x="138326" y="4548"/>
                </a:lnTo>
                <a:lnTo>
                  <a:pt x="144981" y="9322"/>
                </a:lnTo>
                <a:lnTo>
                  <a:pt x="151113" y="14619"/>
                </a:lnTo>
                <a:lnTo>
                  <a:pt x="157014" y="20148"/>
                </a:lnTo>
                <a:lnTo>
                  <a:pt x="158968" y="22956"/>
                </a:lnTo>
                <a:lnTo>
                  <a:pt x="161140" y="28616"/>
                </a:lnTo>
                <a:lnTo>
                  <a:pt x="162105" y="36846"/>
                </a:lnTo>
                <a:lnTo>
                  <a:pt x="162362" y="41708"/>
                </a:lnTo>
                <a:lnTo>
                  <a:pt x="161582" y="45902"/>
                </a:lnTo>
                <a:lnTo>
                  <a:pt x="155932" y="57307"/>
                </a:lnTo>
                <a:lnTo>
                  <a:pt x="142713" y="83262"/>
                </a:lnTo>
                <a:lnTo>
                  <a:pt x="138957" y="88844"/>
                </a:lnTo>
                <a:lnTo>
                  <a:pt x="134548" y="94471"/>
                </a:lnTo>
                <a:lnTo>
                  <a:pt x="129704" y="100127"/>
                </a:lnTo>
                <a:lnTo>
                  <a:pt x="125522" y="105803"/>
                </a:lnTo>
                <a:lnTo>
                  <a:pt x="121781" y="111491"/>
                </a:lnTo>
                <a:lnTo>
                  <a:pt x="118335" y="117189"/>
                </a:lnTo>
                <a:lnTo>
                  <a:pt x="114132" y="121940"/>
                </a:lnTo>
                <a:lnTo>
                  <a:pt x="109426" y="126060"/>
                </a:lnTo>
                <a:lnTo>
                  <a:pt x="104383" y="129759"/>
                </a:lnTo>
                <a:lnTo>
                  <a:pt x="100069" y="133177"/>
                </a:lnTo>
                <a:lnTo>
                  <a:pt x="96240" y="136409"/>
                </a:lnTo>
                <a:lnTo>
                  <a:pt x="89446" y="142539"/>
                </a:lnTo>
                <a:lnTo>
                  <a:pt x="83251" y="148439"/>
                </a:lnTo>
                <a:lnTo>
                  <a:pt x="81219" y="151346"/>
                </a:lnTo>
                <a:lnTo>
                  <a:pt x="78960" y="157115"/>
                </a:lnTo>
                <a:lnTo>
                  <a:pt x="77509" y="167628"/>
                </a:lnTo>
                <a:lnTo>
                  <a:pt x="77166" y="175848"/>
                </a:lnTo>
                <a:lnTo>
                  <a:pt x="79067" y="177239"/>
                </a:lnTo>
                <a:lnTo>
                  <a:pt x="82239" y="178165"/>
                </a:lnTo>
                <a:lnTo>
                  <a:pt x="86258" y="178783"/>
                </a:lnTo>
                <a:lnTo>
                  <a:pt x="89890" y="179195"/>
                </a:lnTo>
                <a:lnTo>
                  <a:pt x="96466" y="179653"/>
                </a:lnTo>
                <a:lnTo>
                  <a:pt x="105104" y="179856"/>
                </a:lnTo>
                <a:lnTo>
                  <a:pt x="143006" y="180009"/>
                </a:lnTo>
                <a:lnTo>
                  <a:pt x="148677" y="180965"/>
                </a:lnTo>
                <a:lnTo>
                  <a:pt x="154363" y="182555"/>
                </a:lnTo>
                <a:lnTo>
                  <a:pt x="160059" y="184567"/>
                </a:lnTo>
                <a:lnTo>
                  <a:pt x="165761" y="186861"/>
                </a:lnTo>
                <a:lnTo>
                  <a:pt x="171467" y="189343"/>
                </a:lnTo>
                <a:lnTo>
                  <a:pt x="177177" y="191950"/>
                </a:lnTo>
                <a:lnTo>
                  <a:pt x="182888" y="195593"/>
                </a:lnTo>
                <a:lnTo>
                  <a:pt x="188600" y="199927"/>
                </a:lnTo>
                <a:lnTo>
                  <a:pt x="194313" y="204721"/>
                </a:lnTo>
                <a:lnTo>
                  <a:pt x="199075" y="208869"/>
                </a:lnTo>
                <a:lnTo>
                  <a:pt x="206905" y="216019"/>
                </a:lnTo>
                <a:lnTo>
                  <a:pt x="213560" y="224911"/>
                </a:lnTo>
                <a:lnTo>
                  <a:pt x="216668" y="229950"/>
                </a:lnTo>
                <a:lnTo>
                  <a:pt x="220122" y="240628"/>
                </a:lnTo>
                <a:lnTo>
                  <a:pt x="221043" y="246143"/>
                </a:lnTo>
                <a:lnTo>
                  <a:pt x="219526" y="257350"/>
                </a:lnTo>
                <a:lnTo>
                  <a:pt x="216630" y="268681"/>
                </a:lnTo>
                <a:lnTo>
                  <a:pt x="215343" y="280067"/>
                </a:lnTo>
                <a:lnTo>
                  <a:pt x="212231" y="291477"/>
                </a:lnTo>
                <a:lnTo>
                  <a:pt x="207672" y="301946"/>
                </a:lnTo>
                <a:lnTo>
                  <a:pt x="202471" y="309774"/>
                </a:lnTo>
                <a:lnTo>
                  <a:pt x="198798" y="314147"/>
                </a:lnTo>
                <a:lnTo>
                  <a:pt x="194445" y="318968"/>
                </a:lnTo>
                <a:lnTo>
                  <a:pt x="181756" y="332314"/>
                </a:lnTo>
                <a:lnTo>
                  <a:pt x="168935" y="345357"/>
                </a:lnTo>
                <a:lnTo>
                  <a:pt x="165011" y="348347"/>
                </a:lnTo>
                <a:lnTo>
                  <a:pt x="160489" y="351293"/>
                </a:lnTo>
                <a:lnTo>
                  <a:pt x="155571" y="354209"/>
                </a:lnTo>
                <a:lnTo>
                  <a:pt x="151339" y="356153"/>
                </a:lnTo>
                <a:lnTo>
                  <a:pt x="147565" y="357449"/>
                </a:lnTo>
                <a:lnTo>
                  <a:pt x="144097" y="358313"/>
                </a:lnTo>
                <a:lnTo>
                  <a:pt x="139879" y="359842"/>
                </a:lnTo>
                <a:lnTo>
                  <a:pt x="135163" y="361813"/>
                </a:lnTo>
                <a:lnTo>
                  <a:pt x="130114" y="364081"/>
                </a:lnTo>
                <a:lnTo>
                  <a:pt x="125795" y="365592"/>
                </a:lnTo>
                <a:lnTo>
                  <a:pt x="121963" y="366599"/>
                </a:lnTo>
                <a:lnTo>
                  <a:pt x="115166" y="367718"/>
                </a:lnTo>
                <a:lnTo>
                  <a:pt x="108970" y="368216"/>
                </a:lnTo>
                <a:lnTo>
                  <a:pt x="103041" y="368437"/>
                </a:lnTo>
                <a:lnTo>
                  <a:pt x="100127" y="368496"/>
                </a:lnTo>
                <a:lnTo>
                  <a:pt x="98183" y="367583"/>
                </a:lnTo>
                <a:lnTo>
                  <a:pt x="96889" y="366022"/>
                </a:lnTo>
                <a:lnTo>
                  <a:pt x="94298" y="3600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30"/>
          <p:cNvSpPr/>
          <p:nvPr/>
        </p:nvSpPr>
        <p:spPr>
          <a:xfrm>
            <a:off x="3911917" y="1611630"/>
            <a:ext cx="222886" cy="274321"/>
          </a:xfrm>
          <a:custGeom>
            <a:avLst/>
            <a:gdLst/>
            <a:ahLst/>
            <a:cxnLst/>
            <a:rect l="0" t="0" r="0" b="0"/>
            <a:pathLst>
              <a:path w="222886" h="27432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8219" y="7380"/>
                </a:lnTo>
                <a:lnTo>
                  <a:pt x="13019" y="12770"/>
                </a:lnTo>
                <a:lnTo>
                  <a:pt x="20473" y="20399"/>
                </a:lnTo>
                <a:lnTo>
                  <a:pt x="25927" y="28434"/>
                </a:lnTo>
                <a:lnTo>
                  <a:pt x="28714" y="33243"/>
                </a:lnTo>
                <a:lnTo>
                  <a:pt x="34352" y="43667"/>
                </a:lnTo>
                <a:lnTo>
                  <a:pt x="48585" y="71543"/>
                </a:lnTo>
                <a:lnTo>
                  <a:pt x="62866" y="100026"/>
                </a:lnTo>
                <a:lnTo>
                  <a:pt x="66676" y="105736"/>
                </a:lnTo>
                <a:lnTo>
                  <a:pt x="71121" y="111448"/>
                </a:lnTo>
                <a:lnTo>
                  <a:pt x="75989" y="117161"/>
                </a:lnTo>
                <a:lnTo>
                  <a:pt x="80187" y="122875"/>
                </a:lnTo>
                <a:lnTo>
                  <a:pt x="83938" y="128589"/>
                </a:lnTo>
                <a:lnTo>
                  <a:pt x="87391" y="134303"/>
                </a:lnTo>
                <a:lnTo>
                  <a:pt x="90646" y="140018"/>
                </a:lnTo>
                <a:lnTo>
                  <a:pt x="96802" y="151448"/>
                </a:lnTo>
                <a:lnTo>
                  <a:pt x="100729" y="157162"/>
                </a:lnTo>
                <a:lnTo>
                  <a:pt x="105253" y="162877"/>
                </a:lnTo>
                <a:lnTo>
                  <a:pt x="110174" y="168592"/>
                </a:lnTo>
                <a:lnTo>
                  <a:pt x="114407" y="174307"/>
                </a:lnTo>
                <a:lnTo>
                  <a:pt x="118181" y="180022"/>
                </a:lnTo>
                <a:lnTo>
                  <a:pt x="121650" y="185737"/>
                </a:lnTo>
                <a:lnTo>
                  <a:pt x="125867" y="190500"/>
                </a:lnTo>
                <a:lnTo>
                  <a:pt x="130584" y="194627"/>
                </a:lnTo>
                <a:lnTo>
                  <a:pt x="135634" y="198331"/>
                </a:lnTo>
                <a:lnTo>
                  <a:pt x="139952" y="201753"/>
                </a:lnTo>
                <a:lnTo>
                  <a:pt x="143784" y="204987"/>
                </a:lnTo>
                <a:lnTo>
                  <a:pt x="147291" y="208095"/>
                </a:lnTo>
                <a:lnTo>
                  <a:pt x="153728" y="216629"/>
                </a:lnTo>
                <a:lnTo>
                  <a:pt x="156778" y="221572"/>
                </a:lnTo>
                <a:lnTo>
                  <a:pt x="160716" y="225819"/>
                </a:lnTo>
                <a:lnTo>
                  <a:pt x="165247" y="229604"/>
                </a:lnTo>
                <a:lnTo>
                  <a:pt x="170172" y="233079"/>
                </a:lnTo>
                <a:lnTo>
                  <a:pt x="174408" y="236348"/>
                </a:lnTo>
                <a:lnTo>
                  <a:pt x="178184" y="239480"/>
                </a:lnTo>
                <a:lnTo>
                  <a:pt x="181654" y="242521"/>
                </a:lnTo>
                <a:lnTo>
                  <a:pt x="184920" y="244548"/>
                </a:lnTo>
                <a:lnTo>
                  <a:pt x="191089" y="246800"/>
                </a:lnTo>
                <a:lnTo>
                  <a:pt x="197007" y="250341"/>
                </a:lnTo>
                <a:lnTo>
                  <a:pt x="202811" y="255090"/>
                </a:lnTo>
                <a:lnTo>
                  <a:pt x="208565" y="260376"/>
                </a:lnTo>
                <a:lnTo>
                  <a:pt x="214130" y="265638"/>
                </a:lnTo>
                <a:lnTo>
                  <a:pt x="22288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31"/>
          <p:cNvSpPr/>
          <p:nvPr/>
        </p:nvSpPr>
        <p:spPr>
          <a:xfrm>
            <a:off x="3989070" y="1637347"/>
            <a:ext cx="128588" cy="222886"/>
          </a:xfrm>
          <a:custGeom>
            <a:avLst/>
            <a:gdLst/>
            <a:ahLst/>
            <a:cxnLst/>
            <a:rect l="0" t="0" r="0" b="0"/>
            <a:pathLst>
              <a:path w="128588" h="222886">
                <a:moveTo>
                  <a:pt x="128587" y="0"/>
                </a:moveTo>
                <a:lnTo>
                  <a:pt x="128587" y="4551"/>
                </a:lnTo>
                <a:lnTo>
                  <a:pt x="127635" y="6844"/>
                </a:lnTo>
                <a:lnTo>
                  <a:pt x="121743" y="15575"/>
                </a:lnTo>
                <a:lnTo>
                  <a:pt x="119262" y="19908"/>
                </a:lnTo>
                <a:lnTo>
                  <a:pt x="113965" y="29803"/>
                </a:lnTo>
                <a:lnTo>
                  <a:pt x="99968" y="57312"/>
                </a:lnTo>
                <a:lnTo>
                  <a:pt x="96173" y="62973"/>
                </a:lnTo>
                <a:lnTo>
                  <a:pt x="91737" y="68652"/>
                </a:lnTo>
                <a:lnTo>
                  <a:pt x="86876" y="74343"/>
                </a:lnTo>
                <a:lnTo>
                  <a:pt x="82682" y="80995"/>
                </a:lnTo>
                <a:lnTo>
                  <a:pt x="78934" y="88286"/>
                </a:lnTo>
                <a:lnTo>
                  <a:pt x="75482" y="96005"/>
                </a:lnTo>
                <a:lnTo>
                  <a:pt x="71276" y="104008"/>
                </a:lnTo>
                <a:lnTo>
                  <a:pt x="66568" y="112202"/>
                </a:lnTo>
                <a:lnTo>
                  <a:pt x="61523" y="120521"/>
                </a:lnTo>
                <a:lnTo>
                  <a:pt x="57208" y="127972"/>
                </a:lnTo>
                <a:lnTo>
                  <a:pt x="49873" y="141332"/>
                </a:lnTo>
                <a:lnTo>
                  <a:pt x="45631" y="147561"/>
                </a:lnTo>
                <a:lnTo>
                  <a:pt x="40898" y="153619"/>
                </a:lnTo>
                <a:lnTo>
                  <a:pt x="35838" y="159563"/>
                </a:lnTo>
                <a:lnTo>
                  <a:pt x="32464" y="165430"/>
                </a:lnTo>
                <a:lnTo>
                  <a:pt x="30215" y="171247"/>
                </a:lnTo>
                <a:lnTo>
                  <a:pt x="28716" y="177030"/>
                </a:lnTo>
                <a:lnTo>
                  <a:pt x="25811" y="182790"/>
                </a:lnTo>
                <a:lnTo>
                  <a:pt x="21970" y="188535"/>
                </a:lnTo>
                <a:lnTo>
                  <a:pt x="17504" y="194270"/>
                </a:lnTo>
                <a:lnTo>
                  <a:pt x="14527" y="199046"/>
                </a:lnTo>
                <a:lnTo>
                  <a:pt x="12542" y="203182"/>
                </a:lnTo>
                <a:lnTo>
                  <a:pt x="11218" y="206892"/>
                </a:lnTo>
                <a:lnTo>
                  <a:pt x="7208" y="21355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32"/>
          <p:cNvSpPr/>
          <p:nvPr/>
        </p:nvSpPr>
        <p:spPr>
          <a:xfrm>
            <a:off x="4126229" y="1483054"/>
            <a:ext cx="162835" cy="171404"/>
          </a:xfrm>
          <a:custGeom>
            <a:avLst/>
            <a:gdLst/>
            <a:ahLst/>
            <a:cxnLst/>
            <a:rect l="0" t="0" r="0" b="0"/>
            <a:pathLst>
              <a:path w="162835" h="171404">
                <a:moveTo>
                  <a:pt x="0" y="34278"/>
                </a:moveTo>
                <a:lnTo>
                  <a:pt x="0" y="29727"/>
                </a:lnTo>
                <a:lnTo>
                  <a:pt x="953" y="28387"/>
                </a:lnTo>
                <a:lnTo>
                  <a:pt x="2541" y="27493"/>
                </a:lnTo>
                <a:lnTo>
                  <a:pt x="4551" y="26897"/>
                </a:lnTo>
                <a:lnTo>
                  <a:pt x="5892" y="25548"/>
                </a:lnTo>
                <a:lnTo>
                  <a:pt x="6786" y="23695"/>
                </a:lnTo>
                <a:lnTo>
                  <a:pt x="7382" y="21508"/>
                </a:lnTo>
                <a:lnTo>
                  <a:pt x="8731" y="20050"/>
                </a:lnTo>
                <a:lnTo>
                  <a:pt x="10584" y="19077"/>
                </a:lnTo>
                <a:lnTo>
                  <a:pt x="12771" y="18429"/>
                </a:lnTo>
                <a:lnTo>
                  <a:pt x="14229" y="17045"/>
                </a:lnTo>
                <a:lnTo>
                  <a:pt x="15201" y="15169"/>
                </a:lnTo>
                <a:lnTo>
                  <a:pt x="15849" y="12966"/>
                </a:lnTo>
                <a:lnTo>
                  <a:pt x="19110" y="7979"/>
                </a:lnTo>
                <a:lnTo>
                  <a:pt x="21312" y="5315"/>
                </a:lnTo>
                <a:lnTo>
                  <a:pt x="24686" y="3539"/>
                </a:lnTo>
                <a:lnTo>
                  <a:pt x="28840" y="2356"/>
                </a:lnTo>
                <a:lnTo>
                  <a:pt x="33515" y="1566"/>
                </a:lnTo>
                <a:lnTo>
                  <a:pt x="37583" y="1040"/>
                </a:lnTo>
                <a:lnTo>
                  <a:pt x="41248" y="690"/>
                </a:lnTo>
                <a:lnTo>
                  <a:pt x="44644" y="456"/>
                </a:lnTo>
                <a:lnTo>
                  <a:pt x="47860" y="300"/>
                </a:lnTo>
                <a:lnTo>
                  <a:pt x="53974" y="127"/>
                </a:lnTo>
                <a:lnTo>
                  <a:pt x="71078" y="6"/>
                </a:lnTo>
                <a:lnTo>
                  <a:pt x="75961" y="0"/>
                </a:lnTo>
                <a:lnTo>
                  <a:pt x="79215" y="949"/>
                </a:lnTo>
                <a:lnTo>
                  <a:pt x="81386" y="2534"/>
                </a:lnTo>
                <a:lnTo>
                  <a:pt x="84749" y="6834"/>
                </a:lnTo>
                <a:lnTo>
                  <a:pt x="89419" y="11921"/>
                </a:lnTo>
                <a:lnTo>
                  <a:pt x="92852" y="15589"/>
                </a:lnTo>
                <a:lnTo>
                  <a:pt x="93334" y="17056"/>
                </a:lnTo>
                <a:lnTo>
                  <a:pt x="93870" y="21226"/>
                </a:lnTo>
                <a:lnTo>
                  <a:pt x="94107" y="26255"/>
                </a:lnTo>
                <a:lnTo>
                  <a:pt x="94242" y="34441"/>
                </a:lnTo>
                <a:lnTo>
                  <a:pt x="94298" y="66980"/>
                </a:lnTo>
                <a:lnTo>
                  <a:pt x="95251" y="67509"/>
                </a:lnTo>
                <a:lnTo>
                  <a:pt x="98849" y="68097"/>
                </a:lnTo>
                <a:lnTo>
                  <a:pt x="100190" y="69207"/>
                </a:lnTo>
                <a:lnTo>
                  <a:pt x="101083" y="70899"/>
                </a:lnTo>
                <a:lnTo>
                  <a:pt x="102517" y="75908"/>
                </a:lnTo>
                <a:lnTo>
                  <a:pt x="105254" y="79133"/>
                </a:lnTo>
                <a:lnTo>
                  <a:pt x="107317" y="81326"/>
                </a:lnTo>
                <a:lnTo>
                  <a:pt x="110597" y="82788"/>
                </a:lnTo>
                <a:lnTo>
                  <a:pt x="114689" y="83763"/>
                </a:lnTo>
                <a:lnTo>
                  <a:pt x="119322" y="84413"/>
                </a:lnTo>
                <a:lnTo>
                  <a:pt x="123363" y="84846"/>
                </a:lnTo>
                <a:lnTo>
                  <a:pt x="127010" y="85135"/>
                </a:lnTo>
                <a:lnTo>
                  <a:pt x="130394" y="85328"/>
                </a:lnTo>
                <a:lnTo>
                  <a:pt x="133602" y="86409"/>
                </a:lnTo>
                <a:lnTo>
                  <a:pt x="136693" y="88082"/>
                </a:lnTo>
                <a:lnTo>
                  <a:pt x="139707" y="90150"/>
                </a:lnTo>
                <a:lnTo>
                  <a:pt x="142668" y="92481"/>
                </a:lnTo>
                <a:lnTo>
                  <a:pt x="145594" y="94987"/>
                </a:lnTo>
                <a:lnTo>
                  <a:pt x="148498" y="97611"/>
                </a:lnTo>
                <a:lnTo>
                  <a:pt x="154265" y="103066"/>
                </a:lnTo>
                <a:lnTo>
                  <a:pt x="157135" y="105854"/>
                </a:lnTo>
                <a:lnTo>
                  <a:pt x="159050" y="108666"/>
                </a:lnTo>
                <a:lnTo>
                  <a:pt x="160326" y="111492"/>
                </a:lnTo>
                <a:lnTo>
                  <a:pt x="162374" y="118322"/>
                </a:lnTo>
                <a:lnTo>
                  <a:pt x="162542" y="120787"/>
                </a:lnTo>
                <a:lnTo>
                  <a:pt x="162654" y="124336"/>
                </a:lnTo>
                <a:lnTo>
                  <a:pt x="162834" y="139168"/>
                </a:lnTo>
                <a:lnTo>
                  <a:pt x="161896" y="142305"/>
                </a:lnTo>
                <a:lnTo>
                  <a:pt x="160319" y="145348"/>
                </a:lnTo>
                <a:lnTo>
                  <a:pt x="158314" y="148330"/>
                </a:lnTo>
                <a:lnTo>
                  <a:pt x="156025" y="151270"/>
                </a:lnTo>
                <a:lnTo>
                  <a:pt x="153547" y="154183"/>
                </a:lnTo>
                <a:lnTo>
                  <a:pt x="150942" y="157077"/>
                </a:lnTo>
                <a:lnTo>
                  <a:pt x="148253" y="159007"/>
                </a:lnTo>
                <a:lnTo>
                  <a:pt x="145509" y="160293"/>
                </a:lnTo>
                <a:lnTo>
                  <a:pt x="142726" y="161150"/>
                </a:lnTo>
                <a:lnTo>
                  <a:pt x="139918" y="162675"/>
                </a:lnTo>
                <a:lnTo>
                  <a:pt x="137094" y="164643"/>
                </a:lnTo>
                <a:lnTo>
                  <a:pt x="134259" y="166908"/>
                </a:lnTo>
                <a:lnTo>
                  <a:pt x="131416" y="168418"/>
                </a:lnTo>
                <a:lnTo>
                  <a:pt x="128568" y="169425"/>
                </a:lnTo>
                <a:lnTo>
                  <a:pt x="125718" y="170096"/>
                </a:lnTo>
                <a:lnTo>
                  <a:pt x="122864" y="170543"/>
                </a:lnTo>
                <a:lnTo>
                  <a:pt x="120010" y="170842"/>
                </a:lnTo>
                <a:lnTo>
                  <a:pt x="113135" y="171320"/>
                </a:lnTo>
                <a:lnTo>
                  <a:pt x="109655" y="171386"/>
                </a:lnTo>
                <a:lnTo>
                  <a:pt x="107394" y="171403"/>
                </a:lnTo>
                <a:lnTo>
                  <a:pt x="105886" y="170462"/>
                </a:lnTo>
                <a:lnTo>
                  <a:pt x="104881" y="168883"/>
                </a:lnTo>
                <a:lnTo>
                  <a:pt x="102871" y="1628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33"/>
          <p:cNvSpPr/>
          <p:nvPr/>
        </p:nvSpPr>
        <p:spPr>
          <a:xfrm>
            <a:off x="1948814" y="13458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34"/>
          <p:cNvSpPr/>
          <p:nvPr/>
        </p:nvSpPr>
        <p:spPr>
          <a:xfrm>
            <a:off x="1743075" y="1354455"/>
            <a:ext cx="180023" cy="702946"/>
          </a:xfrm>
          <a:custGeom>
            <a:avLst/>
            <a:gdLst/>
            <a:ahLst/>
            <a:cxnLst/>
            <a:rect l="0" t="0" r="0" b="0"/>
            <a:pathLst>
              <a:path w="180023" h="702946">
                <a:moveTo>
                  <a:pt x="162877" y="0"/>
                </a:moveTo>
                <a:lnTo>
                  <a:pt x="162877" y="4550"/>
                </a:lnTo>
                <a:lnTo>
                  <a:pt x="161924" y="6843"/>
                </a:lnTo>
                <a:lnTo>
                  <a:pt x="158326" y="11931"/>
                </a:lnTo>
                <a:lnTo>
                  <a:pt x="156033" y="13669"/>
                </a:lnTo>
                <a:lnTo>
                  <a:pt x="153552" y="14828"/>
                </a:lnTo>
                <a:lnTo>
                  <a:pt x="150945" y="15600"/>
                </a:lnTo>
                <a:lnTo>
                  <a:pt x="145509" y="18998"/>
                </a:lnTo>
                <a:lnTo>
                  <a:pt x="142726" y="21238"/>
                </a:lnTo>
                <a:lnTo>
                  <a:pt x="138965" y="24636"/>
                </a:lnTo>
                <a:lnTo>
                  <a:pt x="129707" y="33491"/>
                </a:lnTo>
                <a:lnTo>
                  <a:pt x="125524" y="38520"/>
                </a:lnTo>
                <a:lnTo>
                  <a:pt x="121782" y="43777"/>
                </a:lnTo>
                <a:lnTo>
                  <a:pt x="118335" y="49187"/>
                </a:lnTo>
                <a:lnTo>
                  <a:pt x="114133" y="54699"/>
                </a:lnTo>
                <a:lnTo>
                  <a:pt x="109426" y="60278"/>
                </a:lnTo>
                <a:lnTo>
                  <a:pt x="104383" y="65903"/>
                </a:lnTo>
                <a:lnTo>
                  <a:pt x="100068" y="71558"/>
                </a:lnTo>
                <a:lnTo>
                  <a:pt x="96240" y="77232"/>
                </a:lnTo>
                <a:lnTo>
                  <a:pt x="92735" y="82921"/>
                </a:lnTo>
                <a:lnTo>
                  <a:pt x="78700" y="104579"/>
                </a:lnTo>
                <a:lnTo>
                  <a:pt x="74374" y="112582"/>
                </a:lnTo>
                <a:lnTo>
                  <a:pt x="70537" y="120774"/>
                </a:lnTo>
                <a:lnTo>
                  <a:pt x="67027" y="129093"/>
                </a:lnTo>
                <a:lnTo>
                  <a:pt x="62782" y="136545"/>
                </a:lnTo>
                <a:lnTo>
                  <a:pt x="58047" y="143417"/>
                </a:lnTo>
                <a:lnTo>
                  <a:pt x="52985" y="149904"/>
                </a:lnTo>
                <a:lnTo>
                  <a:pt x="48659" y="157086"/>
                </a:lnTo>
                <a:lnTo>
                  <a:pt x="44821" y="164731"/>
                </a:lnTo>
                <a:lnTo>
                  <a:pt x="41311" y="172686"/>
                </a:lnTo>
                <a:lnTo>
                  <a:pt x="38018" y="180846"/>
                </a:lnTo>
                <a:lnTo>
                  <a:pt x="31819" y="197533"/>
                </a:lnTo>
                <a:lnTo>
                  <a:pt x="22974" y="222993"/>
                </a:lnTo>
                <a:lnTo>
                  <a:pt x="19736" y="240078"/>
                </a:lnTo>
                <a:lnTo>
                  <a:pt x="17344" y="257196"/>
                </a:lnTo>
                <a:lnTo>
                  <a:pt x="13105" y="274329"/>
                </a:lnTo>
                <a:lnTo>
                  <a:pt x="5364" y="304591"/>
                </a:lnTo>
                <a:lnTo>
                  <a:pt x="2384" y="323968"/>
                </a:lnTo>
                <a:lnTo>
                  <a:pt x="1059" y="342106"/>
                </a:lnTo>
                <a:lnTo>
                  <a:pt x="470" y="359692"/>
                </a:lnTo>
                <a:lnTo>
                  <a:pt x="41" y="418829"/>
                </a:lnTo>
                <a:lnTo>
                  <a:pt x="0" y="497173"/>
                </a:lnTo>
                <a:lnTo>
                  <a:pt x="2540" y="514335"/>
                </a:lnTo>
                <a:lnTo>
                  <a:pt x="6843" y="531488"/>
                </a:lnTo>
                <a:lnTo>
                  <a:pt x="11931" y="548637"/>
                </a:lnTo>
                <a:lnTo>
                  <a:pt x="17368" y="563243"/>
                </a:lnTo>
                <a:lnTo>
                  <a:pt x="20151" y="569805"/>
                </a:lnTo>
                <a:lnTo>
                  <a:pt x="23911" y="576085"/>
                </a:lnTo>
                <a:lnTo>
                  <a:pt x="28323" y="582177"/>
                </a:lnTo>
                <a:lnTo>
                  <a:pt x="33169" y="588143"/>
                </a:lnTo>
                <a:lnTo>
                  <a:pt x="37353" y="593072"/>
                </a:lnTo>
                <a:lnTo>
                  <a:pt x="41094" y="597312"/>
                </a:lnTo>
                <a:lnTo>
                  <a:pt x="44541" y="601090"/>
                </a:lnTo>
                <a:lnTo>
                  <a:pt x="53451" y="610368"/>
                </a:lnTo>
                <a:lnTo>
                  <a:pt x="58493" y="615510"/>
                </a:lnTo>
                <a:lnTo>
                  <a:pt x="63761" y="619889"/>
                </a:lnTo>
                <a:lnTo>
                  <a:pt x="69177" y="623762"/>
                </a:lnTo>
                <a:lnTo>
                  <a:pt x="74693" y="627296"/>
                </a:lnTo>
                <a:lnTo>
                  <a:pt x="80275" y="631557"/>
                </a:lnTo>
                <a:lnTo>
                  <a:pt x="85902" y="636303"/>
                </a:lnTo>
                <a:lnTo>
                  <a:pt x="96280" y="645704"/>
                </a:lnTo>
                <a:lnTo>
                  <a:pt x="104069" y="653057"/>
                </a:lnTo>
                <a:lnTo>
                  <a:pt x="108431" y="656351"/>
                </a:lnTo>
                <a:lnTo>
                  <a:pt x="113245" y="659500"/>
                </a:lnTo>
                <a:lnTo>
                  <a:pt x="118359" y="662551"/>
                </a:lnTo>
                <a:lnTo>
                  <a:pt x="123673" y="665538"/>
                </a:lnTo>
                <a:lnTo>
                  <a:pt x="134658" y="671397"/>
                </a:lnTo>
                <a:lnTo>
                  <a:pt x="139302" y="674293"/>
                </a:lnTo>
                <a:lnTo>
                  <a:pt x="143350" y="677176"/>
                </a:lnTo>
                <a:lnTo>
                  <a:pt x="147002" y="680051"/>
                </a:lnTo>
                <a:lnTo>
                  <a:pt x="151341" y="682919"/>
                </a:lnTo>
                <a:lnTo>
                  <a:pt x="156139" y="685784"/>
                </a:lnTo>
                <a:lnTo>
                  <a:pt x="168425" y="692676"/>
                </a:lnTo>
                <a:lnTo>
                  <a:pt x="172645" y="696158"/>
                </a:lnTo>
                <a:lnTo>
                  <a:pt x="180022" y="702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35"/>
          <p:cNvSpPr/>
          <p:nvPr/>
        </p:nvSpPr>
        <p:spPr>
          <a:xfrm>
            <a:off x="1288732" y="1774507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8573"/>
                </a:moveTo>
                <a:lnTo>
                  <a:pt x="0" y="17040"/>
                </a:lnTo>
                <a:lnTo>
                  <a:pt x="7797" y="17124"/>
                </a:lnTo>
                <a:lnTo>
                  <a:pt x="158807" y="17145"/>
                </a:lnTo>
                <a:lnTo>
                  <a:pt x="164926" y="16193"/>
                </a:lnTo>
                <a:lnTo>
                  <a:pt x="170911" y="14605"/>
                </a:lnTo>
                <a:lnTo>
                  <a:pt x="176805" y="12594"/>
                </a:lnTo>
                <a:lnTo>
                  <a:pt x="183593" y="11254"/>
                </a:lnTo>
                <a:lnTo>
                  <a:pt x="190975" y="10360"/>
                </a:lnTo>
                <a:lnTo>
                  <a:pt x="198754" y="9764"/>
                </a:lnTo>
                <a:lnTo>
                  <a:pt x="205845" y="9367"/>
                </a:lnTo>
                <a:lnTo>
                  <a:pt x="218804" y="8926"/>
                </a:lnTo>
                <a:lnTo>
                  <a:pt x="236810" y="8677"/>
                </a:lnTo>
                <a:lnTo>
                  <a:pt x="243598" y="7690"/>
                </a:lnTo>
                <a:lnTo>
                  <a:pt x="250981" y="6079"/>
                </a:lnTo>
                <a:lnTo>
                  <a:pt x="258761" y="4053"/>
                </a:lnTo>
                <a:lnTo>
                  <a:pt x="264900" y="2702"/>
                </a:lnTo>
                <a:lnTo>
                  <a:pt x="269945" y="1801"/>
                </a:lnTo>
                <a:lnTo>
                  <a:pt x="274261" y="1201"/>
                </a:lnTo>
                <a:lnTo>
                  <a:pt x="278091" y="801"/>
                </a:lnTo>
                <a:lnTo>
                  <a:pt x="281596" y="53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36"/>
          <p:cNvSpPr/>
          <p:nvPr/>
        </p:nvSpPr>
        <p:spPr>
          <a:xfrm>
            <a:off x="1785937" y="2143125"/>
            <a:ext cx="2648904" cy="120015"/>
          </a:xfrm>
          <a:custGeom>
            <a:avLst/>
            <a:gdLst/>
            <a:ahLst/>
            <a:cxnLst/>
            <a:rect l="0" t="0" r="0" b="0"/>
            <a:pathLst>
              <a:path w="2648904" h="120015">
                <a:moveTo>
                  <a:pt x="0" y="120014"/>
                </a:moveTo>
                <a:lnTo>
                  <a:pt x="4551" y="115464"/>
                </a:lnTo>
                <a:lnTo>
                  <a:pt x="6844" y="114123"/>
                </a:lnTo>
                <a:lnTo>
                  <a:pt x="11932" y="112634"/>
                </a:lnTo>
                <a:lnTo>
                  <a:pt x="71345" y="108906"/>
                </a:lnTo>
                <a:lnTo>
                  <a:pt x="86954" y="105552"/>
                </a:lnTo>
                <a:lnTo>
                  <a:pt x="161023" y="102939"/>
                </a:lnTo>
                <a:lnTo>
                  <a:pt x="188045" y="101938"/>
                </a:lnTo>
                <a:lnTo>
                  <a:pt x="205496" y="98328"/>
                </a:lnTo>
                <a:lnTo>
                  <a:pt x="245873" y="94141"/>
                </a:lnTo>
                <a:lnTo>
                  <a:pt x="255355" y="92288"/>
                </a:lnTo>
                <a:lnTo>
                  <a:pt x="273511" y="88642"/>
                </a:lnTo>
                <a:lnTo>
                  <a:pt x="300750" y="85636"/>
                </a:lnTo>
                <a:lnTo>
                  <a:pt x="310990" y="83761"/>
                </a:lnTo>
                <a:lnTo>
                  <a:pt x="333480" y="80089"/>
                </a:lnTo>
                <a:lnTo>
                  <a:pt x="408873" y="76457"/>
                </a:lnTo>
                <a:lnTo>
                  <a:pt x="435722" y="72716"/>
                </a:lnTo>
                <a:lnTo>
                  <a:pt x="499174" y="69124"/>
                </a:lnTo>
                <a:lnTo>
                  <a:pt x="538111" y="66201"/>
                </a:lnTo>
                <a:lnTo>
                  <a:pt x="563011" y="62760"/>
                </a:lnTo>
                <a:lnTo>
                  <a:pt x="603804" y="59870"/>
                </a:lnTo>
                <a:lnTo>
                  <a:pt x="617801" y="58011"/>
                </a:lnTo>
                <a:lnTo>
                  <a:pt x="647006" y="54357"/>
                </a:lnTo>
                <a:lnTo>
                  <a:pt x="694625" y="51348"/>
                </a:lnTo>
                <a:lnTo>
                  <a:pt x="709781" y="49472"/>
                </a:lnTo>
                <a:lnTo>
                  <a:pt x="739321" y="45800"/>
                </a:lnTo>
                <a:lnTo>
                  <a:pt x="782726" y="42780"/>
                </a:lnTo>
                <a:lnTo>
                  <a:pt x="797090" y="40902"/>
                </a:lnTo>
                <a:lnTo>
                  <a:pt x="826702" y="37229"/>
                </a:lnTo>
                <a:lnTo>
                  <a:pt x="875504" y="34208"/>
                </a:lnTo>
                <a:lnTo>
                  <a:pt x="892279" y="32330"/>
                </a:lnTo>
                <a:lnTo>
                  <a:pt x="925206" y="28656"/>
                </a:lnTo>
                <a:lnTo>
                  <a:pt x="971471" y="25635"/>
                </a:lnTo>
                <a:lnTo>
                  <a:pt x="987690" y="23758"/>
                </a:lnTo>
                <a:lnTo>
                  <a:pt x="1020951" y="20084"/>
                </a:lnTo>
                <a:lnTo>
                  <a:pt x="1088870" y="17725"/>
                </a:lnTo>
                <a:lnTo>
                  <a:pt x="2440264" y="17145"/>
                </a:lnTo>
                <a:lnTo>
                  <a:pt x="2466322" y="14605"/>
                </a:lnTo>
                <a:lnTo>
                  <a:pt x="2490603" y="11253"/>
                </a:lnTo>
                <a:lnTo>
                  <a:pt x="2525693" y="8414"/>
                </a:lnTo>
                <a:lnTo>
                  <a:pt x="2537235" y="6562"/>
                </a:lnTo>
                <a:lnTo>
                  <a:pt x="2559267" y="2916"/>
                </a:lnTo>
                <a:lnTo>
                  <a:pt x="2641869" y="4"/>
                </a:lnTo>
                <a:lnTo>
                  <a:pt x="26489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37"/>
          <p:cNvSpPr/>
          <p:nvPr/>
        </p:nvSpPr>
        <p:spPr>
          <a:xfrm>
            <a:off x="4314825" y="1448752"/>
            <a:ext cx="179656" cy="522924"/>
          </a:xfrm>
          <a:custGeom>
            <a:avLst/>
            <a:gdLst/>
            <a:ahLst/>
            <a:cxnLst/>
            <a:rect l="0" t="0" r="0" b="0"/>
            <a:pathLst>
              <a:path w="179656" h="522924">
                <a:moveTo>
                  <a:pt x="0" y="0"/>
                </a:moveTo>
                <a:lnTo>
                  <a:pt x="28619" y="0"/>
                </a:lnTo>
                <a:lnTo>
                  <a:pt x="32414" y="953"/>
                </a:lnTo>
                <a:lnTo>
                  <a:pt x="36849" y="2540"/>
                </a:lnTo>
                <a:lnTo>
                  <a:pt x="41711" y="4551"/>
                </a:lnTo>
                <a:lnTo>
                  <a:pt x="46857" y="6844"/>
                </a:lnTo>
                <a:lnTo>
                  <a:pt x="57655" y="11932"/>
                </a:lnTo>
                <a:lnTo>
                  <a:pt x="62249" y="13669"/>
                </a:lnTo>
                <a:lnTo>
                  <a:pt x="66264" y="14828"/>
                </a:lnTo>
                <a:lnTo>
                  <a:pt x="69893" y="15600"/>
                </a:lnTo>
                <a:lnTo>
                  <a:pt x="74218" y="18020"/>
                </a:lnTo>
                <a:lnTo>
                  <a:pt x="79006" y="21539"/>
                </a:lnTo>
                <a:lnTo>
                  <a:pt x="84103" y="25789"/>
                </a:lnTo>
                <a:lnTo>
                  <a:pt x="89406" y="29575"/>
                </a:lnTo>
                <a:lnTo>
                  <a:pt x="94846" y="33052"/>
                </a:lnTo>
                <a:lnTo>
                  <a:pt x="100378" y="36322"/>
                </a:lnTo>
                <a:lnTo>
                  <a:pt x="105019" y="40407"/>
                </a:lnTo>
                <a:lnTo>
                  <a:pt x="109065" y="45036"/>
                </a:lnTo>
                <a:lnTo>
                  <a:pt x="112715" y="50026"/>
                </a:lnTo>
                <a:lnTo>
                  <a:pt x="116101" y="55258"/>
                </a:lnTo>
                <a:lnTo>
                  <a:pt x="119310" y="60651"/>
                </a:lnTo>
                <a:lnTo>
                  <a:pt x="122402" y="66152"/>
                </a:lnTo>
                <a:lnTo>
                  <a:pt x="128378" y="77343"/>
                </a:lnTo>
                <a:lnTo>
                  <a:pt x="131305" y="82995"/>
                </a:lnTo>
                <a:lnTo>
                  <a:pt x="135162" y="88667"/>
                </a:lnTo>
                <a:lnTo>
                  <a:pt x="139637" y="94354"/>
                </a:lnTo>
                <a:lnTo>
                  <a:pt x="144526" y="100050"/>
                </a:lnTo>
                <a:lnTo>
                  <a:pt x="148738" y="105753"/>
                </a:lnTo>
                <a:lnTo>
                  <a:pt x="152499" y="111459"/>
                </a:lnTo>
                <a:lnTo>
                  <a:pt x="155958" y="117169"/>
                </a:lnTo>
                <a:lnTo>
                  <a:pt x="159217" y="123832"/>
                </a:lnTo>
                <a:lnTo>
                  <a:pt x="162342" y="131132"/>
                </a:lnTo>
                <a:lnTo>
                  <a:pt x="167402" y="146864"/>
                </a:lnTo>
                <a:lnTo>
                  <a:pt x="168751" y="155059"/>
                </a:lnTo>
                <a:lnTo>
                  <a:pt x="169651" y="163380"/>
                </a:lnTo>
                <a:lnTo>
                  <a:pt x="170250" y="171785"/>
                </a:lnTo>
                <a:lnTo>
                  <a:pt x="170650" y="180246"/>
                </a:lnTo>
                <a:lnTo>
                  <a:pt x="170916" y="188744"/>
                </a:lnTo>
                <a:lnTo>
                  <a:pt x="172046" y="197267"/>
                </a:lnTo>
                <a:lnTo>
                  <a:pt x="173753" y="205806"/>
                </a:lnTo>
                <a:lnTo>
                  <a:pt x="175843" y="214357"/>
                </a:lnTo>
                <a:lnTo>
                  <a:pt x="177236" y="222914"/>
                </a:lnTo>
                <a:lnTo>
                  <a:pt x="178165" y="231477"/>
                </a:lnTo>
                <a:lnTo>
                  <a:pt x="178784" y="240043"/>
                </a:lnTo>
                <a:lnTo>
                  <a:pt x="179196" y="248611"/>
                </a:lnTo>
                <a:lnTo>
                  <a:pt x="179655" y="265751"/>
                </a:lnTo>
                <a:lnTo>
                  <a:pt x="178825" y="275275"/>
                </a:lnTo>
                <a:lnTo>
                  <a:pt x="177319" y="285434"/>
                </a:lnTo>
                <a:lnTo>
                  <a:pt x="175363" y="296017"/>
                </a:lnTo>
                <a:lnTo>
                  <a:pt x="174058" y="305930"/>
                </a:lnTo>
                <a:lnTo>
                  <a:pt x="173189" y="315396"/>
                </a:lnTo>
                <a:lnTo>
                  <a:pt x="172609" y="324564"/>
                </a:lnTo>
                <a:lnTo>
                  <a:pt x="171965" y="342371"/>
                </a:lnTo>
                <a:lnTo>
                  <a:pt x="171793" y="351120"/>
                </a:lnTo>
                <a:lnTo>
                  <a:pt x="169774" y="359810"/>
                </a:lnTo>
                <a:lnTo>
                  <a:pt x="166522" y="368461"/>
                </a:lnTo>
                <a:lnTo>
                  <a:pt x="162450" y="377085"/>
                </a:lnTo>
                <a:lnTo>
                  <a:pt x="158782" y="385693"/>
                </a:lnTo>
                <a:lnTo>
                  <a:pt x="155385" y="394289"/>
                </a:lnTo>
                <a:lnTo>
                  <a:pt x="152167" y="402877"/>
                </a:lnTo>
                <a:lnTo>
                  <a:pt x="149069" y="410507"/>
                </a:lnTo>
                <a:lnTo>
                  <a:pt x="146052" y="417499"/>
                </a:lnTo>
                <a:lnTo>
                  <a:pt x="140159" y="430348"/>
                </a:lnTo>
                <a:lnTo>
                  <a:pt x="128615" y="454118"/>
                </a:lnTo>
                <a:lnTo>
                  <a:pt x="117163" y="477158"/>
                </a:lnTo>
                <a:lnTo>
                  <a:pt x="114303" y="481935"/>
                </a:lnTo>
                <a:lnTo>
                  <a:pt x="111445" y="486073"/>
                </a:lnTo>
                <a:lnTo>
                  <a:pt x="108586" y="489784"/>
                </a:lnTo>
                <a:lnTo>
                  <a:pt x="105728" y="493210"/>
                </a:lnTo>
                <a:lnTo>
                  <a:pt x="102870" y="496447"/>
                </a:lnTo>
                <a:lnTo>
                  <a:pt x="97155" y="502583"/>
                </a:lnTo>
                <a:lnTo>
                  <a:pt x="91440" y="508485"/>
                </a:lnTo>
                <a:lnTo>
                  <a:pt x="88582" y="510440"/>
                </a:lnTo>
                <a:lnTo>
                  <a:pt x="85725" y="511744"/>
                </a:lnTo>
                <a:lnTo>
                  <a:pt x="82867" y="512612"/>
                </a:lnTo>
                <a:lnTo>
                  <a:pt x="80962" y="514144"/>
                </a:lnTo>
                <a:lnTo>
                  <a:pt x="79692" y="516118"/>
                </a:lnTo>
                <a:lnTo>
                  <a:pt x="78845" y="518386"/>
                </a:lnTo>
                <a:lnTo>
                  <a:pt x="77328" y="519898"/>
                </a:lnTo>
                <a:lnTo>
                  <a:pt x="75365" y="520906"/>
                </a:lnTo>
                <a:lnTo>
                  <a:pt x="68977" y="522804"/>
                </a:lnTo>
                <a:lnTo>
                  <a:pt x="64146" y="522888"/>
                </a:lnTo>
                <a:lnTo>
                  <a:pt x="61233" y="522912"/>
                </a:lnTo>
                <a:lnTo>
                  <a:pt x="68579" y="522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38"/>
          <p:cNvSpPr/>
          <p:nvPr/>
        </p:nvSpPr>
        <p:spPr>
          <a:xfrm>
            <a:off x="3903345" y="2494597"/>
            <a:ext cx="240031" cy="341557"/>
          </a:xfrm>
          <a:custGeom>
            <a:avLst/>
            <a:gdLst/>
            <a:ahLst/>
            <a:cxnLst/>
            <a:rect l="0" t="0" r="0" b="0"/>
            <a:pathLst>
              <a:path w="240031" h="341557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8219" y="7381"/>
                </a:lnTo>
                <a:lnTo>
                  <a:pt x="15346" y="16134"/>
                </a:lnTo>
                <a:lnTo>
                  <a:pt x="20473" y="24950"/>
                </a:lnTo>
                <a:lnTo>
                  <a:pt x="25926" y="32679"/>
                </a:lnTo>
                <a:lnTo>
                  <a:pt x="31525" y="39289"/>
                </a:lnTo>
                <a:lnTo>
                  <a:pt x="37188" y="45402"/>
                </a:lnTo>
                <a:lnTo>
                  <a:pt x="42880" y="53834"/>
                </a:lnTo>
                <a:lnTo>
                  <a:pt x="48585" y="62979"/>
                </a:lnTo>
                <a:lnTo>
                  <a:pt x="54296" y="70218"/>
                </a:lnTo>
                <a:lnTo>
                  <a:pt x="58105" y="74435"/>
                </a:lnTo>
                <a:lnTo>
                  <a:pt x="67416" y="84200"/>
                </a:lnTo>
                <a:lnTo>
                  <a:pt x="71614" y="89471"/>
                </a:lnTo>
                <a:lnTo>
                  <a:pt x="75365" y="94890"/>
                </a:lnTo>
                <a:lnTo>
                  <a:pt x="83025" y="106943"/>
                </a:lnTo>
                <a:lnTo>
                  <a:pt x="92780" y="121825"/>
                </a:lnTo>
                <a:lnTo>
                  <a:pt x="98048" y="128842"/>
                </a:lnTo>
                <a:lnTo>
                  <a:pt x="103465" y="135425"/>
                </a:lnTo>
                <a:lnTo>
                  <a:pt x="108982" y="141718"/>
                </a:lnTo>
                <a:lnTo>
                  <a:pt x="114564" y="147819"/>
                </a:lnTo>
                <a:lnTo>
                  <a:pt x="125847" y="159677"/>
                </a:lnTo>
                <a:lnTo>
                  <a:pt x="131523" y="166459"/>
                </a:lnTo>
                <a:lnTo>
                  <a:pt x="137212" y="173838"/>
                </a:lnTo>
                <a:lnTo>
                  <a:pt x="142910" y="181615"/>
                </a:lnTo>
                <a:lnTo>
                  <a:pt x="147661" y="188704"/>
                </a:lnTo>
                <a:lnTo>
                  <a:pt x="151780" y="195335"/>
                </a:lnTo>
                <a:lnTo>
                  <a:pt x="155479" y="201661"/>
                </a:lnTo>
                <a:lnTo>
                  <a:pt x="164669" y="216310"/>
                </a:lnTo>
                <a:lnTo>
                  <a:pt x="169787" y="224216"/>
                </a:lnTo>
                <a:lnTo>
                  <a:pt x="174151" y="231393"/>
                </a:lnTo>
                <a:lnTo>
                  <a:pt x="178013" y="238082"/>
                </a:lnTo>
                <a:lnTo>
                  <a:pt x="181540" y="244446"/>
                </a:lnTo>
                <a:lnTo>
                  <a:pt x="185797" y="250594"/>
                </a:lnTo>
                <a:lnTo>
                  <a:pt x="190539" y="256598"/>
                </a:lnTo>
                <a:lnTo>
                  <a:pt x="195606" y="262505"/>
                </a:lnTo>
                <a:lnTo>
                  <a:pt x="199936" y="268349"/>
                </a:lnTo>
                <a:lnTo>
                  <a:pt x="203776" y="274149"/>
                </a:lnTo>
                <a:lnTo>
                  <a:pt x="207288" y="279921"/>
                </a:lnTo>
                <a:lnTo>
                  <a:pt x="210582" y="285674"/>
                </a:lnTo>
                <a:lnTo>
                  <a:pt x="216782" y="297146"/>
                </a:lnTo>
                <a:lnTo>
                  <a:pt x="222712" y="306055"/>
                </a:lnTo>
                <a:lnTo>
                  <a:pt x="225627" y="309764"/>
                </a:lnTo>
                <a:lnTo>
                  <a:pt x="228866" y="316425"/>
                </a:lnTo>
                <a:lnTo>
                  <a:pt x="229730" y="319536"/>
                </a:lnTo>
                <a:lnTo>
                  <a:pt x="233229" y="325531"/>
                </a:lnTo>
                <a:lnTo>
                  <a:pt x="238686" y="332590"/>
                </a:lnTo>
                <a:lnTo>
                  <a:pt x="239433" y="336095"/>
                </a:lnTo>
                <a:lnTo>
                  <a:pt x="239912" y="341556"/>
                </a:lnTo>
                <a:lnTo>
                  <a:pt x="24003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39"/>
          <p:cNvSpPr/>
          <p:nvPr/>
        </p:nvSpPr>
        <p:spPr>
          <a:xfrm>
            <a:off x="3971925" y="2554605"/>
            <a:ext cx="128588" cy="274321"/>
          </a:xfrm>
          <a:custGeom>
            <a:avLst/>
            <a:gdLst/>
            <a:ahLst/>
            <a:cxnLst/>
            <a:rect l="0" t="0" r="0" b="0"/>
            <a:pathLst>
              <a:path w="128588" h="274321">
                <a:moveTo>
                  <a:pt x="128587" y="0"/>
                </a:moveTo>
                <a:lnTo>
                  <a:pt x="124037" y="0"/>
                </a:lnTo>
                <a:lnTo>
                  <a:pt x="122695" y="952"/>
                </a:lnTo>
                <a:lnTo>
                  <a:pt x="121802" y="2540"/>
                </a:lnTo>
                <a:lnTo>
                  <a:pt x="120119" y="8219"/>
                </a:lnTo>
                <a:lnTo>
                  <a:pt x="120036" y="16299"/>
                </a:lnTo>
                <a:lnTo>
                  <a:pt x="120024" y="25023"/>
                </a:lnTo>
                <a:lnTo>
                  <a:pt x="118116" y="30017"/>
                </a:lnTo>
                <a:lnTo>
                  <a:pt x="114939" y="35252"/>
                </a:lnTo>
                <a:lnTo>
                  <a:pt x="110916" y="40646"/>
                </a:lnTo>
                <a:lnTo>
                  <a:pt x="107281" y="46147"/>
                </a:lnTo>
                <a:lnTo>
                  <a:pt x="103906" y="51720"/>
                </a:lnTo>
                <a:lnTo>
                  <a:pt x="100703" y="57340"/>
                </a:lnTo>
                <a:lnTo>
                  <a:pt x="94604" y="68664"/>
                </a:lnTo>
                <a:lnTo>
                  <a:pt x="82928" y="91456"/>
                </a:lnTo>
                <a:lnTo>
                  <a:pt x="80050" y="98118"/>
                </a:lnTo>
                <a:lnTo>
                  <a:pt x="77179" y="105417"/>
                </a:lnTo>
                <a:lnTo>
                  <a:pt x="71449" y="121147"/>
                </a:lnTo>
                <a:lnTo>
                  <a:pt x="65727" y="137663"/>
                </a:lnTo>
                <a:lnTo>
                  <a:pt x="62868" y="145115"/>
                </a:lnTo>
                <a:lnTo>
                  <a:pt x="60009" y="151988"/>
                </a:lnTo>
                <a:lnTo>
                  <a:pt x="57151" y="158475"/>
                </a:lnTo>
                <a:lnTo>
                  <a:pt x="51435" y="170763"/>
                </a:lnTo>
                <a:lnTo>
                  <a:pt x="48578" y="176707"/>
                </a:lnTo>
                <a:lnTo>
                  <a:pt x="45720" y="183527"/>
                </a:lnTo>
                <a:lnTo>
                  <a:pt x="42862" y="190931"/>
                </a:lnTo>
                <a:lnTo>
                  <a:pt x="40005" y="198725"/>
                </a:lnTo>
                <a:lnTo>
                  <a:pt x="37147" y="205826"/>
                </a:lnTo>
                <a:lnTo>
                  <a:pt x="34290" y="212465"/>
                </a:lnTo>
                <a:lnTo>
                  <a:pt x="31432" y="218795"/>
                </a:lnTo>
                <a:lnTo>
                  <a:pt x="28574" y="223969"/>
                </a:lnTo>
                <a:lnTo>
                  <a:pt x="25717" y="228370"/>
                </a:lnTo>
                <a:lnTo>
                  <a:pt x="22860" y="232256"/>
                </a:lnTo>
                <a:lnTo>
                  <a:pt x="20002" y="235800"/>
                </a:lnTo>
                <a:lnTo>
                  <a:pt x="17145" y="239115"/>
                </a:lnTo>
                <a:lnTo>
                  <a:pt x="14287" y="242277"/>
                </a:lnTo>
                <a:lnTo>
                  <a:pt x="8572" y="248331"/>
                </a:lnTo>
                <a:lnTo>
                  <a:pt x="5715" y="251279"/>
                </a:lnTo>
                <a:lnTo>
                  <a:pt x="3810" y="254197"/>
                </a:lnTo>
                <a:lnTo>
                  <a:pt x="1692" y="259979"/>
                </a:lnTo>
                <a:lnTo>
                  <a:pt x="752" y="26572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40"/>
          <p:cNvSpPr/>
          <p:nvPr/>
        </p:nvSpPr>
        <p:spPr>
          <a:xfrm>
            <a:off x="4177695" y="2435898"/>
            <a:ext cx="205561" cy="204042"/>
          </a:xfrm>
          <a:custGeom>
            <a:avLst/>
            <a:gdLst/>
            <a:ahLst/>
            <a:cxnLst/>
            <a:rect l="0" t="0" r="0" b="0"/>
            <a:pathLst>
              <a:path w="205561" h="204042">
                <a:moveTo>
                  <a:pt x="8542" y="50127"/>
                </a:moveTo>
                <a:lnTo>
                  <a:pt x="3992" y="50127"/>
                </a:lnTo>
                <a:lnTo>
                  <a:pt x="2650" y="49174"/>
                </a:lnTo>
                <a:lnTo>
                  <a:pt x="1757" y="47587"/>
                </a:lnTo>
                <a:lnTo>
                  <a:pt x="0" y="41659"/>
                </a:lnTo>
                <a:lnTo>
                  <a:pt x="4529" y="41585"/>
                </a:lnTo>
                <a:lnTo>
                  <a:pt x="5867" y="40622"/>
                </a:lnTo>
                <a:lnTo>
                  <a:pt x="6759" y="39028"/>
                </a:lnTo>
                <a:lnTo>
                  <a:pt x="8190" y="34176"/>
                </a:lnTo>
                <a:lnTo>
                  <a:pt x="13465" y="30972"/>
                </a:lnTo>
                <a:lnTo>
                  <a:pt x="17540" y="28785"/>
                </a:lnTo>
                <a:lnTo>
                  <a:pt x="21208" y="26373"/>
                </a:lnTo>
                <a:lnTo>
                  <a:pt x="24606" y="23814"/>
                </a:lnTo>
                <a:lnTo>
                  <a:pt x="27824" y="21155"/>
                </a:lnTo>
                <a:lnTo>
                  <a:pt x="31874" y="19382"/>
                </a:lnTo>
                <a:lnTo>
                  <a:pt x="36479" y="18200"/>
                </a:lnTo>
                <a:lnTo>
                  <a:pt x="41454" y="17412"/>
                </a:lnTo>
                <a:lnTo>
                  <a:pt x="45724" y="15935"/>
                </a:lnTo>
                <a:lnTo>
                  <a:pt x="49522" y="13997"/>
                </a:lnTo>
                <a:lnTo>
                  <a:pt x="53007" y="11752"/>
                </a:lnTo>
                <a:lnTo>
                  <a:pt x="57235" y="10256"/>
                </a:lnTo>
                <a:lnTo>
                  <a:pt x="61959" y="9259"/>
                </a:lnTo>
                <a:lnTo>
                  <a:pt x="67013" y="8594"/>
                </a:lnTo>
                <a:lnTo>
                  <a:pt x="72288" y="7198"/>
                </a:lnTo>
                <a:lnTo>
                  <a:pt x="77709" y="5315"/>
                </a:lnTo>
                <a:lnTo>
                  <a:pt x="83229" y="3107"/>
                </a:lnTo>
                <a:lnTo>
                  <a:pt x="87861" y="1635"/>
                </a:lnTo>
                <a:lnTo>
                  <a:pt x="91901" y="654"/>
                </a:lnTo>
                <a:lnTo>
                  <a:pt x="95547" y="0"/>
                </a:lnTo>
                <a:lnTo>
                  <a:pt x="98930" y="516"/>
                </a:lnTo>
                <a:lnTo>
                  <a:pt x="108243" y="4841"/>
                </a:lnTo>
                <a:lnTo>
                  <a:pt x="114131" y="6188"/>
                </a:lnTo>
                <a:lnTo>
                  <a:pt x="119923" y="9326"/>
                </a:lnTo>
                <a:lnTo>
                  <a:pt x="122801" y="11496"/>
                </a:lnTo>
                <a:lnTo>
                  <a:pt x="124720" y="13895"/>
                </a:lnTo>
                <a:lnTo>
                  <a:pt x="125999" y="16447"/>
                </a:lnTo>
                <a:lnTo>
                  <a:pt x="127420" y="21823"/>
                </a:lnTo>
                <a:lnTo>
                  <a:pt x="128051" y="27387"/>
                </a:lnTo>
                <a:lnTo>
                  <a:pt x="127268" y="30204"/>
                </a:lnTo>
                <a:lnTo>
                  <a:pt x="123856" y="35875"/>
                </a:lnTo>
                <a:lnTo>
                  <a:pt x="121613" y="39673"/>
                </a:lnTo>
                <a:lnTo>
                  <a:pt x="119165" y="44110"/>
                </a:lnTo>
                <a:lnTo>
                  <a:pt x="116581" y="48973"/>
                </a:lnTo>
                <a:lnTo>
                  <a:pt x="113906" y="53168"/>
                </a:lnTo>
                <a:lnTo>
                  <a:pt x="111169" y="56916"/>
                </a:lnTo>
                <a:lnTo>
                  <a:pt x="108392" y="60368"/>
                </a:lnTo>
                <a:lnTo>
                  <a:pt x="102768" y="66743"/>
                </a:lnTo>
                <a:lnTo>
                  <a:pt x="99934" y="69777"/>
                </a:lnTo>
                <a:lnTo>
                  <a:pt x="98045" y="72752"/>
                </a:lnTo>
                <a:lnTo>
                  <a:pt x="95946" y="78597"/>
                </a:lnTo>
                <a:lnTo>
                  <a:pt x="92473" y="84370"/>
                </a:lnTo>
                <a:lnTo>
                  <a:pt x="90213" y="87243"/>
                </a:lnTo>
                <a:lnTo>
                  <a:pt x="87755" y="89159"/>
                </a:lnTo>
                <a:lnTo>
                  <a:pt x="85163" y="90435"/>
                </a:lnTo>
                <a:lnTo>
                  <a:pt x="82482" y="91286"/>
                </a:lnTo>
                <a:lnTo>
                  <a:pt x="80696" y="92806"/>
                </a:lnTo>
                <a:lnTo>
                  <a:pt x="79505" y="94772"/>
                </a:lnTo>
                <a:lnTo>
                  <a:pt x="77163" y="101444"/>
                </a:lnTo>
                <a:lnTo>
                  <a:pt x="84507" y="94171"/>
                </a:lnTo>
                <a:lnTo>
                  <a:pt x="87707" y="93514"/>
                </a:lnTo>
                <a:lnTo>
                  <a:pt x="89893" y="93339"/>
                </a:lnTo>
                <a:lnTo>
                  <a:pt x="93256" y="92270"/>
                </a:lnTo>
                <a:lnTo>
                  <a:pt x="97403" y="90605"/>
                </a:lnTo>
                <a:lnTo>
                  <a:pt x="102073" y="88542"/>
                </a:lnTo>
                <a:lnTo>
                  <a:pt x="112341" y="83710"/>
                </a:lnTo>
                <a:lnTo>
                  <a:pt x="117747" y="81088"/>
                </a:lnTo>
                <a:lnTo>
                  <a:pt x="122302" y="79340"/>
                </a:lnTo>
                <a:lnTo>
                  <a:pt x="126293" y="78175"/>
                </a:lnTo>
                <a:lnTo>
                  <a:pt x="129905" y="77398"/>
                </a:lnTo>
                <a:lnTo>
                  <a:pt x="134218" y="76880"/>
                </a:lnTo>
                <a:lnTo>
                  <a:pt x="138998" y="76535"/>
                </a:lnTo>
                <a:lnTo>
                  <a:pt x="144090" y="76305"/>
                </a:lnTo>
                <a:lnTo>
                  <a:pt x="154828" y="76049"/>
                </a:lnTo>
                <a:lnTo>
                  <a:pt x="160359" y="75981"/>
                </a:lnTo>
                <a:lnTo>
                  <a:pt x="164998" y="76888"/>
                </a:lnTo>
                <a:lnTo>
                  <a:pt x="169043" y="78445"/>
                </a:lnTo>
                <a:lnTo>
                  <a:pt x="172693" y="80435"/>
                </a:lnTo>
                <a:lnTo>
                  <a:pt x="176079" y="81762"/>
                </a:lnTo>
                <a:lnTo>
                  <a:pt x="182381" y="83237"/>
                </a:lnTo>
                <a:lnTo>
                  <a:pt x="188356" y="86432"/>
                </a:lnTo>
                <a:lnTo>
                  <a:pt x="194187" y="91027"/>
                </a:lnTo>
                <a:lnTo>
                  <a:pt x="199954" y="96245"/>
                </a:lnTo>
                <a:lnTo>
                  <a:pt x="201872" y="99922"/>
                </a:lnTo>
                <a:lnTo>
                  <a:pt x="203151" y="104279"/>
                </a:lnTo>
                <a:lnTo>
                  <a:pt x="204004" y="109088"/>
                </a:lnTo>
                <a:lnTo>
                  <a:pt x="204573" y="113247"/>
                </a:lnTo>
                <a:lnTo>
                  <a:pt x="204951" y="116971"/>
                </a:lnTo>
                <a:lnTo>
                  <a:pt x="205204" y="120407"/>
                </a:lnTo>
                <a:lnTo>
                  <a:pt x="205485" y="126765"/>
                </a:lnTo>
                <a:lnTo>
                  <a:pt x="205560" y="129794"/>
                </a:lnTo>
                <a:lnTo>
                  <a:pt x="204657" y="133718"/>
                </a:lnTo>
                <a:lnTo>
                  <a:pt x="203103" y="138239"/>
                </a:lnTo>
                <a:lnTo>
                  <a:pt x="201114" y="143158"/>
                </a:lnTo>
                <a:lnTo>
                  <a:pt x="198836" y="147390"/>
                </a:lnTo>
                <a:lnTo>
                  <a:pt x="196365" y="151164"/>
                </a:lnTo>
                <a:lnTo>
                  <a:pt x="193765" y="154632"/>
                </a:lnTo>
                <a:lnTo>
                  <a:pt x="190126" y="157897"/>
                </a:lnTo>
                <a:lnTo>
                  <a:pt x="185796" y="161026"/>
                </a:lnTo>
                <a:lnTo>
                  <a:pt x="181004" y="164065"/>
                </a:lnTo>
                <a:lnTo>
                  <a:pt x="175904" y="167995"/>
                </a:lnTo>
                <a:lnTo>
                  <a:pt x="170599" y="172521"/>
                </a:lnTo>
                <a:lnTo>
                  <a:pt x="165158" y="177443"/>
                </a:lnTo>
                <a:lnTo>
                  <a:pt x="160577" y="180724"/>
                </a:lnTo>
                <a:lnTo>
                  <a:pt x="156571" y="182912"/>
                </a:lnTo>
                <a:lnTo>
                  <a:pt x="152949" y="184370"/>
                </a:lnTo>
                <a:lnTo>
                  <a:pt x="149581" y="186295"/>
                </a:lnTo>
                <a:lnTo>
                  <a:pt x="143298" y="190973"/>
                </a:lnTo>
                <a:lnTo>
                  <a:pt x="139337" y="192602"/>
                </a:lnTo>
                <a:lnTo>
                  <a:pt x="134791" y="193688"/>
                </a:lnTo>
                <a:lnTo>
                  <a:pt x="129856" y="194411"/>
                </a:lnTo>
                <a:lnTo>
                  <a:pt x="124660" y="195846"/>
                </a:lnTo>
                <a:lnTo>
                  <a:pt x="119292" y="197756"/>
                </a:lnTo>
                <a:lnTo>
                  <a:pt x="113807" y="199981"/>
                </a:lnTo>
                <a:lnTo>
                  <a:pt x="109199" y="201465"/>
                </a:lnTo>
                <a:lnTo>
                  <a:pt x="105174" y="202453"/>
                </a:lnTo>
                <a:lnTo>
                  <a:pt x="101539" y="203113"/>
                </a:lnTo>
                <a:lnTo>
                  <a:pt x="98162" y="203553"/>
                </a:lnTo>
                <a:lnTo>
                  <a:pt x="91871" y="204041"/>
                </a:lnTo>
                <a:lnTo>
                  <a:pt x="87907" y="203219"/>
                </a:lnTo>
                <a:lnTo>
                  <a:pt x="83359" y="201718"/>
                </a:lnTo>
                <a:lnTo>
                  <a:pt x="71475" y="197016"/>
                </a:lnTo>
                <a:lnTo>
                  <a:pt x="67310" y="196373"/>
                </a:lnTo>
                <a:lnTo>
                  <a:pt x="62283" y="196088"/>
                </a:lnTo>
                <a:lnTo>
                  <a:pt x="56875" y="195961"/>
                </a:lnTo>
                <a:lnTo>
                  <a:pt x="55051" y="194974"/>
                </a:lnTo>
                <a:lnTo>
                  <a:pt x="53836" y="193364"/>
                </a:lnTo>
                <a:lnTo>
                  <a:pt x="51405" y="187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41"/>
          <p:cNvSpPr/>
          <p:nvPr/>
        </p:nvSpPr>
        <p:spPr>
          <a:xfrm>
            <a:off x="5069204" y="1500187"/>
            <a:ext cx="77154" cy="754381"/>
          </a:xfrm>
          <a:custGeom>
            <a:avLst/>
            <a:gdLst/>
            <a:ahLst/>
            <a:cxnLst/>
            <a:rect l="0" t="0" r="0" b="0"/>
            <a:pathLst>
              <a:path w="77154" h="754381">
                <a:moveTo>
                  <a:pt x="0" y="0"/>
                </a:moveTo>
                <a:lnTo>
                  <a:pt x="0" y="15600"/>
                </a:lnTo>
                <a:lnTo>
                  <a:pt x="953" y="17068"/>
                </a:lnTo>
                <a:lnTo>
                  <a:pt x="2541" y="18999"/>
                </a:lnTo>
                <a:lnTo>
                  <a:pt x="4551" y="21238"/>
                </a:lnTo>
                <a:lnTo>
                  <a:pt x="5892" y="23684"/>
                </a:lnTo>
                <a:lnTo>
                  <a:pt x="7382" y="28941"/>
                </a:lnTo>
                <a:lnTo>
                  <a:pt x="9290" y="41030"/>
                </a:lnTo>
                <a:lnTo>
                  <a:pt x="10956" y="45451"/>
                </a:lnTo>
                <a:lnTo>
                  <a:pt x="13019" y="50303"/>
                </a:lnTo>
                <a:lnTo>
                  <a:pt x="15312" y="58234"/>
                </a:lnTo>
                <a:lnTo>
                  <a:pt x="16904" y="75014"/>
                </a:lnTo>
                <a:lnTo>
                  <a:pt x="17098" y="95004"/>
                </a:lnTo>
                <a:lnTo>
                  <a:pt x="17146" y="364454"/>
                </a:lnTo>
                <a:lnTo>
                  <a:pt x="18098" y="371557"/>
                </a:lnTo>
                <a:lnTo>
                  <a:pt x="19686" y="379150"/>
                </a:lnTo>
                <a:lnTo>
                  <a:pt x="21696" y="387069"/>
                </a:lnTo>
                <a:lnTo>
                  <a:pt x="23931" y="400948"/>
                </a:lnTo>
                <a:lnTo>
                  <a:pt x="25876" y="414419"/>
                </a:lnTo>
                <a:lnTo>
                  <a:pt x="27729" y="422012"/>
                </a:lnTo>
                <a:lnTo>
                  <a:pt x="29916" y="429931"/>
                </a:lnTo>
                <a:lnTo>
                  <a:pt x="31374" y="437116"/>
                </a:lnTo>
                <a:lnTo>
                  <a:pt x="32995" y="450179"/>
                </a:lnTo>
                <a:lnTo>
                  <a:pt x="34379" y="457282"/>
                </a:lnTo>
                <a:lnTo>
                  <a:pt x="36255" y="464875"/>
                </a:lnTo>
                <a:lnTo>
                  <a:pt x="38457" y="472794"/>
                </a:lnTo>
                <a:lnTo>
                  <a:pt x="39926" y="479978"/>
                </a:lnTo>
                <a:lnTo>
                  <a:pt x="41993" y="500144"/>
                </a:lnTo>
                <a:lnTo>
                  <a:pt x="42477" y="515656"/>
                </a:lnTo>
                <a:lnTo>
                  <a:pt x="42749" y="540455"/>
                </a:lnTo>
                <a:lnTo>
                  <a:pt x="43739" y="547946"/>
                </a:lnTo>
                <a:lnTo>
                  <a:pt x="45352" y="554845"/>
                </a:lnTo>
                <a:lnTo>
                  <a:pt x="47380" y="561349"/>
                </a:lnTo>
                <a:lnTo>
                  <a:pt x="49633" y="573656"/>
                </a:lnTo>
                <a:lnTo>
                  <a:pt x="50902" y="593835"/>
                </a:lnTo>
                <a:lnTo>
                  <a:pt x="52151" y="608731"/>
                </a:lnTo>
                <a:lnTo>
                  <a:pt x="53817" y="615371"/>
                </a:lnTo>
                <a:lnTo>
                  <a:pt x="55881" y="621702"/>
                </a:lnTo>
                <a:lnTo>
                  <a:pt x="58174" y="633817"/>
                </a:lnTo>
                <a:lnTo>
                  <a:pt x="59767" y="656977"/>
                </a:lnTo>
                <a:lnTo>
                  <a:pt x="59977" y="683286"/>
                </a:lnTo>
                <a:lnTo>
                  <a:pt x="59999" y="700189"/>
                </a:lnTo>
                <a:lnTo>
                  <a:pt x="60954" y="703966"/>
                </a:lnTo>
                <a:lnTo>
                  <a:pt x="62544" y="706483"/>
                </a:lnTo>
                <a:lnTo>
                  <a:pt x="64557" y="708161"/>
                </a:lnTo>
                <a:lnTo>
                  <a:pt x="65898" y="711185"/>
                </a:lnTo>
                <a:lnTo>
                  <a:pt x="68227" y="725985"/>
                </a:lnTo>
                <a:lnTo>
                  <a:pt x="69298" y="727830"/>
                </a:lnTo>
                <a:lnTo>
                  <a:pt x="70964" y="730012"/>
                </a:lnTo>
                <a:lnTo>
                  <a:pt x="73027" y="732420"/>
                </a:lnTo>
                <a:lnTo>
                  <a:pt x="74402" y="734978"/>
                </a:lnTo>
                <a:lnTo>
                  <a:pt x="76791" y="744193"/>
                </a:lnTo>
                <a:lnTo>
                  <a:pt x="77122" y="745666"/>
                </a:lnTo>
                <a:lnTo>
                  <a:pt x="77153" y="754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42"/>
          <p:cNvSpPr/>
          <p:nvPr/>
        </p:nvSpPr>
        <p:spPr>
          <a:xfrm>
            <a:off x="5043487" y="2211705"/>
            <a:ext cx="282893" cy="145723"/>
          </a:xfrm>
          <a:custGeom>
            <a:avLst/>
            <a:gdLst/>
            <a:ahLst/>
            <a:cxnLst/>
            <a:rect l="0" t="0" r="0" b="0"/>
            <a:pathLst>
              <a:path w="282893" h="145723">
                <a:moveTo>
                  <a:pt x="0" y="17145"/>
                </a:moveTo>
                <a:lnTo>
                  <a:pt x="0" y="29915"/>
                </a:lnTo>
                <a:lnTo>
                  <a:pt x="953" y="31373"/>
                </a:lnTo>
                <a:lnTo>
                  <a:pt x="2540" y="32345"/>
                </a:lnTo>
                <a:lnTo>
                  <a:pt x="4551" y="32993"/>
                </a:lnTo>
                <a:lnTo>
                  <a:pt x="5892" y="35330"/>
                </a:lnTo>
                <a:lnTo>
                  <a:pt x="6785" y="38793"/>
                </a:lnTo>
                <a:lnTo>
                  <a:pt x="7381" y="43007"/>
                </a:lnTo>
                <a:lnTo>
                  <a:pt x="8730" y="46769"/>
                </a:lnTo>
                <a:lnTo>
                  <a:pt x="10583" y="50229"/>
                </a:lnTo>
                <a:lnTo>
                  <a:pt x="12770" y="53488"/>
                </a:lnTo>
                <a:lnTo>
                  <a:pt x="14229" y="56614"/>
                </a:lnTo>
                <a:lnTo>
                  <a:pt x="15201" y="59650"/>
                </a:lnTo>
                <a:lnTo>
                  <a:pt x="15849" y="62627"/>
                </a:lnTo>
                <a:lnTo>
                  <a:pt x="17233" y="65563"/>
                </a:lnTo>
                <a:lnTo>
                  <a:pt x="19109" y="68474"/>
                </a:lnTo>
                <a:lnTo>
                  <a:pt x="21312" y="71367"/>
                </a:lnTo>
                <a:lnTo>
                  <a:pt x="24686" y="74248"/>
                </a:lnTo>
                <a:lnTo>
                  <a:pt x="28840" y="77121"/>
                </a:lnTo>
                <a:lnTo>
                  <a:pt x="33514" y="79989"/>
                </a:lnTo>
                <a:lnTo>
                  <a:pt x="37583" y="82853"/>
                </a:lnTo>
                <a:lnTo>
                  <a:pt x="41248" y="85715"/>
                </a:lnTo>
                <a:lnTo>
                  <a:pt x="44643" y="88576"/>
                </a:lnTo>
                <a:lnTo>
                  <a:pt x="47860" y="91436"/>
                </a:lnTo>
                <a:lnTo>
                  <a:pt x="53974" y="97153"/>
                </a:lnTo>
                <a:lnTo>
                  <a:pt x="56937" y="100963"/>
                </a:lnTo>
                <a:lnTo>
                  <a:pt x="59866" y="105409"/>
                </a:lnTo>
                <a:lnTo>
                  <a:pt x="62771" y="110277"/>
                </a:lnTo>
                <a:lnTo>
                  <a:pt x="65659" y="114476"/>
                </a:lnTo>
                <a:lnTo>
                  <a:pt x="68538" y="118227"/>
                </a:lnTo>
                <a:lnTo>
                  <a:pt x="71410" y="121680"/>
                </a:lnTo>
                <a:lnTo>
                  <a:pt x="74276" y="124935"/>
                </a:lnTo>
                <a:lnTo>
                  <a:pt x="80001" y="131091"/>
                </a:lnTo>
                <a:lnTo>
                  <a:pt x="83815" y="133114"/>
                </a:lnTo>
                <a:lnTo>
                  <a:pt x="88262" y="134463"/>
                </a:lnTo>
                <a:lnTo>
                  <a:pt x="93131" y="135362"/>
                </a:lnTo>
                <a:lnTo>
                  <a:pt x="101081" y="138901"/>
                </a:lnTo>
                <a:lnTo>
                  <a:pt x="107790" y="142696"/>
                </a:lnTo>
                <a:lnTo>
                  <a:pt x="113947" y="144383"/>
                </a:lnTo>
                <a:lnTo>
                  <a:pt x="122768" y="145332"/>
                </a:lnTo>
                <a:lnTo>
                  <a:pt x="131414" y="145614"/>
                </a:lnTo>
                <a:lnTo>
                  <a:pt x="148587" y="145722"/>
                </a:lnTo>
                <a:lnTo>
                  <a:pt x="151445" y="144773"/>
                </a:lnTo>
                <a:lnTo>
                  <a:pt x="157162" y="141178"/>
                </a:lnTo>
                <a:lnTo>
                  <a:pt x="162877" y="138946"/>
                </a:lnTo>
                <a:lnTo>
                  <a:pt x="165735" y="138350"/>
                </a:lnTo>
                <a:lnTo>
                  <a:pt x="167640" y="137001"/>
                </a:lnTo>
                <a:lnTo>
                  <a:pt x="168910" y="135149"/>
                </a:lnTo>
                <a:lnTo>
                  <a:pt x="169756" y="132961"/>
                </a:lnTo>
                <a:lnTo>
                  <a:pt x="171274" y="130551"/>
                </a:lnTo>
                <a:lnTo>
                  <a:pt x="173237" y="127991"/>
                </a:lnTo>
                <a:lnTo>
                  <a:pt x="175499" y="125332"/>
                </a:lnTo>
                <a:lnTo>
                  <a:pt x="178912" y="121655"/>
                </a:lnTo>
                <a:lnTo>
                  <a:pt x="195537" y="104604"/>
                </a:lnTo>
                <a:lnTo>
                  <a:pt x="198938" y="101169"/>
                </a:lnTo>
                <a:lnTo>
                  <a:pt x="201205" y="96973"/>
                </a:lnTo>
                <a:lnTo>
                  <a:pt x="202717" y="92271"/>
                </a:lnTo>
                <a:lnTo>
                  <a:pt x="203724" y="87232"/>
                </a:lnTo>
                <a:lnTo>
                  <a:pt x="205349" y="82919"/>
                </a:lnTo>
                <a:lnTo>
                  <a:pt x="207385" y="79092"/>
                </a:lnTo>
                <a:lnTo>
                  <a:pt x="209694" y="75588"/>
                </a:lnTo>
                <a:lnTo>
                  <a:pt x="212186" y="72299"/>
                </a:lnTo>
                <a:lnTo>
                  <a:pt x="214800" y="69154"/>
                </a:lnTo>
                <a:lnTo>
                  <a:pt x="217495" y="66105"/>
                </a:lnTo>
                <a:lnTo>
                  <a:pt x="220244" y="62168"/>
                </a:lnTo>
                <a:lnTo>
                  <a:pt x="223029" y="57637"/>
                </a:lnTo>
                <a:lnTo>
                  <a:pt x="225839" y="52712"/>
                </a:lnTo>
                <a:lnTo>
                  <a:pt x="229617" y="47524"/>
                </a:lnTo>
                <a:lnTo>
                  <a:pt x="234041" y="42160"/>
                </a:lnTo>
                <a:lnTo>
                  <a:pt x="243083" y="32073"/>
                </a:lnTo>
                <a:lnTo>
                  <a:pt x="250277" y="24414"/>
                </a:lnTo>
                <a:lnTo>
                  <a:pt x="252576" y="21038"/>
                </a:lnTo>
                <a:lnTo>
                  <a:pt x="254109" y="17836"/>
                </a:lnTo>
                <a:lnTo>
                  <a:pt x="255131" y="14748"/>
                </a:lnTo>
                <a:lnTo>
                  <a:pt x="256765" y="11736"/>
                </a:lnTo>
                <a:lnTo>
                  <a:pt x="258807" y="8777"/>
                </a:lnTo>
                <a:lnTo>
                  <a:pt x="261120" y="5851"/>
                </a:lnTo>
                <a:lnTo>
                  <a:pt x="263615" y="3900"/>
                </a:lnTo>
                <a:lnTo>
                  <a:pt x="266231" y="2600"/>
                </a:lnTo>
                <a:lnTo>
                  <a:pt x="271678" y="1155"/>
                </a:lnTo>
                <a:lnTo>
                  <a:pt x="280395" y="22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43"/>
          <p:cNvSpPr/>
          <p:nvPr/>
        </p:nvSpPr>
        <p:spPr>
          <a:xfrm>
            <a:off x="4640579" y="270033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92646" y="0"/>
                </a:lnTo>
                <a:lnTo>
                  <a:pt x="97959" y="953"/>
                </a:lnTo>
                <a:lnTo>
                  <a:pt x="103406" y="2540"/>
                </a:lnTo>
                <a:lnTo>
                  <a:pt x="108943" y="4551"/>
                </a:lnTo>
                <a:lnTo>
                  <a:pt x="113586" y="5892"/>
                </a:lnTo>
                <a:lnTo>
                  <a:pt x="117634" y="6785"/>
                </a:lnTo>
                <a:lnTo>
                  <a:pt x="121285" y="7381"/>
                </a:lnTo>
                <a:lnTo>
                  <a:pt x="125625" y="7778"/>
                </a:lnTo>
                <a:lnTo>
                  <a:pt x="130422" y="8043"/>
                </a:lnTo>
                <a:lnTo>
                  <a:pt x="140834" y="8337"/>
                </a:lnTo>
                <a:lnTo>
                  <a:pt x="188534" y="8572"/>
                </a:lnTo>
                <a:lnTo>
                  <a:pt x="191412" y="8572"/>
                </a:lnTo>
                <a:lnTo>
                  <a:pt x="193330" y="9525"/>
                </a:lnTo>
                <a:lnTo>
                  <a:pt x="194610" y="11112"/>
                </a:lnTo>
                <a:lnTo>
                  <a:pt x="19716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44"/>
          <p:cNvSpPr/>
          <p:nvPr/>
        </p:nvSpPr>
        <p:spPr>
          <a:xfrm>
            <a:off x="4717733" y="2606039"/>
            <a:ext cx="34290" cy="257176"/>
          </a:xfrm>
          <a:custGeom>
            <a:avLst/>
            <a:gdLst/>
            <a:ahLst/>
            <a:cxnLst/>
            <a:rect l="0" t="0" r="0" b="0"/>
            <a:pathLst>
              <a:path w="34290" h="257176">
                <a:moveTo>
                  <a:pt x="17144" y="0"/>
                </a:moveTo>
                <a:lnTo>
                  <a:pt x="8925" y="0"/>
                </a:lnTo>
                <a:lnTo>
                  <a:pt x="8676" y="4552"/>
                </a:lnTo>
                <a:lnTo>
                  <a:pt x="7689" y="6845"/>
                </a:lnTo>
                <a:lnTo>
                  <a:pt x="6078" y="9326"/>
                </a:lnTo>
                <a:lnTo>
                  <a:pt x="4052" y="11932"/>
                </a:lnTo>
                <a:lnTo>
                  <a:pt x="2701" y="14623"/>
                </a:lnTo>
                <a:lnTo>
                  <a:pt x="1801" y="17369"/>
                </a:lnTo>
                <a:lnTo>
                  <a:pt x="799" y="23912"/>
                </a:lnTo>
                <a:lnTo>
                  <a:pt x="533" y="28324"/>
                </a:lnTo>
                <a:lnTo>
                  <a:pt x="237" y="38306"/>
                </a:lnTo>
                <a:lnTo>
                  <a:pt x="8" y="82913"/>
                </a:lnTo>
                <a:lnTo>
                  <a:pt x="0" y="117162"/>
                </a:lnTo>
                <a:lnTo>
                  <a:pt x="952" y="122876"/>
                </a:lnTo>
                <a:lnTo>
                  <a:pt x="2539" y="128590"/>
                </a:lnTo>
                <a:lnTo>
                  <a:pt x="4550" y="134304"/>
                </a:lnTo>
                <a:lnTo>
                  <a:pt x="5891" y="140019"/>
                </a:lnTo>
                <a:lnTo>
                  <a:pt x="6784" y="145734"/>
                </a:lnTo>
                <a:lnTo>
                  <a:pt x="7380" y="151449"/>
                </a:lnTo>
                <a:lnTo>
                  <a:pt x="7777" y="157163"/>
                </a:lnTo>
                <a:lnTo>
                  <a:pt x="8042" y="162878"/>
                </a:lnTo>
                <a:lnTo>
                  <a:pt x="8218" y="168593"/>
                </a:lnTo>
                <a:lnTo>
                  <a:pt x="9289" y="174308"/>
                </a:lnTo>
                <a:lnTo>
                  <a:pt x="10955" y="180023"/>
                </a:lnTo>
                <a:lnTo>
                  <a:pt x="13018" y="185738"/>
                </a:lnTo>
                <a:lnTo>
                  <a:pt x="14394" y="190501"/>
                </a:lnTo>
                <a:lnTo>
                  <a:pt x="15310" y="194628"/>
                </a:lnTo>
                <a:lnTo>
                  <a:pt x="15921" y="198332"/>
                </a:lnTo>
                <a:lnTo>
                  <a:pt x="16329" y="202707"/>
                </a:lnTo>
                <a:lnTo>
                  <a:pt x="16601" y="207528"/>
                </a:lnTo>
                <a:lnTo>
                  <a:pt x="16782" y="212647"/>
                </a:lnTo>
                <a:lnTo>
                  <a:pt x="17855" y="217012"/>
                </a:lnTo>
                <a:lnTo>
                  <a:pt x="19523" y="220875"/>
                </a:lnTo>
                <a:lnTo>
                  <a:pt x="21588" y="224403"/>
                </a:lnTo>
                <a:lnTo>
                  <a:pt x="22964" y="227707"/>
                </a:lnTo>
                <a:lnTo>
                  <a:pt x="23881" y="230862"/>
                </a:lnTo>
                <a:lnTo>
                  <a:pt x="24901" y="236908"/>
                </a:lnTo>
                <a:lnTo>
                  <a:pt x="25475" y="244715"/>
                </a:lnTo>
                <a:lnTo>
                  <a:pt x="25609" y="246875"/>
                </a:lnTo>
                <a:lnTo>
                  <a:pt x="26597" y="248404"/>
                </a:lnTo>
                <a:lnTo>
                  <a:pt x="28209" y="250375"/>
                </a:lnTo>
                <a:lnTo>
                  <a:pt x="34289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45"/>
          <p:cNvSpPr/>
          <p:nvPr/>
        </p:nvSpPr>
        <p:spPr>
          <a:xfrm>
            <a:off x="4932161" y="2554605"/>
            <a:ext cx="187244" cy="291316"/>
          </a:xfrm>
          <a:custGeom>
            <a:avLst/>
            <a:gdLst/>
            <a:ahLst/>
            <a:cxnLst/>
            <a:rect l="0" t="0" r="0" b="0"/>
            <a:pathLst>
              <a:path w="187244" h="291316">
                <a:moveTo>
                  <a:pt x="51318" y="17145"/>
                </a:moveTo>
                <a:lnTo>
                  <a:pt x="51318" y="12206"/>
                </a:lnTo>
                <a:lnTo>
                  <a:pt x="51318" y="16896"/>
                </a:lnTo>
                <a:lnTo>
                  <a:pt x="46768" y="17071"/>
                </a:lnTo>
                <a:lnTo>
                  <a:pt x="45427" y="18048"/>
                </a:lnTo>
                <a:lnTo>
                  <a:pt x="44533" y="19652"/>
                </a:lnTo>
                <a:lnTo>
                  <a:pt x="42588" y="24926"/>
                </a:lnTo>
                <a:lnTo>
                  <a:pt x="38548" y="33621"/>
                </a:lnTo>
                <a:lnTo>
                  <a:pt x="36118" y="41295"/>
                </a:lnTo>
                <a:lnTo>
                  <a:pt x="34085" y="48833"/>
                </a:lnTo>
                <a:lnTo>
                  <a:pt x="32210" y="53510"/>
                </a:lnTo>
                <a:lnTo>
                  <a:pt x="30007" y="58533"/>
                </a:lnTo>
                <a:lnTo>
                  <a:pt x="28538" y="63787"/>
                </a:lnTo>
                <a:lnTo>
                  <a:pt x="27559" y="69195"/>
                </a:lnTo>
                <a:lnTo>
                  <a:pt x="26906" y="74705"/>
                </a:lnTo>
                <a:lnTo>
                  <a:pt x="25519" y="81236"/>
                </a:lnTo>
                <a:lnTo>
                  <a:pt x="23641" y="88447"/>
                </a:lnTo>
                <a:lnTo>
                  <a:pt x="21437" y="96112"/>
                </a:lnTo>
                <a:lnTo>
                  <a:pt x="16448" y="112249"/>
                </a:lnTo>
                <a:lnTo>
                  <a:pt x="13784" y="120552"/>
                </a:lnTo>
                <a:lnTo>
                  <a:pt x="12008" y="127993"/>
                </a:lnTo>
                <a:lnTo>
                  <a:pt x="10824" y="134859"/>
                </a:lnTo>
                <a:lnTo>
                  <a:pt x="10035" y="141341"/>
                </a:lnTo>
                <a:lnTo>
                  <a:pt x="8556" y="147567"/>
                </a:lnTo>
                <a:lnTo>
                  <a:pt x="6618" y="153623"/>
                </a:lnTo>
                <a:lnTo>
                  <a:pt x="4373" y="159565"/>
                </a:lnTo>
                <a:lnTo>
                  <a:pt x="2877" y="166384"/>
                </a:lnTo>
                <a:lnTo>
                  <a:pt x="1879" y="173788"/>
                </a:lnTo>
                <a:lnTo>
                  <a:pt x="1213" y="181581"/>
                </a:lnTo>
                <a:lnTo>
                  <a:pt x="770" y="188681"/>
                </a:lnTo>
                <a:lnTo>
                  <a:pt x="277" y="201650"/>
                </a:lnTo>
                <a:lnTo>
                  <a:pt x="0" y="219662"/>
                </a:lnTo>
                <a:lnTo>
                  <a:pt x="914" y="224546"/>
                </a:lnTo>
                <a:lnTo>
                  <a:pt x="4469" y="232513"/>
                </a:lnTo>
                <a:lnTo>
                  <a:pt x="11825" y="246904"/>
                </a:lnTo>
                <a:lnTo>
                  <a:pt x="17256" y="255150"/>
                </a:lnTo>
                <a:lnTo>
                  <a:pt x="20037" y="258682"/>
                </a:lnTo>
                <a:lnTo>
                  <a:pt x="23128" y="265147"/>
                </a:lnTo>
                <a:lnTo>
                  <a:pt x="23953" y="268205"/>
                </a:lnTo>
                <a:lnTo>
                  <a:pt x="27409" y="274142"/>
                </a:lnTo>
                <a:lnTo>
                  <a:pt x="29663" y="277059"/>
                </a:lnTo>
                <a:lnTo>
                  <a:pt x="33071" y="279956"/>
                </a:lnTo>
                <a:lnTo>
                  <a:pt x="37249" y="282840"/>
                </a:lnTo>
                <a:lnTo>
                  <a:pt x="41939" y="285715"/>
                </a:lnTo>
                <a:lnTo>
                  <a:pt x="46018" y="287631"/>
                </a:lnTo>
                <a:lnTo>
                  <a:pt x="49690" y="288909"/>
                </a:lnTo>
                <a:lnTo>
                  <a:pt x="53090" y="289761"/>
                </a:lnTo>
                <a:lnTo>
                  <a:pt x="57262" y="290329"/>
                </a:lnTo>
                <a:lnTo>
                  <a:pt x="61948" y="290707"/>
                </a:lnTo>
                <a:lnTo>
                  <a:pt x="71283" y="291128"/>
                </a:lnTo>
                <a:lnTo>
                  <a:pt x="78607" y="291315"/>
                </a:lnTo>
                <a:lnTo>
                  <a:pt x="82846" y="290412"/>
                </a:lnTo>
                <a:lnTo>
                  <a:pt x="87577" y="288858"/>
                </a:lnTo>
                <a:lnTo>
                  <a:pt x="92636" y="286869"/>
                </a:lnTo>
                <a:lnTo>
                  <a:pt x="96961" y="284591"/>
                </a:lnTo>
                <a:lnTo>
                  <a:pt x="100797" y="282120"/>
                </a:lnTo>
                <a:lnTo>
                  <a:pt x="104306" y="279520"/>
                </a:lnTo>
                <a:lnTo>
                  <a:pt x="107599" y="276834"/>
                </a:lnTo>
                <a:lnTo>
                  <a:pt x="110746" y="274091"/>
                </a:lnTo>
                <a:lnTo>
                  <a:pt x="113797" y="271309"/>
                </a:lnTo>
                <a:lnTo>
                  <a:pt x="117736" y="268503"/>
                </a:lnTo>
                <a:lnTo>
                  <a:pt x="122267" y="265679"/>
                </a:lnTo>
                <a:lnTo>
                  <a:pt x="127192" y="262844"/>
                </a:lnTo>
                <a:lnTo>
                  <a:pt x="131429" y="260002"/>
                </a:lnTo>
                <a:lnTo>
                  <a:pt x="135206" y="257155"/>
                </a:lnTo>
                <a:lnTo>
                  <a:pt x="138675" y="254304"/>
                </a:lnTo>
                <a:lnTo>
                  <a:pt x="141941" y="250498"/>
                </a:lnTo>
                <a:lnTo>
                  <a:pt x="145071" y="246056"/>
                </a:lnTo>
                <a:lnTo>
                  <a:pt x="148110" y="241190"/>
                </a:lnTo>
                <a:lnTo>
                  <a:pt x="151089" y="236040"/>
                </a:lnTo>
                <a:lnTo>
                  <a:pt x="156939" y="225239"/>
                </a:lnTo>
                <a:lnTo>
                  <a:pt x="171319" y="197101"/>
                </a:lnTo>
                <a:lnTo>
                  <a:pt x="174182" y="191408"/>
                </a:lnTo>
                <a:lnTo>
                  <a:pt x="176089" y="185708"/>
                </a:lnTo>
                <a:lnTo>
                  <a:pt x="177362" y="180002"/>
                </a:lnTo>
                <a:lnTo>
                  <a:pt x="178210" y="174294"/>
                </a:lnTo>
                <a:lnTo>
                  <a:pt x="178775" y="168583"/>
                </a:lnTo>
                <a:lnTo>
                  <a:pt x="179152" y="162871"/>
                </a:lnTo>
                <a:lnTo>
                  <a:pt x="179403" y="157158"/>
                </a:lnTo>
                <a:lnTo>
                  <a:pt x="180523" y="151445"/>
                </a:lnTo>
                <a:lnTo>
                  <a:pt x="182223" y="145730"/>
                </a:lnTo>
                <a:lnTo>
                  <a:pt x="184308" y="140016"/>
                </a:lnTo>
                <a:lnTo>
                  <a:pt x="185698" y="134301"/>
                </a:lnTo>
                <a:lnTo>
                  <a:pt x="186625" y="128587"/>
                </a:lnTo>
                <a:lnTo>
                  <a:pt x="187243" y="122872"/>
                </a:lnTo>
                <a:lnTo>
                  <a:pt x="186702" y="118109"/>
                </a:lnTo>
                <a:lnTo>
                  <a:pt x="185389" y="113982"/>
                </a:lnTo>
                <a:lnTo>
                  <a:pt x="183562" y="110278"/>
                </a:lnTo>
                <a:lnTo>
                  <a:pt x="182343" y="105903"/>
                </a:lnTo>
                <a:lnTo>
                  <a:pt x="181531" y="101082"/>
                </a:lnTo>
                <a:lnTo>
                  <a:pt x="180989" y="95963"/>
                </a:lnTo>
                <a:lnTo>
                  <a:pt x="179676" y="90645"/>
                </a:lnTo>
                <a:lnTo>
                  <a:pt x="177848" y="85195"/>
                </a:lnTo>
                <a:lnTo>
                  <a:pt x="175676" y="79656"/>
                </a:lnTo>
                <a:lnTo>
                  <a:pt x="172323" y="75012"/>
                </a:lnTo>
                <a:lnTo>
                  <a:pt x="168184" y="70963"/>
                </a:lnTo>
                <a:lnTo>
                  <a:pt x="163519" y="67311"/>
                </a:lnTo>
                <a:lnTo>
                  <a:pt x="159456" y="62971"/>
                </a:lnTo>
                <a:lnTo>
                  <a:pt x="155795" y="58173"/>
                </a:lnTo>
                <a:lnTo>
                  <a:pt x="152402" y="53070"/>
                </a:lnTo>
                <a:lnTo>
                  <a:pt x="149188" y="48714"/>
                </a:lnTo>
                <a:lnTo>
                  <a:pt x="146092" y="44859"/>
                </a:lnTo>
                <a:lnTo>
                  <a:pt x="143076" y="41335"/>
                </a:lnTo>
                <a:lnTo>
                  <a:pt x="139160" y="38035"/>
                </a:lnTo>
                <a:lnTo>
                  <a:pt x="134644" y="34881"/>
                </a:lnTo>
                <a:lnTo>
                  <a:pt x="129729" y="31827"/>
                </a:lnTo>
                <a:lnTo>
                  <a:pt x="125500" y="28838"/>
                </a:lnTo>
                <a:lnTo>
                  <a:pt x="121728" y="25892"/>
                </a:lnTo>
                <a:lnTo>
                  <a:pt x="118260" y="22976"/>
                </a:lnTo>
                <a:lnTo>
                  <a:pt x="114044" y="20080"/>
                </a:lnTo>
                <a:lnTo>
                  <a:pt x="109328" y="17197"/>
                </a:lnTo>
                <a:lnTo>
                  <a:pt x="104279" y="14322"/>
                </a:lnTo>
                <a:lnTo>
                  <a:pt x="99960" y="12405"/>
                </a:lnTo>
                <a:lnTo>
                  <a:pt x="96129" y="11127"/>
                </a:lnTo>
                <a:lnTo>
                  <a:pt x="92622" y="10276"/>
                </a:lnTo>
                <a:lnTo>
                  <a:pt x="88379" y="9708"/>
                </a:lnTo>
                <a:lnTo>
                  <a:pt x="83646" y="9329"/>
                </a:lnTo>
                <a:lnTo>
                  <a:pt x="78585" y="9077"/>
                </a:lnTo>
                <a:lnTo>
                  <a:pt x="74259" y="7956"/>
                </a:lnTo>
                <a:lnTo>
                  <a:pt x="70422" y="6257"/>
                </a:lnTo>
                <a:lnTo>
                  <a:pt x="66912" y="4171"/>
                </a:lnTo>
                <a:lnTo>
                  <a:pt x="63619" y="2780"/>
                </a:lnTo>
                <a:lnTo>
                  <a:pt x="60471" y="1853"/>
                </a:lnTo>
                <a:lnTo>
                  <a:pt x="57420" y="1235"/>
                </a:lnTo>
                <a:lnTo>
                  <a:pt x="54434" y="824"/>
                </a:lnTo>
                <a:lnTo>
                  <a:pt x="51491" y="549"/>
                </a:lnTo>
                <a:lnTo>
                  <a:pt x="45680" y="244"/>
                </a:lnTo>
                <a:lnTo>
                  <a:pt x="341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46"/>
          <p:cNvSpPr/>
          <p:nvPr/>
        </p:nvSpPr>
        <p:spPr>
          <a:xfrm>
            <a:off x="5206365" y="2554605"/>
            <a:ext cx="214313" cy="248603"/>
          </a:xfrm>
          <a:custGeom>
            <a:avLst/>
            <a:gdLst/>
            <a:ahLst/>
            <a:cxnLst/>
            <a:rect l="0" t="0" r="0" b="0"/>
            <a:pathLst>
              <a:path w="214313" h="24860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399"/>
                </a:lnTo>
                <a:lnTo>
                  <a:pt x="10583" y="25894"/>
                </a:lnTo>
                <a:lnTo>
                  <a:pt x="15181" y="31510"/>
                </a:lnTo>
                <a:lnTo>
                  <a:pt x="20400" y="37182"/>
                </a:lnTo>
                <a:lnTo>
                  <a:pt x="23125" y="40980"/>
                </a:lnTo>
                <a:lnTo>
                  <a:pt x="25894" y="45417"/>
                </a:lnTo>
                <a:lnTo>
                  <a:pt x="28692" y="50281"/>
                </a:lnTo>
                <a:lnTo>
                  <a:pt x="32463" y="54475"/>
                </a:lnTo>
                <a:lnTo>
                  <a:pt x="36882" y="58224"/>
                </a:lnTo>
                <a:lnTo>
                  <a:pt x="41733" y="61676"/>
                </a:lnTo>
                <a:lnTo>
                  <a:pt x="45919" y="65882"/>
                </a:lnTo>
                <a:lnTo>
                  <a:pt x="49663" y="70591"/>
                </a:lnTo>
                <a:lnTo>
                  <a:pt x="53111" y="75636"/>
                </a:lnTo>
                <a:lnTo>
                  <a:pt x="56362" y="79951"/>
                </a:lnTo>
                <a:lnTo>
                  <a:pt x="62514" y="87286"/>
                </a:lnTo>
                <a:lnTo>
                  <a:pt x="66441" y="91528"/>
                </a:lnTo>
                <a:lnTo>
                  <a:pt x="75884" y="101321"/>
                </a:lnTo>
                <a:lnTo>
                  <a:pt x="80116" y="106600"/>
                </a:lnTo>
                <a:lnTo>
                  <a:pt x="83891" y="112024"/>
                </a:lnTo>
                <a:lnTo>
                  <a:pt x="87359" y="117545"/>
                </a:lnTo>
                <a:lnTo>
                  <a:pt x="90624" y="122178"/>
                </a:lnTo>
                <a:lnTo>
                  <a:pt x="96792" y="129866"/>
                </a:lnTo>
                <a:lnTo>
                  <a:pt x="100723" y="134202"/>
                </a:lnTo>
                <a:lnTo>
                  <a:pt x="110170" y="144100"/>
                </a:lnTo>
                <a:lnTo>
                  <a:pt x="115357" y="148454"/>
                </a:lnTo>
                <a:lnTo>
                  <a:pt x="120719" y="152309"/>
                </a:lnTo>
                <a:lnTo>
                  <a:pt x="126200" y="155832"/>
                </a:lnTo>
                <a:lnTo>
                  <a:pt x="130806" y="160085"/>
                </a:lnTo>
                <a:lnTo>
                  <a:pt x="134829" y="164826"/>
                </a:lnTo>
                <a:lnTo>
                  <a:pt x="138463" y="169891"/>
                </a:lnTo>
                <a:lnTo>
                  <a:pt x="142791" y="174221"/>
                </a:lnTo>
                <a:lnTo>
                  <a:pt x="147582" y="178059"/>
                </a:lnTo>
                <a:lnTo>
                  <a:pt x="152680" y="181571"/>
                </a:lnTo>
                <a:lnTo>
                  <a:pt x="157032" y="185817"/>
                </a:lnTo>
                <a:lnTo>
                  <a:pt x="160885" y="190553"/>
                </a:lnTo>
                <a:lnTo>
                  <a:pt x="164406" y="195615"/>
                </a:lnTo>
                <a:lnTo>
                  <a:pt x="167707" y="199942"/>
                </a:lnTo>
                <a:lnTo>
                  <a:pt x="173913" y="207291"/>
                </a:lnTo>
                <a:lnTo>
                  <a:pt x="177307" y="213732"/>
                </a:lnTo>
                <a:lnTo>
                  <a:pt x="178212" y="216783"/>
                </a:lnTo>
                <a:lnTo>
                  <a:pt x="181758" y="222713"/>
                </a:lnTo>
                <a:lnTo>
                  <a:pt x="184037" y="225627"/>
                </a:lnTo>
                <a:lnTo>
                  <a:pt x="187461" y="227571"/>
                </a:lnTo>
                <a:lnTo>
                  <a:pt x="191649" y="228866"/>
                </a:lnTo>
                <a:lnTo>
                  <a:pt x="196345" y="229730"/>
                </a:lnTo>
                <a:lnTo>
                  <a:pt x="199477" y="231258"/>
                </a:lnTo>
                <a:lnTo>
                  <a:pt x="201565" y="233230"/>
                </a:lnTo>
                <a:lnTo>
                  <a:pt x="202956" y="235496"/>
                </a:lnTo>
                <a:lnTo>
                  <a:pt x="204836" y="237007"/>
                </a:lnTo>
                <a:lnTo>
                  <a:pt x="207042" y="238015"/>
                </a:lnTo>
                <a:lnTo>
                  <a:pt x="212876" y="239632"/>
                </a:lnTo>
                <a:lnTo>
                  <a:pt x="213355" y="240717"/>
                </a:lnTo>
                <a:lnTo>
                  <a:pt x="213674" y="242393"/>
                </a:lnTo>
                <a:lnTo>
                  <a:pt x="214312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47"/>
          <p:cNvSpPr/>
          <p:nvPr/>
        </p:nvSpPr>
        <p:spPr>
          <a:xfrm>
            <a:off x="5223509" y="2588895"/>
            <a:ext cx="154307" cy="257176"/>
          </a:xfrm>
          <a:custGeom>
            <a:avLst/>
            <a:gdLst/>
            <a:ahLst/>
            <a:cxnLst/>
            <a:rect l="0" t="0" r="0" b="0"/>
            <a:pathLst>
              <a:path w="154307" h="257176">
                <a:moveTo>
                  <a:pt x="154306" y="0"/>
                </a:moveTo>
                <a:lnTo>
                  <a:pt x="146924" y="0"/>
                </a:lnTo>
                <a:lnTo>
                  <a:pt x="146527" y="952"/>
                </a:lnTo>
                <a:lnTo>
                  <a:pt x="145838" y="7380"/>
                </a:lnTo>
                <a:lnTo>
                  <a:pt x="141213" y="12770"/>
                </a:lnTo>
                <a:lnTo>
                  <a:pt x="133811" y="20399"/>
                </a:lnTo>
                <a:lnTo>
                  <a:pt x="131117" y="24077"/>
                </a:lnTo>
                <a:lnTo>
                  <a:pt x="128369" y="28434"/>
                </a:lnTo>
                <a:lnTo>
                  <a:pt x="125585" y="33243"/>
                </a:lnTo>
                <a:lnTo>
                  <a:pt x="119951" y="43667"/>
                </a:lnTo>
                <a:lnTo>
                  <a:pt x="117115" y="49113"/>
                </a:lnTo>
                <a:lnTo>
                  <a:pt x="113319" y="55602"/>
                </a:lnTo>
                <a:lnTo>
                  <a:pt x="104022" y="70432"/>
                </a:lnTo>
                <a:lnTo>
                  <a:pt x="99828" y="78387"/>
                </a:lnTo>
                <a:lnTo>
                  <a:pt x="96080" y="86548"/>
                </a:lnTo>
                <a:lnTo>
                  <a:pt x="92628" y="94846"/>
                </a:lnTo>
                <a:lnTo>
                  <a:pt x="88422" y="102283"/>
                </a:lnTo>
                <a:lnTo>
                  <a:pt x="83714" y="109146"/>
                </a:lnTo>
                <a:lnTo>
                  <a:pt x="78669" y="115626"/>
                </a:lnTo>
                <a:lnTo>
                  <a:pt x="73401" y="123757"/>
                </a:lnTo>
                <a:lnTo>
                  <a:pt x="67985" y="132987"/>
                </a:lnTo>
                <a:lnTo>
                  <a:pt x="57838" y="151498"/>
                </a:lnTo>
                <a:lnTo>
                  <a:pt x="50153" y="166075"/>
                </a:lnTo>
                <a:lnTo>
                  <a:pt x="46771" y="173581"/>
                </a:lnTo>
                <a:lnTo>
                  <a:pt x="43564" y="181443"/>
                </a:lnTo>
                <a:lnTo>
                  <a:pt x="40472" y="189542"/>
                </a:lnTo>
                <a:lnTo>
                  <a:pt x="36507" y="196846"/>
                </a:lnTo>
                <a:lnTo>
                  <a:pt x="31958" y="203621"/>
                </a:lnTo>
                <a:lnTo>
                  <a:pt x="27021" y="210042"/>
                </a:lnTo>
                <a:lnTo>
                  <a:pt x="22776" y="215275"/>
                </a:lnTo>
                <a:lnTo>
                  <a:pt x="18995" y="219717"/>
                </a:lnTo>
                <a:lnTo>
                  <a:pt x="15521" y="223630"/>
                </a:lnTo>
                <a:lnTo>
                  <a:pt x="11661" y="230518"/>
                </a:lnTo>
                <a:lnTo>
                  <a:pt x="10632" y="233689"/>
                </a:lnTo>
                <a:lnTo>
                  <a:pt x="6948" y="239751"/>
                </a:lnTo>
                <a:lnTo>
                  <a:pt x="4632" y="242702"/>
                </a:lnTo>
                <a:lnTo>
                  <a:pt x="2059" y="24852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48"/>
          <p:cNvSpPr/>
          <p:nvPr/>
        </p:nvSpPr>
        <p:spPr>
          <a:xfrm>
            <a:off x="5412104" y="2460415"/>
            <a:ext cx="248604" cy="145508"/>
          </a:xfrm>
          <a:custGeom>
            <a:avLst/>
            <a:gdLst/>
            <a:ahLst/>
            <a:cxnLst/>
            <a:rect l="0" t="0" r="0" b="0"/>
            <a:pathLst>
              <a:path w="248604" h="145508">
                <a:moveTo>
                  <a:pt x="0" y="34182"/>
                </a:moveTo>
                <a:lnTo>
                  <a:pt x="0" y="21163"/>
                </a:lnTo>
                <a:lnTo>
                  <a:pt x="953" y="19788"/>
                </a:lnTo>
                <a:lnTo>
                  <a:pt x="2541" y="18871"/>
                </a:lnTo>
                <a:lnTo>
                  <a:pt x="4551" y="18260"/>
                </a:lnTo>
                <a:lnTo>
                  <a:pt x="9325" y="15040"/>
                </a:lnTo>
                <a:lnTo>
                  <a:pt x="11932" y="12848"/>
                </a:lnTo>
                <a:lnTo>
                  <a:pt x="14622" y="11387"/>
                </a:lnTo>
                <a:lnTo>
                  <a:pt x="20152" y="9763"/>
                </a:lnTo>
                <a:lnTo>
                  <a:pt x="25785" y="9042"/>
                </a:lnTo>
                <a:lnTo>
                  <a:pt x="28620" y="8849"/>
                </a:lnTo>
                <a:lnTo>
                  <a:pt x="32415" y="7769"/>
                </a:lnTo>
                <a:lnTo>
                  <a:pt x="36850" y="6096"/>
                </a:lnTo>
                <a:lnTo>
                  <a:pt x="41712" y="4028"/>
                </a:lnTo>
                <a:lnTo>
                  <a:pt x="46858" y="2649"/>
                </a:lnTo>
                <a:lnTo>
                  <a:pt x="52194" y="1730"/>
                </a:lnTo>
                <a:lnTo>
                  <a:pt x="57656" y="1117"/>
                </a:lnTo>
                <a:lnTo>
                  <a:pt x="62250" y="709"/>
                </a:lnTo>
                <a:lnTo>
                  <a:pt x="69894" y="255"/>
                </a:lnTo>
                <a:lnTo>
                  <a:pt x="76467" y="54"/>
                </a:lnTo>
                <a:lnTo>
                  <a:pt x="79553" y="0"/>
                </a:lnTo>
                <a:lnTo>
                  <a:pt x="83515" y="916"/>
                </a:lnTo>
                <a:lnTo>
                  <a:pt x="88062" y="2480"/>
                </a:lnTo>
                <a:lnTo>
                  <a:pt x="99945" y="7283"/>
                </a:lnTo>
                <a:lnTo>
                  <a:pt x="104110" y="10479"/>
                </a:lnTo>
                <a:lnTo>
                  <a:pt x="106554" y="12665"/>
                </a:lnTo>
                <a:lnTo>
                  <a:pt x="109137" y="14122"/>
                </a:lnTo>
                <a:lnTo>
                  <a:pt x="114546" y="15741"/>
                </a:lnTo>
                <a:lnTo>
                  <a:pt x="116369" y="17126"/>
                </a:lnTo>
                <a:lnTo>
                  <a:pt x="117585" y="19001"/>
                </a:lnTo>
                <a:lnTo>
                  <a:pt x="118395" y="21204"/>
                </a:lnTo>
                <a:lnTo>
                  <a:pt x="118935" y="23625"/>
                </a:lnTo>
                <a:lnTo>
                  <a:pt x="119295" y="26192"/>
                </a:lnTo>
                <a:lnTo>
                  <a:pt x="119535" y="28855"/>
                </a:lnTo>
                <a:lnTo>
                  <a:pt x="119695" y="31583"/>
                </a:lnTo>
                <a:lnTo>
                  <a:pt x="119873" y="37155"/>
                </a:lnTo>
                <a:lnTo>
                  <a:pt x="119973" y="45646"/>
                </a:lnTo>
                <a:lnTo>
                  <a:pt x="119035" y="48492"/>
                </a:lnTo>
                <a:lnTo>
                  <a:pt x="117457" y="51342"/>
                </a:lnTo>
                <a:lnTo>
                  <a:pt x="115452" y="54195"/>
                </a:lnTo>
                <a:lnTo>
                  <a:pt x="113163" y="58001"/>
                </a:lnTo>
                <a:lnTo>
                  <a:pt x="110685" y="62444"/>
                </a:lnTo>
                <a:lnTo>
                  <a:pt x="108080" y="67311"/>
                </a:lnTo>
                <a:lnTo>
                  <a:pt x="106344" y="71508"/>
                </a:lnTo>
                <a:lnTo>
                  <a:pt x="105186" y="75259"/>
                </a:lnTo>
                <a:lnTo>
                  <a:pt x="104414" y="78711"/>
                </a:lnTo>
                <a:lnTo>
                  <a:pt x="101995" y="81966"/>
                </a:lnTo>
                <a:lnTo>
                  <a:pt x="98477" y="85088"/>
                </a:lnTo>
                <a:lnTo>
                  <a:pt x="94226" y="88122"/>
                </a:lnTo>
                <a:lnTo>
                  <a:pt x="90440" y="91097"/>
                </a:lnTo>
                <a:lnTo>
                  <a:pt x="86963" y="94033"/>
                </a:lnTo>
                <a:lnTo>
                  <a:pt x="83693" y="96943"/>
                </a:lnTo>
                <a:lnTo>
                  <a:pt x="81514" y="99835"/>
                </a:lnTo>
                <a:lnTo>
                  <a:pt x="80060" y="102716"/>
                </a:lnTo>
                <a:lnTo>
                  <a:pt x="79091" y="105589"/>
                </a:lnTo>
                <a:lnTo>
                  <a:pt x="77493" y="108456"/>
                </a:lnTo>
                <a:lnTo>
                  <a:pt x="75474" y="111321"/>
                </a:lnTo>
                <a:lnTo>
                  <a:pt x="73177" y="114183"/>
                </a:lnTo>
                <a:lnTo>
                  <a:pt x="70692" y="117043"/>
                </a:lnTo>
                <a:lnTo>
                  <a:pt x="68083" y="119903"/>
                </a:lnTo>
                <a:lnTo>
                  <a:pt x="65391" y="122762"/>
                </a:lnTo>
                <a:lnTo>
                  <a:pt x="63597" y="125620"/>
                </a:lnTo>
                <a:lnTo>
                  <a:pt x="62401" y="128478"/>
                </a:lnTo>
                <a:lnTo>
                  <a:pt x="60481" y="135359"/>
                </a:lnTo>
                <a:lnTo>
                  <a:pt x="60218" y="138839"/>
                </a:lnTo>
                <a:lnTo>
                  <a:pt x="60020" y="145227"/>
                </a:lnTo>
                <a:lnTo>
                  <a:pt x="65094" y="145448"/>
                </a:lnTo>
                <a:lnTo>
                  <a:pt x="69114" y="145507"/>
                </a:lnTo>
                <a:lnTo>
                  <a:pt x="72746" y="144594"/>
                </a:lnTo>
                <a:lnTo>
                  <a:pt x="79322" y="141039"/>
                </a:lnTo>
                <a:lnTo>
                  <a:pt x="83362" y="139710"/>
                </a:lnTo>
                <a:lnTo>
                  <a:pt x="87960" y="138824"/>
                </a:lnTo>
                <a:lnTo>
                  <a:pt x="92930" y="138233"/>
                </a:lnTo>
                <a:lnTo>
                  <a:pt x="98148" y="136887"/>
                </a:lnTo>
                <a:lnTo>
                  <a:pt x="103532" y="135037"/>
                </a:lnTo>
                <a:lnTo>
                  <a:pt x="109027" y="132851"/>
                </a:lnTo>
                <a:lnTo>
                  <a:pt x="122751" y="127883"/>
                </a:lnTo>
                <a:lnTo>
                  <a:pt x="154846" y="116931"/>
                </a:lnTo>
                <a:lnTo>
                  <a:pt x="162286" y="115066"/>
                </a:lnTo>
                <a:lnTo>
                  <a:pt x="169151" y="113822"/>
                </a:lnTo>
                <a:lnTo>
                  <a:pt x="175632" y="112993"/>
                </a:lnTo>
                <a:lnTo>
                  <a:pt x="182811" y="111488"/>
                </a:lnTo>
                <a:lnTo>
                  <a:pt x="190454" y="109532"/>
                </a:lnTo>
                <a:lnTo>
                  <a:pt x="198407" y="107275"/>
                </a:lnTo>
                <a:lnTo>
                  <a:pt x="204662" y="105771"/>
                </a:lnTo>
                <a:lnTo>
                  <a:pt x="209784" y="104768"/>
                </a:lnTo>
                <a:lnTo>
                  <a:pt x="214151" y="104099"/>
                </a:lnTo>
                <a:lnTo>
                  <a:pt x="221543" y="103356"/>
                </a:lnTo>
                <a:lnTo>
                  <a:pt x="228004" y="103026"/>
                </a:lnTo>
                <a:lnTo>
                  <a:pt x="234050" y="102880"/>
                </a:lnTo>
                <a:lnTo>
                  <a:pt x="236996" y="103793"/>
                </a:lnTo>
                <a:lnTo>
                  <a:pt x="239913" y="105354"/>
                </a:lnTo>
                <a:lnTo>
                  <a:pt x="248603" y="111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49"/>
          <p:cNvSpPr/>
          <p:nvPr/>
        </p:nvSpPr>
        <p:spPr>
          <a:xfrm>
            <a:off x="4760595" y="257175"/>
            <a:ext cx="34290" cy="222885"/>
          </a:xfrm>
          <a:custGeom>
            <a:avLst/>
            <a:gdLst/>
            <a:ahLst/>
            <a:cxnLst/>
            <a:rect l="0" t="0" r="0" b="0"/>
            <a:pathLst>
              <a:path w="34290" h="222885">
                <a:moveTo>
                  <a:pt x="0" y="0"/>
                </a:moveTo>
                <a:lnTo>
                  <a:pt x="0" y="28941"/>
                </a:lnTo>
                <a:lnTo>
                  <a:pt x="952" y="31676"/>
                </a:lnTo>
                <a:lnTo>
                  <a:pt x="2540" y="34452"/>
                </a:lnTo>
                <a:lnTo>
                  <a:pt x="4550" y="37255"/>
                </a:lnTo>
                <a:lnTo>
                  <a:pt x="5891" y="40077"/>
                </a:lnTo>
                <a:lnTo>
                  <a:pt x="6785" y="42910"/>
                </a:lnTo>
                <a:lnTo>
                  <a:pt x="7778" y="48598"/>
                </a:lnTo>
                <a:lnTo>
                  <a:pt x="8219" y="54302"/>
                </a:lnTo>
                <a:lnTo>
                  <a:pt x="8415" y="60011"/>
                </a:lnTo>
                <a:lnTo>
                  <a:pt x="8467" y="62867"/>
                </a:lnTo>
                <a:lnTo>
                  <a:pt x="9455" y="66676"/>
                </a:lnTo>
                <a:lnTo>
                  <a:pt x="11066" y="71121"/>
                </a:lnTo>
                <a:lnTo>
                  <a:pt x="13092" y="75989"/>
                </a:lnTo>
                <a:lnTo>
                  <a:pt x="14443" y="80186"/>
                </a:lnTo>
                <a:lnTo>
                  <a:pt x="15344" y="83937"/>
                </a:lnTo>
                <a:lnTo>
                  <a:pt x="15944" y="87391"/>
                </a:lnTo>
                <a:lnTo>
                  <a:pt x="16344" y="91598"/>
                </a:lnTo>
                <a:lnTo>
                  <a:pt x="16611" y="96308"/>
                </a:lnTo>
                <a:lnTo>
                  <a:pt x="16907" y="106621"/>
                </a:lnTo>
                <a:lnTo>
                  <a:pt x="17142" y="155832"/>
                </a:lnTo>
                <a:lnTo>
                  <a:pt x="17145" y="199910"/>
                </a:lnTo>
                <a:lnTo>
                  <a:pt x="18097" y="202805"/>
                </a:lnTo>
                <a:lnTo>
                  <a:pt x="19685" y="205688"/>
                </a:lnTo>
                <a:lnTo>
                  <a:pt x="25364" y="213807"/>
                </a:lnTo>
                <a:lnTo>
                  <a:pt x="28100" y="216628"/>
                </a:lnTo>
                <a:lnTo>
                  <a:pt x="34289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50"/>
          <p:cNvSpPr/>
          <p:nvPr/>
        </p:nvSpPr>
        <p:spPr>
          <a:xfrm>
            <a:off x="4640684" y="377190"/>
            <a:ext cx="265644" cy="42863"/>
          </a:xfrm>
          <a:custGeom>
            <a:avLst/>
            <a:gdLst/>
            <a:ahLst/>
            <a:cxnLst/>
            <a:rect l="0" t="0" r="0" b="0"/>
            <a:pathLst>
              <a:path w="265644" h="42863">
                <a:moveTo>
                  <a:pt x="8468" y="42862"/>
                </a:moveTo>
                <a:lnTo>
                  <a:pt x="249" y="42862"/>
                </a:lnTo>
                <a:lnTo>
                  <a:pt x="131" y="41910"/>
                </a:lnTo>
                <a:lnTo>
                  <a:pt x="52" y="40322"/>
                </a:lnTo>
                <a:lnTo>
                  <a:pt x="0" y="38311"/>
                </a:lnTo>
                <a:lnTo>
                  <a:pt x="918" y="36971"/>
                </a:lnTo>
                <a:lnTo>
                  <a:pt x="2482" y="36077"/>
                </a:lnTo>
                <a:lnTo>
                  <a:pt x="7286" y="34643"/>
                </a:lnTo>
                <a:lnTo>
                  <a:pt x="15078" y="34359"/>
                </a:lnTo>
                <a:lnTo>
                  <a:pt x="41629" y="34292"/>
                </a:lnTo>
                <a:lnTo>
                  <a:pt x="45815" y="33339"/>
                </a:lnTo>
                <a:lnTo>
                  <a:pt x="49559" y="31751"/>
                </a:lnTo>
                <a:lnTo>
                  <a:pt x="53007" y="29740"/>
                </a:lnTo>
                <a:lnTo>
                  <a:pt x="57211" y="28399"/>
                </a:lnTo>
                <a:lnTo>
                  <a:pt x="61918" y="27505"/>
                </a:lnTo>
                <a:lnTo>
                  <a:pt x="66961" y="26909"/>
                </a:lnTo>
                <a:lnTo>
                  <a:pt x="73181" y="26512"/>
                </a:lnTo>
                <a:lnTo>
                  <a:pt x="80185" y="26247"/>
                </a:lnTo>
                <a:lnTo>
                  <a:pt x="87712" y="26070"/>
                </a:lnTo>
                <a:lnTo>
                  <a:pt x="94635" y="25000"/>
                </a:lnTo>
                <a:lnTo>
                  <a:pt x="101155" y="23334"/>
                </a:lnTo>
                <a:lnTo>
                  <a:pt x="107407" y="21271"/>
                </a:lnTo>
                <a:lnTo>
                  <a:pt x="113480" y="19895"/>
                </a:lnTo>
                <a:lnTo>
                  <a:pt x="119433" y="18978"/>
                </a:lnTo>
                <a:lnTo>
                  <a:pt x="125308" y="18367"/>
                </a:lnTo>
                <a:lnTo>
                  <a:pt x="131128" y="17007"/>
                </a:lnTo>
                <a:lnTo>
                  <a:pt x="136914" y="15148"/>
                </a:lnTo>
                <a:lnTo>
                  <a:pt x="142677" y="12956"/>
                </a:lnTo>
                <a:lnTo>
                  <a:pt x="149375" y="11495"/>
                </a:lnTo>
                <a:lnTo>
                  <a:pt x="156699" y="10520"/>
                </a:lnTo>
                <a:lnTo>
                  <a:pt x="164438" y="9871"/>
                </a:lnTo>
                <a:lnTo>
                  <a:pt x="171504" y="9438"/>
                </a:lnTo>
                <a:lnTo>
                  <a:pt x="184433" y="8957"/>
                </a:lnTo>
                <a:lnTo>
                  <a:pt x="191500" y="7876"/>
                </a:lnTo>
                <a:lnTo>
                  <a:pt x="199070" y="6203"/>
                </a:lnTo>
                <a:lnTo>
                  <a:pt x="206973" y="4135"/>
                </a:lnTo>
                <a:lnTo>
                  <a:pt x="214147" y="2757"/>
                </a:lnTo>
                <a:lnTo>
                  <a:pt x="220835" y="1838"/>
                </a:lnTo>
                <a:lnTo>
                  <a:pt x="227199" y="1225"/>
                </a:lnTo>
                <a:lnTo>
                  <a:pt x="233346" y="816"/>
                </a:lnTo>
                <a:lnTo>
                  <a:pt x="239349" y="544"/>
                </a:lnTo>
                <a:lnTo>
                  <a:pt x="254360" y="161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51"/>
          <p:cNvSpPr/>
          <p:nvPr/>
        </p:nvSpPr>
        <p:spPr>
          <a:xfrm>
            <a:off x="5060632" y="300037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400"/>
                </a:lnTo>
                <a:lnTo>
                  <a:pt x="8731" y="25620"/>
                </a:lnTo>
                <a:lnTo>
                  <a:pt x="12770" y="29801"/>
                </a:lnTo>
                <a:lnTo>
                  <a:pt x="20400" y="37511"/>
                </a:lnTo>
                <a:lnTo>
                  <a:pt x="22172" y="40247"/>
                </a:lnTo>
                <a:lnTo>
                  <a:pt x="23354" y="43024"/>
                </a:lnTo>
                <a:lnTo>
                  <a:pt x="24142" y="45828"/>
                </a:lnTo>
                <a:lnTo>
                  <a:pt x="26572" y="47697"/>
                </a:lnTo>
                <a:lnTo>
                  <a:pt x="30097" y="48943"/>
                </a:lnTo>
                <a:lnTo>
                  <a:pt x="34352" y="49774"/>
                </a:lnTo>
                <a:lnTo>
                  <a:pt x="39094" y="52232"/>
                </a:lnTo>
                <a:lnTo>
                  <a:pt x="44160" y="55777"/>
                </a:lnTo>
                <a:lnTo>
                  <a:pt x="49442" y="60044"/>
                </a:lnTo>
                <a:lnTo>
                  <a:pt x="53917" y="63842"/>
                </a:lnTo>
                <a:lnTo>
                  <a:pt x="57852" y="67326"/>
                </a:lnTo>
                <a:lnTo>
                  <a:pt x="64765" y="73738"/>
                </a:lnTo>
                <a:lnTo>
                  <a:pt x="74964" y="83655"/>
                </a:lnTo>
                <a:lnTo>
                  <a:pt x="84435" y="93060"/>
                </a:lnTo>
                <a:lnTo>
                  <a:pt x="89627" y="97282"/>
                </a:lnTo>
                <a:lnTo>
                  <a:pt x="94994" y="101050"/>
                </a:lnTo>
                <a:lnTo>
                  <a:pt x="100477" y="104514"/>
                </a:lnTo>
                <a:lnTo>
                  <a:pt x="105085" y="107776"/>
                </a:lnTo>
                <a:lnTo>
                  <a:pt x="109109" y="110903"/>
                </a:lnTo>
                <a:lnTo>
                  <a:pt x="112744" y="113941"/>
                </a:lnTo>
                <a:lnTo>
                  <a:pt x="116121" y="116918"/>
                </a:lnTo>
                <a:lnTo>
                  <a:pt x="122412" y="122766"/>
                </a:lnTo>
                <a:lnTo>
                  <a:pt x="126375" y="125659"/>
                </a:lnTo>
                <a:lnTo>
                  <a:pt x="130923" y="128540"/>
                </a:lnTo>
                <a:lnTo>
                  <a:pt x="135859" y="131413"/>
                </a:lnTo>
                <a:lnTo>
                  <a:pt x="140103" y="134281"/>
                </a:lnTo>
                <a:lnTo>
                  <a:pt x="143884" y="137146"/>
                </a:lnTo>
                <a:lnTo>
                  <a:pt x="147358" y="140008"/>
                </a:lnTo>
                <a:lnTo>
                  <a:pt x="149673" y="142869"/>
                </a:lnTo>
                <a:lnTo>
                  <a:pt x="151218" y="145728"/>
                </a:lnTo>
                <a:lnTo>
                  <a:pt x="152247" y="148587"/>
                </a:lnTo>
                <a:lnTo>
                  <a:pt x="153885" y="150493"/>
                </a:lnTo>
                <a:lnTo>
                  <a:pt x="155930" y="151764"/>
                </a:lnTo>
                <a:lnTo>
                  <a:pt x="158246" y="152611"/>
                </a:lnTo>
                <a:lnTo>
                  <a:pt x="163359" y="156092"/>
                </a:lnTo>
                <a:lnTo>
                  <a:pt x="166056" y="158354"/>
                </a:lnTo>
                <a:lnTo>
                  <a:pt x="168807" y="159862"/>
                </a:lnTo>
                <a:lnTo>
                  <a:pt x="174403" y="161537"/>
                </a:lnTo>
                <a:lnTo>
                  <a:pt x="178357" y="162480"/>
                </a:lnTo>
                <a:lnTo>
                  <a:pt x="184080" y="167311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52"/>
          <p:cNvSpPr/>
          <p:nvPr/>
        </p:nvSpPr>
        <p:spPr>
          <a:xfrm>
            <a:off x="5079047" y="257175"/>
            <a:ext cx="135891" cy="197168"/>
          </a:xfrm>
          <a:custGeom>
            <a:avLst/>
            <a:gdLst/>
            <a:ahLst/>
            <a:cxnLst/>
            <a:rect l="0" t="0" r="0" b="0"/>
            <a:pathLst>
              <a:path w="135891" h="197168">
                <a:moveTo>
                  <a:pt x="135890" y="0"/>
                </a:moveTo>
                <a:lnTo>
                  <a:pt x="135890" y="7380"/>
                </a:lnTo>
                <a:lnTo>
                  <a:pt x="133350" y="10582"/>
                </a:lnTo>
                <a:lnTo>
                  <a:pt x="131340" y="12770"/>
                </a:lnTo>
                <a:lnTo>
                  <a:pt x="126565" y="17740"/>
                </a:lnTo>
                <a:lnTo>
                  <a:pt x="107271" y="37182"/>
                </a:lnTo>
                <a:lnTo>
                  <a:pt x="104428" y="40980"/>
                </a:lnTo>
                <a:lnTo>
                  <a:pt x="101580" y="45417"/>
                </a:lnTo>
                <a:lnTo>
                  <a:pt x="98729" y="50281"/>
                </a:lnTo>
                <a:lnTo>
                  <a:pt x="94924" y="55428"/>
                </a:lnTo>
                <a:lnTo>
                  <a:pt x="90482" y="60764"/>
                </a:lnTo>
                <a:lnTo>
                  <a:pt x="85616" y="66227"/>
                </a:lnTo>
                <a:lnTo>
                  <a:pt x="75128" y="77376"/>
                </a:lnTo>
                <a:lnTo>
                  <a:pt x="69665" y="83017"/>
                </a:lnTo>
                <a:lnTo>
                  <a:pt x="65070" y="88682"/>
                </a:lnTo>
                <a:lnTo>
                  <a:pt x="61054" y="94363"/>
                </a:lnTo>
                <a:lnTo>
                  <a:pt x="57424" y="100056"/>
                </a:lnTo>
                <a:lnTo>
                  <a:pt x="53100" y="105757"/>
                </a:lnTo>
                <a:lnTo>
                  <a:pt x="48312" y="111462"/>
                </a:lnTo>
                <a:lnTo>
                  <a:pt x="38864" y="121928"/>
                </a:lnTo>
                <a:lnTo>
                  <a:pt x="31490" y="129755"/>
                </a:lnTo>
                <a:lnTo>
                  <a:pt x="17433" y="144067"/>
                </a:lnTo>
                <a:lnTo>
                  <a:pt x="14056" y="149385"/>
                </a:lnTo>
                <a:lnTo>
                  <a:pt x="11805" y="154835"/>
                </a:lnTo>
                <a:lnTo>
                  <a:pt x="8192" y="168168"/>
                </a:lnTo>
                <a:lnTo>
                  <a:pt x="5158" y="172531"/>
                </a:lnTo>
                <a:lnTo>
                  <a:pt x="3015" y="175028"/>
                </a:lnTo>
                <a:lnTo>
                  <a:pt x="1587" y="177645"/>
                </a:lnTo>
                <a:lnTo>
                  <a:pt x="0" y="183093"/>
                </a:lnTo>
                <a:lnTo>
                  <a:pt x="529" y="184927"/>
                </a:lnTo>
                <a:lnTo>
                  <a:pt x="1834" y="186149"/>
                </a:lnTo>
                <a:lnTo>
                  <a:pt x="3657" y="186964"/>
                </a:lnTo>
                <a:lnTo>
                  <a:pt x="4872" y="188460"/>
                </a:lnTo>
                <a:lnTo>
                  <a:pt x="5682" y="190410"/>
                </a:lnTo>
                <a:lnTo>
                  <a:pt x="7303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53"/>
          <p:cNvSpPr/>
          <p:nvPr/>
        </p:nvSpPr>
        <p:spPr>
          <a:xfrm>
            <a:off x="5334952" y="120015"/>
            <a:ext cx="128589" cy="137161"/>
          </a:xfrm>
          <a:custGeom>
            <a:avLst/>
            <a:gdLst/>
            <a:ahLst/>
            <a:cxnLst/>
            <a:rect l="0" t="0" r="0" b="0"/>
            <a:pathLst>
              <a:path w="128589" h="137161">
                <a:moveTo>
                  <a:pt x="0" y="42862"/>
                </a:moveTo>
                <a:lnTo>
                  <a:pt x="0" y="34643"/>
                </a:lnTo>
                <a:lnTo>
                  <a:pt x="2540" y="31906"/>
                </a:lnTo>
                <a:lnTo>
                  <a:pt x="4551" y="29843"/>
                </a:lnTo>
                <a:lnTo>
                  <a:pt x="5892" y="27515"/>
                </a:lnTo>
                <a:lnTo>
                  <a:pt x="6785" y="25011"/>
                </a:lnTo>
                <a:lnTo>
                  <a:pt x="7381" y="22389"/>
                </a:lnTo>
                <a:lnTo>
                  <a:pt x="8731" y="20641"/>
                </a:lnTo>
                <a:lnTo>
                  <a:pt x="10583" y="19475"/>
                </a:lnTo>
                <a:lnTo>
                  <a:pt x="12770" y="18698"/>
                </a:lnTo>
                <a:lnTo>
                  <a:pt x="15181" y="17228"/>
                </a:lnTo>
                <a:lnTo>
                  <a:pt x="17741" y="15295"/>
                </a:lnTo>
                <a:lnTo>
                  <a:pt x="20400" y="13054"/>
                </a:lnTo>
                <a:lnTo>
                  <a:pt x="23125" y="11560"/>
                </a:lnTo>
                <a:lnTo>
                  <a:pt x="25894" y="10564"/>
                </a:lnTo>
                <a:lnTo>
                  <a:pt x="28693" y="9900"/>
                </a:lnTo>
                <a:lnTo>
                  <a:pt x="32463" y="8505"/>
                </a:lnTo>
                <a:lnTo>
                  <a:pt x="36882" y="6622"/>
                </a:lnTo>
                <a:lnTo>
                  <a:pt x="41733" y="4415"/>
                </a:lnTo>
                <a:lnTo>
                  <a:pt x="45920" y="2943"/>
                </a:lnTo>
                <a:lnTo>
                  <a:pt x="49663" y="1962"/>
                </a:lnTo>
                <a:lnTo>
                  <a:pt x="53111" y="1308"/>
                </a:lnTo>
                <a:lnTo>
                  <a:pt x="56363" y="872"/>
                </a:lnTo>
                <a:lnTo>
                  <a:pt x="59483" y="581"/>
                </a:lnTo>
                <a:lnTo>
                  <a:pt x="62515" y="387"/>
                </a:lnTo>
                <a:lnTo>
                  <a:pt x="68425" y="172"/>
                </a:lnTo>
                <a:lnTo>
                  <a:pt x="79979" y="34"/>
                </a:lnTo>
                <a:lnTo>
                  <a:pt x="93795" y="0"/>
                </a:lnTo>
                <a:lnTo>
                  <a:pt x="96614" y="2540"/>
                </a:lnTo>
                <a:lnTo>
                  <a:pt x="101635" y="7380"/>
                </a:lnTo>
                <a:lnTo>
                  <a:pt x="102046" y="8730"/>
                </a:lnTo>
                <a:lnTo>
                  <a:pt x="102504" y="12770"/>
                </a:lnTo>
                <a:lnTo>
                  <a:pt x="101673" y="15181"/>
                </a:lnTo>
                <a:lnTo>
                  <a:pt x="100168" y="17740"/>
                </a:lnTo>
                <a:lnTo>
                  <a:pt x="95457" y="24141"/>
                </a:lnTo>
                <a:lnTo>
                  <a:pt x="94813" y="27557"/>
                </a:lnTo>
                <a:lnTo>
                  <a:pt x="94641" y="29801"/>
                </a:lnTo>
                <a:lnTo>
                  <a:pt x="93574" y="33202"/>
                </a:lnTo>
                <a:lnTo>
                  <a:pt x="91910" y="37375"/>
                </a:lnTo>
                <a:lnTo>
                  <a:pt x="89849" y="42061"/>
                </a:lnTo>
                <a:lnTo>
                  <a:pt x="87522" y="46138"/>
                </a:lnTo>
                <a:lnTo>
                  <a:pt x="85017" y="49809"/>
                </a:lnTo>
                <a:lnTo>
                  <a:pt x="82396" y="53208"/>
                </a:lnTo>
                <a:lnTo>
                  <a:pt x="79696" y="56427"/>
                </a:lnTo>
                <a:lnTo>
                  <a:pt x="76943" y="59525"/>
                </a:lnTo>
                <a:lnTo>
                  <a:pt x="71344" y="65508"/>
                </a:lnTo>
                <a:lnTo>
                  <a:pt x="59989" y="77110"/>
                </a:lnTo>
                <a:lnTo>
                  <a:pt x="48574" y="88574"/>
                </a:lnTo>
                <a:lnTo>
                  <a:pt x="45718" y="90481"/>
                </a:lnTo>
                <a:lnTo>
                  <a:pt x="42861" y="91753"/>
                </a:lnTo>
                <a:lnTo>
                  <a:pt x="40004" y="92601"/>
                </a:lnTo>
                <a:lnTo>
                  <a:pt x="38100" y="94119"/>
                </a:lnTo>
                <a:lnTo>
                  <a:pt x="36830" y="96083"/>
                </a:lnTo>
                <a:lnTo>
                  <a:pt x="35983" y="98345"/>
                </a:lnTo>
                <a:lnTo>
                  <a:pt x="35419" y="100806"/>
                </a:lnTo>
                <a:lnTo>
                  <a:pt x="35042" y="103399"/>
                </a:lnTo>
                <a:lnTo>
                  <a:pt x="34792" y="106080"/>
                </a:lnTo>
                <a:lnTo>
                  <a:pt x="34624" y="108820"/>
                </a:lnTo>
                <a:lnTo>
                  <a:pt x="34334" y="118352"/>
                </a:lnTo>
                <a:lnTo>
                  <a:pt x="34291" y="136689"/>
                </a:lnTo>
                <a:lnTo>
                  <a:pt x="36830" y="136950"/>
                </a:lnTo>
                <a:lnTo>
                  <a:pt x="38841" y="137020"/>
                </a:lnTo>
                <a:lnTo>
                  <a:pt x="46222" y="137118"/>
                </a:lnTo>
                <a:lnTo>
                  <a:pt x="76001" y="137158"/>
                </a:lnTo>
                <a:lnTo>
                  <a:pt x="80195" y="136206"/>
                </a:lnTo>
                <a:lnTo>
                  <a:pt x="83943" y="134619"/>
                </a:lnTo>
                <a:lnTo>
                  <a:pt x="87395" y="132608"/>
                </a:lnTo>
                <a:lnTo>
                  <a:pt x="90648" y="131268"/>
                </a:lnTo>
                <a:lnTo>
                  <a:pt x="93770" y="130374"/>
                </a:lnTo>
                <a:lnTo>
                  <a:pt x="96803" y="129779"/>
                </a:lnTo>
                <a:lnTo>
                  <a:pt x="100730" y="129381"/>
                </a:lnTo>
                <a:lnTo>
                  <a:pt x="105254" y="129117"/>
                </a:lnTo>
                <a:lnTo>
                  <a:pt x="117099" y="128692"/>
                </a:lnTo>
                <a:lnTo>
                  <a:pt x="127140" y="128596"/>
                </a:lnTo>
                <a:lnTo>
                  <a:pt x="127623" y="129546"/>
                </a:lnTo>
                <a:lnTo>
                  <a:pt x="128159" y="133141"/>
                </a:lnTo>
                <a:lnTo>
                  <a:pt x="128588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54"/>
          <p:cNvSpPr/>
          <p:nvPr/>
        </p:nvSpPr>
        <p:spPr>
          <a:xfrm>
            <a:off x="3894772" y="3077527"/>
            <a:ext cx="231458" cy="248603"/>
          </a:xfrm>
          <a:custGeom>
            <a:avLst/>
            <a:gdLst/>
            <a:ahLst/>
            <a:cxnLst/>
            <a:rect l="0" t="0" r="0" b="0"/>
            <a:pathLst>
              <a:path w="231458" h="248603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7851" y="17368"/>
                </a:lnTo>
                <a:lnTo>
                  <a:pt x="23174" y="22959"/>
                </a:lnTo>
                <a:lnTo>
                  <a:pt x="50283" y="50275"/>
                </a:lnTo>
                <a:lnTo>
                  <a:pt x="54477" y="55424"/>
                </a:lnTo>
                <a:lnTo>
                  <a:pt x="58225" y="60762"/>
                </a:lnTo>
                <a:lnTo>
                  <a:pt x="61677" y="66226"/>
                </a:lnTo>
                <a:lnTo>
                  <a:pt x="64930" y="71773"/>
                </a:lnTo>
                <a:lnTo>
                  <a:pt x="68052" y="77376"/>
                </a:lnTo>
                <a:lnTo>
                  <a:pt x="71086" y="83017"/>
                </a:lnTo>
                <a:lnTo>
                  <a:pt x="75013" y="88682"/>
                </a:lnTo>
                <a:lnTo>
                  <a:pt x="79536" y="94364"/>
                </a:lnTo>
                <a:lnTo>
                  <a:pt x="84457" y="100057"/>
                </a:lnTo>
                <a:lnTo>
                  <a:pt x="89642" y="105757"/>
                </a:lnTo>
                <a:lnTo>
                  <a:pt x="100484" y="117171"/>
                </a:lnTo>
                <a:lnTo>
                  <a:pt x="106042" y="121929"/>
                </a:lnTo>
                <a:lnTo>
                  <a:pt x="111652" y="126054"/>
                </a:lnTo>
                <a:lnTo>
                  <a:pt x="117297" y="129756"/>
                </a:lnTo>
                <a:lnTo>
                  <a:pt x="122966" y="134129"/>
                </a:lnTo>
                <a:lnTo>
                  <a:pt x="128650" y="138949"/>
                </a:lnTo>
                <a:lnTo>
                  <a:pt x="134344" y="144068"/>
                </a:lnTo>
                <a:lnTo>
                  <a:pt x="139093" y="149385"/>
                </a:lnTo>
                <a:lnTo>
                  <a:pt x="143211" y="154835"/>
                </a:lnTo>
                <a:lnTo>
                  <a:pt x="146909" y="160374"/>
                </a:lnTo>
                <a:lnTo>
                  <a:pt x="150327" y="165971"/>
                </a:lnTo>
                <a:lnTo>
                  <a:pt x="153558" y="171607"/>
                </a:lnTo>
                <a:lnTo>
                  <a:pt x="156665" y="177270"/>
                </a:lnTo>
                <a:lnTo>
                  <a:pt x="160641" y="181998"/>
                </a:lnTo>
                <a:lnTo>
                  <a:pt x="165196" y="186102"/>
                </a:lnTo>
                <a:lnTo>
                  <a:pt x="170138" y="189791"/>
                </a:lnTo>
                <a:lnTo>
                  <a:pt x="174386" y="193202"/>
                </a:lnTo>
                <a:lnTo>
                  <a:pt x="178170" y="196429"/>
                </a:lnTo>
                <a:lnTo>
                  <a:pt x="181645" y="199533"/>
                </a:lnTo>
                <a:lnTo>
                  <a:pt x="185866" y="202554"/>
                </a:lnTo>
                <a:lnTo>
                  <a:pt x="190586" y="205521"/>
                </a:lnTo>
                <a:lnTo>
                  <a:pt x="195638" y="208452"/>
                </a:lnTo>
                <a:lnTo>
                  <a:pt x="199005" y="212310"/>
                </a:lnTo>
                <a:lnTo>
                  <a:pt x="201250" y="216788"/>
                </a:lnTo>
                <a:lnTo>
                  <a:pt x="202747" y="221678"/>
                </a:lnTo>
                <a:lnTo>
                  <a:pt x="204697" y="224938"/>
                </a:lnTo>
                <a:lnTo>
                  <a:pt x="206950" y="227111"/>
                </a:lnTo>
                <a:lnTo>
                  <a:pt x="209404" y="228560"/>
                </a:lnTo>
                <a:lnTo>
                  <a:pt x="211040" y="230478"/>
                </a:lnTo>
                <a:lnTo>
                  <a:pt x="212131" y="232710"/>
                </a:lnTo>
                <a:lnTo>
                  <a:pt x="212858" y="235150"/>
                </a:lnTo>
                <a:lnTo>
                  <a:pt x="214295" y="236777"/>
                </a:lnTo>
                <a:lnTo>
                  <a:pt x="216206" y="237861"/>
                </a:lnTo>
                <a:lnTo>
                  <a:pt x="221566" y="239602"/>
                </a:lnTo>
                <a:lnTo>
                  <a:pt x="222005" y="240697"/>
                </a:lnTo>
                <a:lnTo>
                  <a:pt x="222494" y="244454"/>
                </a:lnTo>
                <a:lnTo>
                  <a:pt x="223577" y="245837"/>
                </a:lnTo>
                <a:lnTo>
                  <a:pt x="225252" y="246759"/>
                </a:lnTo>
                <a:lnTo>
                  <a:pt x="231457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55"/>
          <p:cNvSpPr/>
          <p:nvPr/>
        </p:nvSpPr>
        <p:spPr>
          <a:xfrm>
            <a:off x="3954779" y="3086100"/>
            <a:ext cx="85726" cy="214313"/>
          </a:xfrm>
          <a:custGeom>
            <a:avLst/>
            <a:gdLst/>
            <a:ahLst/>
            <a:cxnLst/>
            <a:rect l="0" t="0" r="0" b="0"/>
            <a:pathLst>
              <a:path w="85726" h="214313">
                <a:moveTo>
                  <a:pt x="85725" y="0"/>
                </a:moveTo>
                <a:lnTo>
                  <a:pt x="85725" y="16482"/>
                </a:lnTo>
                <a:lnTo>
                  <a:pt x="84773" y="20513"/>
                </a:lnTo>
                <a:lnTo>
                  <a:pt x="83186" y="24153"/>
                </a:lnTo>
                <a:lnTo>
                  <a:pt x="81175" y="27532"/>
                </a:lnTo>
                <a:lnTo>
                  <a:pt x="79834" y="31689"/>
                </a:lnTo>
                <a:lnTo>
                  <a:pt x="78940" y="36366"/>
                </a:lnTo>
                <a:lnTo>
                  <a:pt x="78344" y="41389"/>
                </a:lnTo>
                <a:lnTo>
                  <a:pt x="76995" y="45690"/>
                </a:lnTo>
                <a:lnTo>
                  <a:pt x="75143" y="49510"/>
                </a:lnTo>
                <a:lnTo>
                  <a:pt x="72955" y="53009"/>
                </a:lnTo>
                <a:lnTo>
                  <a:pt x="70545" y="57247"/>
                </a:lnTo>
                <a:lnTo>
                  <a:pt x="65326" y="67035"/>
                </a:lnTo>
                <a:lnTo>
                  <a:pt x="63554" y="72313"/>
                </a:lnTo>
                <a:lnTo>
                  <a:pt x="62371" y="77736"/>
                </a:lnTo>
                <a:lnTo>
                  <a:pt x="61584" y="83256"/>
                </a:lnTo>
                <a:lnTo>
                  <a:pt x="60106" y="89794"/>
                </a:lnTo>
                <a:lnTo>
                  <a:pt x="58168" y="97010"/>
                </a:lnTo>
                <a:lnTo>
                  <a:pt x="55924" y="104678"/>
                </a:lnTo>
                <a:lnTo>
                  <a:pt x="53475" y="110743"/>
                </a:lnTo>
                <a:lnTo>
                  <a:pt x="50890" y="115739"/>
                </a:lnTo>
                <a:lnTo>
                  <a:pt x="48215" y="120021"/>
                </a:lnTo>
                <a:lnTo>
                  <a:pt x="45478" y="124782"/>
                </a:lnTo>
                <a:lnTo>
                  <a:pt x="39898" y="135151"/>
                </a:lnTo>
                <a:lnTo>
                  <a:pt x="36124" y="140583"/>
                </a:lnTo>
                <a:lnTo>
                  <a:pt x="31703" y="146109"/>
                </a:lnTo>
                <a:lnTo>
                  <a:pt x="26850" y="151699"/>
                </a:lnTo>
                <a:lnTo>
                  <a:pt x="23616" y="157330"/>
                </a:lnTo>
                <a:lnTo>
                  <a:pt x="21459" y="162989"/>
                </a:lnTo>
                <a:lnTo>
                  <a:pt x="20021" y="168666"/>
                </a:lnTo>
                <a:lnTo>
                  <a:pt x="18110" y="173404"/>
                </a:lnTo>
                <a:lnTo>
                  <a:pt x="15884" y="177515"/>
                </a:lnTo>
                <a:lnTo>
                  <a:pt x="13447" y="181209"/>
                </a:lnTo>
                <a:lnTo>
                  <a:pt x="11822" y="184623"/>
                </a:lnTo>
                <a:lnTo>
                  <a:pt x="10017" y="190957"/>
                </a:lnTo>
                <a:lnTo>
                  <a:pt x="8583" y="193980"/>
                </a:lnTo>
                <a:lnTo>
                  <a:pt x="6675" y="196947"/>
                </a:lnTo>
                <a:lnTo>
                  <a:pt x="4450" y="199878"/>
                </a:lnTo>
                <a:lnTo>
                  <a:pt x="1978" y="20567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56"/>
          <p:cNvSpPr/>
          <p:nvPr/>
        </p:nvSpPr>
        <p:spPr>
          <a:xfrm>
            <a:off x="4186237" y="2974692"/>
            <a:ext cx="179976" cy="197134"/>
          </a:xfrm>
          <a:custGeom>
            <a:avLst/>
            <a:gdLst/>
            <a:ahLst/>
            <a:cxnLst/>
            <a:rect l="0" t="0" r="0" b="0"/>
            <a:pathLst>
              <a:path w="179976" h="197134">
                <a:moveTo>
                  <a:pt x="0" y="34255"/>
                </a:moveTo>
                <a:lnTo>
                  <a:pt x="0" y="26874"/>
                </a:lnTo>
                <a:lnTo>
                  <a:pt x="953" y="26477"/>
                </a:lnTo>
                <a:lnTo>
                  <a:pt x="4551" y="26035"/>
                </a:lnTo>
                <a:lnTo>
                  <a:pt x="9325" y="25839"/>
                </a:lnTo>
                <a:lnTo>
                  <a:pt x="11931" y="25787"/>
                </a:lnTo>
                <a:lnTo>
                  <a:pt x="14622" y="24800"/>
                </a:lnTo>
                <a:lnTo>
                  <a:pt x="20151" y="21163"/>
                </a:lnTo>
                <a:lnTo>
                  <a:pt x="22959" y="18859"/>
                </a:lnTo>
                <a:lnTo>
                  <a:pt x="25783" y="16371"/>
                </a:lnTo>
                <a:lnTo>
                  <a:pt x="28619" y="13760"/>
                </a:lnTo>
                <a:lnTo>
                  <a:pt x="31462" y="12019"/>
                </a:lnTo>
                <a:lnTo>
                  <a:pt x="34310" y="10859"/>
                </a:lnTo>
                <a:lnTo>
                  <a:pt x="37161" y="10085"/>
                </a:lnTo>
                <a:lnTo>
                  <a:pt x="40966" y="8616"/>
                </a:lnTo>
                <a:lnTo>
                  <a:pt x="45408" y="6685"/>
                </a:lnTo>
                <a:lnTo>
                  <a:pt x="50275" y="4445"/>
                </a:lnTo>
                <a:lnTo>
                  <a:pt x="54472" y="2952"/>
                </a:lnTo>
                <a:lnTo>
                  <a:pt x="58222" y="1956"/>
                </a:lnTo>
                <a:lnTo>
                  <a:pt x="61675" y="1293"/>
                </a:lnTo>
                <a:lnTo>
                  <a:pt x="65882" y="850"/>
                </a:lnTo>
                <a:lnTo>
                  <a:pt x="70591" y="555"/>
                </a:lnTo>
                <a:lnTo>
                  <a:pt x="79951" y="227"/>
                </a:lnTo>
                <a:lnTo>
                  <a:pt x="90576" y="43"/>
                </a:lnTo>
                <a:lnTo>
                  <a:pt x="96771" y="0"/>
                </a:lnTo>
                <a:lnTo>
                  <a:pt x="100709" y="941"/>
                </a:lnTo>
                <a:lnTo>
                  <a:pt x="105240" y="2521"/>
                </a:lnTo>
                <a:lnTo>
                  <a:pt x="117096" y="7349"/>
                </a:lnTo>
                <a:lnTo>
                  <a:pt x="121258" y="13089"/>
                </a:lnTo>
                <a:lnTo>
                  <a:pt x="123701" y="17287"/>
                </a:lnTo>
                <a:lnTo>
                  <a:pt x="125330" y="21038"/>
                </a:lnTo>
                <a:lnTo>
                  <a:pt x="126416" y="24491"/>
                </a:lnTo>
                <a:lnTo>
                  <a:pt x="127140" y="27746"/>
                </a:lnTo>
                <a:lnTo>
                  <a:pt x="126670" y="31820"/>
                </a:lnTo>
                <a:lnTo>
                  <a:pt x="125404" y="36442"/>
                </a:lnTo>
                <a:lnTo>
                  <a:pt x="123608" y="41428"/>
                </a:lnTo>
                <a:lnTo>
                  <a:pt x="121457" y="46657"/>
                </a:lnTo>
                <a:lnTo>
                  <a:pt x="119071" y="52048"/>
                </a:lnTo>
                <a:lnTo>
                  <a:pt x="116529" y="57547"/>
                </a:lnTo>
                <a:lnTo>
                  <a:pt x="112928" y="63118"/>
                </a:lnTo>
                <a:lnTo>
                  <a:pt x="108623" y="68737"/>
                </a:lnTo>
                <a:lnTo>
                  <a:pt x="103848" y="74388"/>
                </a:lnTo>
                <a:lnTo>
                  <a:pt x="98759" y="79108"/>
                </a:lnTo>
                <a:lnTo>
                  <a:pt x="93463" y="83207"/>
                </a:lnTo>
                <a:lnTo>
                  <a:pt x="88026" y="86892"/>
                </a:lnTo>
                <a:lnTo>
                  <a:pt x="83449" y="91254"/>
                </a:lnTo>
                <a:lnTo>
                  <a:pt x="79445" y="96067"/>
                </a:lnTo>
                <a:lnTo>
                  <a:pt x="75824" y="101180"/>
                </a:lnTo>
                <a:lnTo>
                  <a:pt x="71504" y="105542"/>
                </a:lnTo>
                <a:lnTo>
                  <a:pt x="66720" y="109402"/>
                </a:lnTo>
                <a:lnTo>
                  <a:pt x="61624" y="112928"/>
                </a:lnTo>
                <a:lnTo>
                  <a:pt x="57276" y="115279"/>
                </a:lnTo>
                <a:lnTo>
                  <a:pt x="53424" y="116846"/>
                </a:lnTo>
                <a:lnTo>
                  <a:pt x="49904" y="117891"/>
                </a:lnTo>
                <a:lnTo>
                  <a:pt x="47556" y="119540"/>
                </a:lnTo>
                <a:lnTo>
                  <a:pt x="45992" y="121591"/>
                </a:lnTo>
                <a:lnTo>
                  <a:pt x="42917" y="128432"/>
                </a:lnTo>
                <a:lnTo>
                  <a:pt x="42879" y="123966"/>
                </a:lnTo>
                <a:lnTo>
                  <a:pt x="43826" y="121685"/>
                </a:lnTo>
                <a:lnTo>
                  <a:pt x="47418" y="116610"/>
                </a:lnTo>
                <a:lnTo>
                  <a:pt x="49709" y="114876"/>
                </a:lnTo>
                <a:lnTo>
                  <a:pt x="52190" y="113720"/>
                </a:lnTo>
                <a:lnTo>
                  <a:pt x="54795" y="112949"/>
                </a:lnTo>
                <a:lnTo>
                  <a:pt x="58438" y="111483"/>
                </a:lnTo>
                <a:lnTo>
                  <a:pt x="62771" y="109553"/>
                </a:lnTo>
                <a:lnTo>
                  <a:pt x="72666" y="104868"/>
                </a:lnTo>
                <a:lnTo>
                  <a:pt x="83414" y="99611"/>
                </a:lnTo>
                <a:lnTo>
                  <a:pt x="88947" y="97828"/>
                </a:lnTo>
                <a:lnTo>
                  <a:pt x="94540" y="96640"/>
                </a:lnTo>
                <a:lnTo>
                  <a:pt x="100175" y="95847"/>
                </a:lnTo>
                <a:lnTo>
                  <a:pt x="105836" y="95319"/>
                </a:lnTo>
                <a:lnTo>
                  <a:pt x="111515" y="94967"/>
                </a:lnTo>
                <a:lnTo>
                  <a:pt x="122905" y="94576"/>
                </a:lnTo>
                <a:lnTo>
                  <a:pt x="134317" y="94402"/>
                </a:lnTo>
                <a:lnTo>
                  <a:pt x="140027" y="95308"/>
                </a:lnTo>
                <a:lnTo>
                  <a:pt x="145739" y="96865"/>
                </a:lnTo>
                <a:lnTo>
                  <a:pt x="151452" y="98855"/>
                </a:lnTo>
                <a:lnTo>
                  <a:pt x="156213" y="100181"/>
                </a:lnTo>
                <a:lnTo>
                  <a:pt x="160339" y="101066"/>
                </a:lnTo>
                <a:lnTo>
                  <a:pt x="164043" y="101656"/>
                </a:lnTo>
                <a:lnTo>
                  <a:pt x="167465" y="103001"/>
                </a:lnTo>
                <a:lnTo>
                  <a:pt x="170698" y="104851"/>
                </a:lnTo>
                <a:lnTo>
                  <a:pt x="173806" y="107036"/>
                </a:lnTo>
                <a:lnTo>
                  <a:pt x="175878" y="109446"/>
                </a:lnTo>
                <a:lnTo>
                  <a:pt x="177260" y="112005"/>
                </a:lnTo>
                <a:lnTo>
                  <a:pt x="178795" y="117388"/>
                </a:lnTo>
                <a:lnTo>
                  <a:pt x="179477" y="122956"/>
                </a:lnTo>
                <a:lnTo>
                  <a:pt x="179659" y="126726"/>
                </a:lnTo>
                <a:lnTo>
                  <a:pt x="179861" y="135996"/>
                </a:lnTo>
                <a:lnTo>
                  <a:pt x="179975" y="147374"/>
                </a:lnTo>
                <a:lnTo>
                  <a:pt x="179038" y="150625"/>
                </a:lnTo>
                <a:lnTo>
                  <a:pt x="175458" y="156778"/>
                </a:lnTo>
                <a:lnTo>
                  <a:pt x="170691" y="162687"/>
                </a:lnTo>
                <a:lnTo>
                  <a:pt x="165398" y="168488"/>
                </a:lnTo>
                <a:lnTo>
                  <a:pt x="157063" y="177109"/>
                </a:lnTo>
                <a:lnTo>
                  <a:pt x="151403" y="182836"/>
                </a:lnTo>
                <a:lnTo>
                  <a:pt x="147608" y="184744"/>
                </a:lnTo>
                <a:lnTo>
                  <a:pt x="143173" y="186016"/>
                </a:lnTo>
                <a:lnTo>
                  <a:pt x="138311" y="186864"/>
                </a:lnTo>
                <a:lnTo>
                  <a:pt x="134117" y="188382"/>
                </a:lnTo>
                <a:lnTo>
                  <a:pt x="130369" y="190346"/>
                </a:lnTo>
                <a:lnTo>
                  <a:pt x="126918" y="192608"/>
                </a:lnTo>
                <a:lnTo>
                  <a:pt x="123665" y="194116"/>
                </a:lnTo>
                <a:lnTo>
                  <a:pt x="120543" y="195122"/>
                </a:lnTo>
                <a:lnTo>
                  <a:pt x="117509" y="195792"/>
                </a:lnTo>
                <a:lnTo>
                  <a:pt x="114535" y="196239"/>
                </a:lnTo>
                <a:lnTo>
                  <a:pt x="111599" y="196537"/>
                </a:lnTo>
                <a:lnTo>
                  <a:pt x="104594" y="197015"/>
                </a:lnTo>
                <a:lnTo>
                  <a:pt x="101096" y="197080"/>
                </a:lnTo>
                <a:lnTo>
                  <a:pt x="80880" y="197132"/>
                </a:lnTo>
                <a:lnTo>
                  <a:pt x="85725" y="1971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57"/>
          <p:cNvSpPr/>
          <p:nvPr/>
        </p:nvSpPr>
        <p:spPr>
          <a:xfrm>
            <a:off x="4537709" y="323183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0" y="8468"/>
                </a:lnTo>
                <a:lnTo>
                  <a:pt x="4552" y="8542"/>
                </a:lnTo>
                <a:lnTo>
                  <a:pt x="70247" y="8573"/>
                </a:lnTo>
                <a:lnTo>
                  <a:pt x="74454" y="7620"/>
                </a:lnTo>
                <a:lnTo>
                  <a:pt x="79164" y="6033"/>
                </a:lnTo>
                <a:lnTo>
                  <a:pt x="84209" y="4022"/>
                </a:lnTo>
                <a:lnTo>
                  <a:pt x="89476" y="2681"/>
                </a:lnTo>
                <a:lnTo>
                  <a:pt x="94894" y="1787"/>
                </a:lnTo>
                <a:lnTo>
                  <a:pt x="100410" y="1192"/>
                </a:lnTo>
                <a:lnTo>
                  <a:pt x="105040" y="795"/>
                </a:lnTo>
                <a:lnTo>
                  <a:pt x="109080" y="530"/>
                </a:lnTo>
                <a:lnTo>
                  <a:pt x="112725" y="353"/>
                </a:lnTo>
                <a:lnTo>
                  <a:pt x="121855" y="15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58"/>
          <p:cNvSpPr/>
          <p:nvPr/>
        </p:nvSpPr>
        <p:spPr>
          <a:xfrm>
            <a:off x="4854892" y="3017908"/>
            <a:ext cx="214173" cy="333939"/>
          </a:xfrm>
          <a:custGeom>
            <a:avLst/>
            <a:gdLst/>
            <a:ahLst/>
            <a:cxnLst/>
            <a:rect l="0" t="0" r="0" b="0"/>
            <a:pathLst>
              <a:path w="214173" h="333939">
                <a:moveTo>
                  <a:pt x="8573" y="42474"/>
                </a:moveTo>
                <a:lnTo>
                  <a:pt x="15954" y="42474"/>
                </a:lnTo>
                <a:lnTo>
                  <a:pt x="21343" y="37923"/>
                </a:lnTo>
                <a:lnTo>
                  <a:pt x="26313" y="33149"/>
                </a:lnTo>
                <a:lnTo>
                  <a:pt x="37265" y="22323"/>
                </a:lnTo>
                <a:lnTo>
                  <a:pt x="41036" y="20467"/>
                </a:lnTo>
                <a:lnTo>
                  <a:pt x="45455" y="19231"/>
                </a:lnTo>
                <a:lnTo>
                  <a:pt x="50306" y="18406"/>
                </a:lnTo>
                <a:lnTo>
                  <a:pt x="54492" y="16904"/>
                </a:lnTo>
                <a:lnTo>
                  <a:pt x="58236" y="14950"/>
                </a:lnTo>
                <a:lnTo>
                  <a:pt x="61684" y="12694"/>
                </a:lnTo>
                <a:lnTo>
                  <a:pt x="65887" y="11191"/>
                </a:lnTo>
                <a:lnTo>
                  <a:pt x="70595" y="10189"/>
                </a:lnTo>
                <a:lnTo>
                  <a:pt x="75638" y="9521"/>
                </a:lnTo>
                <a:lnTo>
                  <a:pt x="79953" y="8122"/>
                </a:lnTo>
                <a:lnTo>
                  <a:pt x="83782" y="6238"/>
                </a:lnTo>
                <a:lnTo>
                  <a:pt x="87287" y="4029"/>
                </a:lnTo>
                <a:lnTo>
                  <a:pt x="91529" y="2557"/>
                </a:lnTo>
                <a:lnTo>
                  <a:pt x="96262" y="1575"/>
                </a:lnTo>
                <a:lnTo>
                  <a:pt x="101322" y="920"/>
                </a:lnTo>
                <a:lnTo>
                  <a:pt x="105648" y="484"/>
                </a:lnTo>
                <a:lnTo>
                  <a:pt x="109485" y="193"/>
                </a:lnTo>
                <a:lnTo>
                  <a:pt x="112995" y="0"/>
                </a:lnTo>
                <a:lnTo>
                  <a:pt x="116287" y="823"/>
                </a:lnTo>
                <a:lnTo>
                  <a:pt x="122485" y="4277"/>
                </a:lnTo>
                <a:lnTo>
                  <a:pt x="128416" y="6448"/>
                </a:lnTo>
                <a:lnTo>
                  <a:pt x="131331" y="7026"/>
                </a:lnTo>
                <a:lnTo>
                  <a:pt x="137109" y="10210"/>
                </a:lnTo>
                <a:lnTo>
                  <a:pt x="139984" y="12392"/>
                </a:lnTo>
                <a:lnTo>
                  <a:pt x="141900" y="14799"/>
                </a:lnTo>
                <a:lnTo>
                  <a:pt x="143178" y="17357"/>
                </a:lnTo>
                <a:lnTo>
                  <a:pt x="144597" y="22738"/>
                </a:lnTo>
                <a:lnTo>
                  <a:pt x="145396" y="31123"/>
                </a:lnTo>
                <a:lnTo>
                  <a:pt x="145633" y="40593"/>
                </a:lnTo>
                <a:lnTo>
                  <a:pt x="145719" y="61288"/>
                </a:lnTo>
                <a:lnTo>
                  <a:pt x="144771" y="64542"/>
                </a:lnTo>
                <a:lnTo>
                  <a:pt x="138886" y="74624"/>
                </a:lnTo>
                <a:lnTo>
                  <a:pt x="133800" y="84068"/>
                </a:lnTo>
                <a:lnTo>
                  <a:pt x="128364" y="92076"/>
                </a:lnTo>
                <a:lnTo>
                  <a:pt x="122773" y="98809"/>
                </a:lnTo>
                <a:lnTo>
                  <a:pt x="117114" y="104977"/>
                </a:lnTo>
                <a:lnTo>
                  <a:pt x="108572" y="113804"/>
                </a:lnTo>
                <a:lnTo>
                  <a:pt x="100009" y="122452"/>
                </a:lnTo>
                <a:lnTo>
                  <a:pt x="97153" y="124368"/>
                </a:lnTo>
                <a:lnTo>
                  <a:pt x="91439" y="126496"/>
                </a:lnTo>
                <a:lnTo>
                  <a:pt x="89534" y="128017"/>
                </a:lnTo>
                <a:lnTo>
                  <a:pt x="88265" y="129982"/>
                </a:lnTo>
                <a:lnTo>
                  <a:pt x="87418" y="132245"/>
                </a:lnTo>
                <a:lnTo>
                  <a:pt x="85901" y="133754"/>
                </a:lnTo>
                <a:lnTo>
                  <a:pt x="83938" y="134760"/>
                </a:lnTo>
                <a:lnTo>
                  <a:pt x="78493" y="136374"/>
                </a:lnTo>
                <a:lnTo>
                  <a:pt x="78046" y="137459"/>
                </a:lnTo>
                <a:lnTo>
                  <a:pt x="77163" y="145237"/>
                </a:lnTo>
                <a:lnTo>
                  <a:pt x="77153" y="137954"/>
                </a:lnTo>
                <a:lnTo>
                  <a:pt x="78106" y="137560"/>
                </a:lnTo>
                <a:lnTo>
                  <a:pt x="81703" y="137122"/>
                </a:lnTo>
                <a:lnTo>
                  <a:pt x="83044" y="136053"/>
                </a:lnTo>
                <a:lnTo>
                  <a:pt x="83938" y="134387"/>
                </a:lnTo>
                <a:lnTo>
                  <a:pt x="84534" y="132325"/>
                </a:lnTo>
                <a:lnTo>
                  <a:pt x="85883" y="130949"/>
                </a:lnTo>
                <a:lnTo>
                  <a:pt x="87736" y="130033"/>
                </a:lnTo>
                <a:lnTo>
                  <a:pt x="92334" y="129014"/>
                </a:lnTo>
                <a:lnTo>
                  <a:pt x="97552" y="128561"/>
                </a:lnTo>
                <a:lnTo>
                  <a:pt x="101230" y="128441"/>
                </a:lnTo>
                <a:lnTo>
                  <a:pt x="121715" y="128231"/>
                </a:lnTo>
                <a:lnTo>
                  <a:pt x="156779" y="128200"/>
                </a:lnTo>
                <a:lnTo>
                  <a:pt x="159764" y="129152"/>
                </a:lnTo>
                <a:lnTo>
                  <a:pt x="165622" y="132750"/>
                </a:lnTo>
                <a:lnTo>
                  <a:pt x="169469" y="135043"/>
                </a:lnTo>
                <a:lnTo>
                  <a:pt x="173939" y="137524"/>
                </a:lnTo>
                <a:lnTo>
                  <a:pt x="178825" y="140131"/>
                </a:lnTo>
                <a:lnTo>
                  <a:pt x="183034" y="142821"/>
                </a:lnTo>
                <a:lnTo>
                  <a:pt x="186792" y="145567"/>
                </a:lnTo>
                <a:lnTo>
                  <a:pt x="190251" y="148350"/>
                </a:lnTo>
                <a:lnTo>
                  <a:pt x="192556" y="151158"/>
                </a:lnTo>
                <a:lnTo>
                  <a:pt x="194094" y="153983"/>
                </a:lnTo>
                <a:lnTo>
                  <a:pt x="195119" y="156818"/>
                </a:lnTo>
                <a:lnTo>
                  <a:pt x="198797" y="162509"/>
                </a:lnTo>
                <a:lnTo>
                  <a:pt x="203607" y="168213"/>
                </a:lnTo>
                <a:lnTo>
                  <a:pt x="208920" y="173923"/>
                </a:lnTo>
                <a:lnTo>
                  <a:pt x="210717" y="177732"/>
                </a:lnTo>
                <a:lnTo>
                  <a:pt x="212714" y="187043"/>
                </a:lnTo>
                <a:lnTo>
                  <a:pt x="213602" y="194992"/>
                </a:lnTo>
                <a:lnTo>
                  <a:pt x="213997" y="202652"/>
                </a:lnTo>
                <a:lnTo>
                  <a:pt x="214172" y="212407"/>
                </a:lnTo>
                <a:lnTo>
                  <a:pt x="213266" y="217675"/>
                </a:lnTo>
                <a:lnTo>
                  <a:pt x="211711" y="223092"/>
                </a:lnTo>
                <a:lnTo>
                  <a:pt x="207441" y="233239"/>
                </a:lnTo>
                <a:lnTo>
                  <a:pt x="199682" y="245259"/>
                </a:lnTo>
                <a:lnTo>
                  <a:pt x="194158" y="255156"/>
                </a:lnTo>
                <a:lnTo>
                  <a:pt x="185692" y="271437"/>
                </a:lnTo>
                <a:lnTo>
                  <a:pt x="181898" y="276079"/>
                </a:lnTo>
                <a:lnTo>
                  <a:pt x="177462" y="280126"/>
                </a:lnTo>
                <a:lnTo>
                  <a:pt x="172601" y="283776"/>
                </a:lnTo>
                <a:lnTo>
                  <a:pt x="168407" y="287162"/>
                </a:lnTo>
                <a:lnTo>
                  <a:pt x="164659" y="290372"/>
                </a:lnTo>
                <a:lnTo>
                  <a:pt x="161208" y="293464"/>
                </a:lnTo>
                <a:lnTo>
                  <a:pt x="154833" y="299440"/>
                </a:lnTo>
                <a:lnTo>
                  <a:pt x="151799" y="302368"/>
                </a:lnTo>
                <a:lnTo>
                  <a:pt x="147872" y="305271"/>
                </a:lnTo>
                <a:lnTo>
                  <a:pt x="143349" y="308160"/>
                </a:lnTo>
                <a:lnTo>
                  <a:pt x="138428" y="311038"/>
                </a:lnTo>
                <a:lnTo>
                  <a:pt x="134196" y="313909"/>
                </a:lnTo>
                <a:lnTo>
                  <a:pt x="130421" y="316776"/>
                </a:lnTo>
                <a:lnTo>
                  <a:pt x="126952" y="319639"/>
                </a:lnTo>
                <a:lnTo>
                  <a:pt x="122735" y="322501"/>
                </a:lnTo>
                <a:lnTo>
                  <a:pt x="118018" y="325361"/>
                </a:lnTo>
                <a:lnTo>
                  <a:pt x="112969" y="328221"/>
                </a:lnTo>
                <a:lnTo>
                  <a:pt x="108650" y="330127"/>
                </a:lnTo>
                <a:lnTo>
                  <a:pt x="104818" y="331398"/>
                </a:lnTo>
                <a:lnTo>
                  <a:pt x="101311" y="332245"/>
                </a:lnTo>
                <a:lnTo>
                  <a:pt x="94875" y="333186"/>
                </a:lnTo>
                <a:lnTo>
                  <a:pt x="91825" y="333437"/>
                </a:lnTo>
                <a:lnTo>
                  <a:pt x="87886" y="333604"/>
                </a:lnTo>
                <a:lnTo>
                  <a:pt x="74195" y="333840"/>
                </a:lnTo>
                <a:lnTo>
                  <a:pt x="32656" y="333938"/>
                </a:lnTo>
                <a:lnTo>
                  <a:pt x="30343" y="332986"/>
                </a:lnTo>
                <a:lnTo>
                  <a:pt x="28801" y="331399"/>
                </a:lnTo>
                <a:lnTo>
                  <a:pt x="27774" y="329388"/>
                </a:lnTo>
                <a:lnTo>
                  <a:pt x="26136" y="328048"/>
                </a:lnTo>
                <a:lnTo>
                  <a:pt x="24091" y="327154"/>
                </a:lnTo>
                <a:lnTo>
                  <a:pt x="17552" y="325471"/>
                </a:lnTo>
                <a:lnTo>
                  <a:pt x="12715" y="325398"/>
                </a:lnTo>
                <a:lnTo>
                  <a:pt x="10382" y="324435"/>
                </a:lnTo>
                <a:lnTo>
                  <a:pt x="5249" y="320825"/>
                </a:lnTo>
                <a:lnTo>
                  <a:pt x="0" y="3167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59"/>
          <p:cNvSpPr/>
          <p:nvPr/>
        </p:nvSpPr>
        <p:spPr>
          <a:xfrm>
            <a:off x="5163502" y="3051810"/>
            <a:ext cx="222886" cy="231458"/>
          </a:xfrm>
          <a:custGeom>
            <a:avLst/>
            <a:gdLst/>
            <a:ahLst/>
            <a:cxnLst/>
            <a:rect l="0" t="0" r="0" b="0"/>
            <a:pathLst>
              <a:path w="222886" h="231458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4551" y="20473"/>
                </a:lnTo>
                <a:lnTo>
                  <a:pt x="6785" y="25926"/>
                </a:lnTo>
                <a:lnTo>
                  <a:pt x="7778" y="31525"/>
                </a:lnTo>
                <a:lnTo>
                  <a:pt x="8219" y="37189"/>
                </a:lnTo>
                <a:lnTo>
                  <a:pt x="9290" y="40032"/>
                </a:lnTo>
                <a:lnTo>
                  <a:pt x="13019" y="45732"/>
                </a:lnTo>
                <a:lnTo>
                  <a:pt x="16299" y="48585"/>
                </a:lnTo>
                <a:lnTo>
                  <a:pt x="20391" y="51440"/>
                </a:lnTo>
                <a:lnTo>
                  <a:pt x="25024" y="54296"/>
                </a:lnTo>
                <a:lnTo>
                  <a:pt x="29065" y="58105"/>
                </a:lnTo>
                <a:lnTo>
                  <a:pt x="32712" y="62549"/>
                </a:lnTo>
                <a:lnTo>
                  <a:pt x="36096" y="67416"/>
                </a:lnTo>
                <a:lnTo>
                  <a:pt x="39304" y="71614"/>
                </a:lnTo>
                <a:lnTo>
                  <a:pt x="45409" y="78818"/>
                </a:lnTo>
                <a:lnTo>
                  <a:pt x="49322" y="83025"/>
                </a:lnTo>
                <a:lnTo>
                  <a:pt x="58751" y="92780"/>
                </a:lnTo>
                <a:lnTo>
                  <a:pt x="63933" y="97096"/>
                </a:lnTo>
                <a:lnTo>
                  <a:pt x="69292" y="100925"/>
                </a:lnTo>
                <a:lnTo>
                  <a:pt x="74769" y="104431"/>
                </a:lnTo>
                <a:lnTo>
                  <a:pt x="79374" y="108673"/>
                </a:lnTo>
                <a:lnTo>
                  <a:pt x="83396" y="113406"/>
                </a:lnTo>
                <a:lnTo>
                  <a:pt x="87030" y="118466"/>
                </a:lnTo>
                <a:lnTo>
                  <a:pt x="91357" y="122792"/>
                </a:lnTo>
                <a:lnTo>
                  <a:pt x="96148" y="126629"/>
                </a:lnTo>
                <a:lnTo>
                  <a:pt x="101246" y="130139"/>
                </a:lnTo>
                <a:lnTo>
                  <a:pt x="105598" y="134384"/>
                </a:lnTo>
                <a:lnTo>
                  <a:pt x="109450" y="139120"/>
                </a:lnTo>
                <a:lnTo>
                  <a:pt x="112972" y="144181"/>
                </a:lnTo>
                <a:lnTo>
                  <a:pt x="117225" y="148508"/>
                </a:lnTo>
                <a:lnTo>
                  <a:pt x="121965" y="152345"/>
                </a:lnTo>
                <a:lnTo>
                  <a:pt x="127030" y="155856"/>
                </a:lnTo>
                <a:lnTo>
                  <a:pt x="131359" y="159149"/>
                </a:lnTo>
                <a:lnTo>
                  <a:pt x="135198" y="162297"/>
                </a:lnTo>
                <a:lnTo>
                  <a:pt x="138709" y="165348"/>
                </a:lnTo>
                <a:lnTo>
                  <a:pt x="142003" y="169286"/>
                </a:lnTo>
                <a:lnTo>
                  <a:pt x="145151" y="173818"/>
                </a:lnTo>
                <a:lnTo>
                  <a:pt x="148203" y="178743"/>
                </a:lnTo>
                <a:lnTo>
                  <a:pt x="151189" y="182980"/>
                </a:lnTo>
                <a:lnTo>
                  <a:pt x="154133" y="186756"/>
                </a:lnTo>
                <a:lnTo>
                  <a:pt x="159944" y="193492"/>
                </a:lnTo>
                <a:lnTo>
                  <a:pt x="165701" y="199662"/>
                </a:lnTo>
                <a:lnTo>
                  <a:pt x="174297" y="208490"/>
                </a:lnTo>
                <a:lnTo>
                  <a:pt x="177158" y="210430"/>
                </a:lnTo>
                <a:lnTo>
                  <a:pt x="182877" y="212587"/>
                </a:lnTo>
                <a:lnTo>
                  <a:pt x="188594" y="216085"/>
                </a:lnTo>
                <a:lnTo>
                  <a:pt x="191452" y="218352"/>
                </a:lnTo>
                <a:lnTo>
                  <a:pt x="194310" y="219863"/>
                </a:lnTo>
                <a:lnTo>
                  <a:pt x="200025" y="221541"/>
                </a:lnTo>
                <a:lnTo>
                  <a:pt x="201930" y="222942"/>
                </a:lnTo>
                <a:lnTo>
                  <a:pt x="203200" y="224828"/>
                </a:lnTo>
                <a:lnTo>
                  <a:pt x="204046" y="227037"/>
                </a:lnTo>
                <a:lnTo>
                  <a:pt x="205564" y="228511"/>
                </a:lnTo>
                <a:lnTo>
                  <a:pt x="207527" y="229493"/>
                </a:lnTo>
                <a:lnTo>
                  <a:pt x="212250" y="230584"/>
                </a:lnTo>
                <a:lnTo>
                  <a:pt x="214842" y="230875"/>
                </a:lnTo>
                <a:lnTo>
                  <a:pt x="222885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60"/>
          <p:cNvSpPr/>
          <p:nvPr/>
        </p:nvSpPr>
        <p:spPr>
          <a:xfrm>
            <a:off x="5214937" y="3094672"/>
            <a:ext cx="128589" cy="240031"/>
          </a:xfrm>
          <a:custGeom>
            <a:avLst/>
            <a:gdLst/>
            <a:ahLst/>
            <a:cxnLst/>
            <a:rect l="0" t="0" r="0" b="0"/>
            <a:pathLst>
              <a:path w="128589" h="240031">
                <a:moveTo>
                  <a:pt x="128588" y="0"/>
                </a:moveTo>
                <a:lnTo>
                  <a:pt x="121207" y="0"/>
                </a:lnTo>
                <a:lnTo>
                  <a:pt x="118005" y="2540"/>
                </a:lnTo>
                <a:lnTo>
                  <a:pt x="115817" y="4551"/>
                </a:lnTo>
                <a:lnTo>
                  <a:pt x="110847" y="9325"/>
                </a:lnTo>
                <a:lnTo>
                  <a:pt x="91405" y="28619"/>
                </a:lnTo>
                <a:lnTo>
                  <a:pt x="88559" y="32415"/>
                </a:lnTo>
                <a:lnTo>
                  <a:pt x="85710" y="36850"/>
                </a:lnTo>
                <a:lnTo>
                  <a:pt x="82857" y="41711"/>
                </a:lnTo>
                <a:lnTo>
                  <a:pt x="80003" y="46858"/>
                </a:lnTo>
                <a:lnTo>
                  <a:pt x="74292" y="57656"/>
                </a:lnTo>
                <a:lnTo>
                  <a:pt x="48578" y="108598"/>
                </a:lnTo>
                <a:lnTo>
                  <a:pt x="46673" y="114309"/>
                </a:lnTo>
                <a:lnTo>
                  <a:pt x="45403" y="120021"/>
                </a:lnTo>
                <a:lnTo>
                  <a:pt x="44556" y="125734"/>
                </a:lnTo>
                <a:lnTo>
                  <a:pt x="43039" y="131448"/>
                </a:lnTo>
                <a:lnTo>
                  <a:pt x="41075" y="137162"/>
                </a:lnTo>
                <a:lnTo>
                  <a:pt x="38813" y="142876"/>
                </a:lnTo>
                <a:lnTo>
                  <a:pt x="36353" y="148591"/>
                </a:lnTo>
                <a:lnTo>
                  <a:pt x="31079" y="160020"/>
                </a:lnTo>
                <a:lnTo>
                  <a:pt x="29292" y="164783"/>
                </a:lnTo>
                <a:lnTo>
                  <a:pt x="28101" y="168910"/>
                </a:lnTo>
                <a:lnTo>
                  <a:pt x="27306" y="172614"/>
                </a:lnTo>
                <a:lnTo>
                  <a:pt x="23883" y="179270"/>
                </a:lnTo>
                <a:lnTo>
                  <a:pt x="21637" y="182378"/>
                </a:lnTo>
                <a:lnTo>
                  <a:pt x="19188" y="186356"/>
                </a:lnTo>
                <a:lnTo>
                  <a:pt x="16602" y="190912"/>
                </a:lnTo>
                <a:lnTo>
                  <a:pt x="10158" y="202811"/>
                </a:lnTo>
                <a:lnTo>
                  <a:pt x="9277" y="206978"/>
                </a:lnTo>
                <a:lnTo>
                  <a:pt x="8886" y="212006"/>
                </a:lnTo>
                <a:lnTo>
                  <a:pt x="8711" y="217415"/>
                </a:lnTo>
                <a:lnTo>
                  <a:pt x="8585" y="229786"/>
                </a:lnTo>
                <a:lnTo>
                  <a:pt x="6038" y="233255"/>
                </a:lnTo>
                <a:lnTo>
                  <a:pt x="31" y="23999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61"/>
          <p:cNvSpPr/>
          <p:nvPr/>
        </p:nvSpPr>
        <p:spPr>
          <a:xfrm>
            <a:off x="5343525" y="2983264"/>
            <a:ext cx="214313" cy="119981"/>
          </a:xfrm>
          <a:custGeom>
            <a:avLst/>
            <a:gdLst/>
            <a:ahLst/>
            <a:cxnLst/>
            <a:rect l="0" t="0" r="0" b="0"/>
            <a:pathLst>
              <a:path w="214313" h="119981">
                <a:moveTo>
                  <a:pt x="0" y="42828"/>
                </a:moveTo>
                <a:lnTo>
                  <a:pt x="0" y="35447"/>
                </a:lnTo>
                <a:lnTo>
                  <a:pt x="2540" y="32245"/>
                </a:lnTo>
                <a:lnTo>
                  <a:pt x="7380" y="26979"/>
                </a:lnTo>
                <a:lnTo>
                  <a:pt x="20399" y="13865"/>
                </a:lnTo>
                <a:lnTo>
                  <a:pt x="23124" y="12089"/>
                </a:lnTo>
                <a:lnTo>
                  <a:pt x="28693" y="10116"/>
                </a:lnTo>
                <a:lnTo>
                  <a:pt x="34342" y="6700"/>
                </a:lnTo>
                <a:lnTo>
                  <a:pt x="37182" y="4455"/>
                </a:lnTo>
                <a:lnTo>
                  <a:pt x="40980" y="2958"/>
                </a:lnTo>
                <a:lnTo>
                  <a:pt x="45417" y="1961"/>
                </a:lnTo>
                <a:lnTo>
                  <a:pt x="50281" y="1296"/>
                </a:lnTo>
                <a:lnTo>
                  <a:pt x="54476" y="852"/>
                </a:lnTo>
                <a:lnTo>
                  <a:pt x="58224" y="557"/>
                </a:lnTo>
                <a:lnTo>
                  <a:pt x="61676" y="360"/>
                </a:lnTo>
                <a:lnTo>
                  <a:pt x="68052" y="141"/>
                </a:lnTo>
                <a:lnTo>
                  <a:pt x="79905" y="0"/>
                </a:lnTo>
                <a:lnTo>
                  <a:pt x="82798" y="941"/>
                </a:lnTo>
                <a:lnTo>
                  <a:pt x="88551" y="4527"/>
                </a:lnTo>
                <a:lnTo>
                  <a:pt x="92594" y="7349"/>
                </a:lnTo>
                <a:lnTo>
                  <a:pt x="96081" y="10550"/>
                </a:lnTo>
                <a:lnTo>
                  <a:pt x="109853" y="24108"/>
                </a:lnTo>
                <a:lnTo>
                  <a:pt x="110382" y="26538"/>
                </a:lnTo>
                <a:lnTo>
                  <a:pt x="110736" y="30063"/>
                </a:lnTo>
                <a:lnTo>
                  <a:pt x="110972" y="34318"/>
                </a:lnTo>
                <a:lnTo>
                  <a:pt x="110176" y="38107"/>
                </a:lnTo>
                <a:lnTo>
                  <a:pt x="108693" y="41586"/>
                </a:lnTo>
                <a:lnTo>
                  <a:pt x="106752" y="44857"/>
                </a:lnTo>
                <a:lnTo>
                  <a:pt x="104505" y="47991"/>
                </a:lnTo>
                <a:lnTo>
                  <a:pt x="102055" y="51032"/>
                </a:lnTo>
                <a:lnTo>
                  <a:pt x="99469" y="54013"/>
                </a:lnTo>
                <a:lnTo>
                  <a:pt x="97745" y="57905"/>
                </a:lnTo>
                <a:lnTo>
                  <a:pt x="96596" y="62404"/>
                </a:lnTo>
                <a:lnTo>
                  <a:pt x="95830" y="67309"/>
                </a:lnTo>
                <a:lnTo>
                  <a:pt x="94366" y="71531"/>
                </a:lnTo>
                <a:lnTo>
                  <a:pt x="92438" y="75298"/>
                </a:lnTo>
                <a:lnTo>
                  <a:pt x="90200" y="78763"/>
                </a:lnTo>
                <a:lnTo>
                  <a:pt x="87756" y="82024"/>
                </a:lnTo>
                <a:lnTo>
                  <a:pt x="85173" y="85151"/>
                </a:lnTo>
                <a:lnTo>
                  <a:pt x="82500" y="88189"/>
                </a:lnTo>
                <a:lnTo>
                  <a:pt x="79765" y="91166"/>
                </a:lnTo>
                <a:lnTo>
                  <a:pt x="74186" y="97014"/>
                </a:lnTo>
                <a:lnTo>
                  <a:pt x="72317" y="99907"/>
                </a:lnTo>
                <a:lnTo>
                  <a:pt x="71071" y="102788"/>
                </a:lnTo>
                <a:lnTo>
                  <a:pt x="70241" y="105661"/>
                </a:lnTo>
                <a:lnTo>
                  <a:pt x="68734" y="107577"/>
                </a:lnTo>
                <a:lnTo>
                  <a:pt x="66778" y="108854"/>
                </a:lnTo>
                <a:lnTo>
                  <a:pt x="61345" y="110904"/>
                </a:lnTo>
                <a:lnTo>
                  <a:pt x="60898" y="112024"/>
                </a:lnTo>
                <a:lnTo>
                  <a:pt x="60601" y="113724"/>
                </a:lnTo>
                <a:lnTo>
                  <a:pt x="60018" y="119872"/>
                </a:lnTo>
                <a:lnTo>
                  <a:pt x="65901" y="119959"/>
                </a:lnTo>
                <a:lnTo>
                  <a:pt x="80407" y="119980"/>
                </a:lnTo>
                <a:lnTo>
                  <a:pt x="83132" y="119028"/>
                </a:lnTo>
                <a:lnTo>
                  <a:pt x="88700" y="115429"/>
                </a:lnTo>
                <a:lnTo>
                  <a:pt x="92471" y="114089"/>
                </a:lnTo>
                <a:lnTo>
                  <a:pt x="96890" y="113195"/>
                </a:lnTo>
                <a:lnTo>
                  <a:pt x="101740" y="112600"/>
                </a:lnTo>
                <a:lnTo>
                  <a:pt x="106879" y="112203"/>
                </a:lnTo>
                <a:lnTo>
                  <a:pt x="112210" y="111937"/>
                </a:lnTo>
                <a:lnTo>
                  <a:pt x="117669" y="111761"/>
                </a:lnTo>
                <a:lnTo>
                  <a:pt x="122261" y="110691"/>
                </a:lnTo>
                <a:lnTo>
                  <a:pt x="126275" y="109025"/>
                </a:lnTo>
                <a:lnTo>
                  <a:pt x="129903" y="106962"/>
                </a:lnTo>
                <a:lnTo>
                  <a:pt x="134227" y="105586"/>
                </a:lnTo>
                <a:lnTo>
                  <a:pt x="139014" y="104669"/>
                </a:lnTo>
                <a:lnTo>
                  <a:pt x="144111" y="104058"/>
                </a:lnTo>
                <a:lnTo>
                  <a:pt x="148461" y="103651"/>
                </a:lnTo>
                <a:lnTo>
                  <a:pt x="152314" y="103379"/>
                </a:lnTo>
                <a:lnTo>
                  <a:pt x="155835" y="103198"/>
                </a:lnTo>
                <a:lnTo>
                  <a:pt x="162287" y="102997"/>
                </a:lnTo>
                <a:lnTo>
                  <a:pt x="177087" y="102857"/>
                </a:lnTo>
                <a:lnTo>
                  <a:pt x="214312" y="102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62"/>
          <p:cNvSpPr/>
          <p:nvPr/>
        </p:nvSpPr>
        <p:spPr>
          <a:xfrm>
            <a:off x="3723323" y="2991802"/>
            <a:ext cx="102870" cy="385764"/>
          </a:xfrm>
          <a:custGeom>
            <a:avLst/>
            <a:gdLst/>
            <a:ahLst/>
            <a:cxnLst/>
            <a:rect l="0" t="0" r="0" b="0"/>
            <a:pathLst>
              <a:path w="102870" h="385764">
                <a:moveTo>
                  <a:pt x="60006" y="0"/>
                </a:moveTo>
                <a:lnTo>
                  <a:pt x="51443" y="0"/>
                </a:lnTo>
                <a:lnTo>
                  <a:pt x="51434" y="12770"/>
                </a:lnTo>
                <a:lnTo>
                  <a:pt x="50482" y="15181"/>
                </a:lnTo>
                <a:lnTo>
                  <a:pt x="48894" y="17741"/>
                </a:lnTo>
                <a:lnTo>
                  <a:pt x="46884" y="20400"/>
                </a:lnTo>
                <a:lnTo>
                  <a:pt x="44649" y="25894"/>
                </a:lnTo>
                <a:lnTo>
                  <a:pt x="44053" y="28693"/>
                </a:lnTo>
                <a:lnTo>
                  <a:pt x="40851" y="34342"/>
                </a:lnTo>
                <a:lnTo>
                  <a:pt x="38664" y="37182"/>
                </a:lnTo>
                <a:lnTo>
                  <a:pt x="37205" y="40981"/>
                </a:lnTo>
                <a:lnTo>
                  <a:pt x="35585" y="50281"/>
                </a:lnTo>
                <a:lnTo>
                  <a:pt x="33248" y="55428"/>
                </a:lnTo>
                <a:lnTo>
                  <a:pt x="29785" y="60765"/>
                </a:lnTo>
                <a:lnTo>
                  <a:pt x="25572" y="66227"/>
                </a:lnTo>
                <a:lnTo>
                  <a:pt x="22762" y="71774"/>
                </a:lnTo>
                <a:lnTo>
                  <a:pt x="19641" y="83017"/>
                </a:lnTo>
                <a:lnTo>
                  <a:pt x="17856" y="89635"/>
                </a:lnTo>
                <a:lnTo>
                  <a:pt x="13333" y="104608"/>
                </a:lnTo>
                <a:lnTo>
                  <a:pt x="10794" y="111648"/>
                </a:lnTo>
                <a:lnTo>
                  <a:pt x="8148" y="118247"/>
                </a:lnTo>
                <a:lnTo>
                  <a:pt x="5431" y="124552"/>
                </a:lnTo>
                <a:lnTo>
                  <a:pt x="3621" y="130659"/>
                </a:lnTo>
                <a:lnTo>
                  <a:pt x="1608" y="142526"/>
                </a:lnTo>
                <a:lnTo>
                  <a:pt x="1072" y="149310"/>
                </a:lnTo>
                <a:lnTo>
                  <a:pt x="714" y="156690"/>
                </a:lnTo>
                <a:lnTo>
                  <a:pt x="317" y="171558"/>
                </a:lnTo>
                <a:lnTo>
                  <a:pt x="27" y="214248"/>
                </a:lnTo>
                <a:lnTo>
                  <a:pt x="0" y="270157"/>
                </a:lnTo>
                <a:lnTo>
                  <a:pt x="952" y="276307"/>
                </a:lnTo>
                <a:lnTo>
                  <a:pt x="2540" y="282312"/>
                </a:lnTo>
                <a:lnTo>
                  <a:pt x="4551" y="288221"/>
                </a:lnTo>
                <a:lnTo>
                  <a:pt x="6784" y="299866"/>
                </a:lnTo>
                <a:lnTo>
                  <a:pt x="7380" y="305638"/>
                </a:lnTo>
                <a:lnTo>
                  <a:pt x="10582" y="314592"/>
                </a:lnTo>
                <a:lnTo>
                  <a:pt x="12769" y="318313"/>
                </a:lnTo>
                <a:lnTo>
                  <a:pt x="16133" y="322699"/>
                </a:lnTo>
                <a:lnTo>
                  <a:pt x="20280" y="327527"/>
                </a:lnTo>
                <a:lnTo>
                  <a:pt x="29015" y="337020"/>
                </a:lnTo>
                <a:lnTo>
                  <a:pt x="39288" y="347720"/>
                </a:lnTo>
                <a:lnTo>
                  <a:pt x="62836" y="371440"/>
                </a:lnTo>
                <a:lnTo>
                  <a:pt x="65703" y="373357"/>
                </a:lnTo>
                <a:lnTo>
                  <a:pt x="68566" y="374635"/>
                </a:lnTo>
                <a:lnTo>
                  <a:pt x="71428" y="375487"/>
                </a:lnTo>
                <a:lnTo>
                  <a:pt x="74288" y="377007"/>
                </a:lnTo>
                <a:lnTo>
                  <a:pt x="77148" y="378973"/>
                </a:lnTo>
                <a:lnTo>
                  <a:pt x="80007" y="381236"/>
                </a:lnTo>
                <a:lnTo>
                  <a:pt x="82865" y="382745"/>
                </a:lnTo>
                <a:lnTo>
                  <a:pt x="85723" y="383751"/>
                </a:lnTo>
                <a:lnTo>
                  <a:pt x="88581" y="384422"/>
                </a:lnTo>
                <a:lnTo>
                  <a:pt x="91439" y="384869"/>
                </a:lnTo>
                <a:lnTo>
                  <a:pt x="94297" y="385167"/>
                </a:lnTo>
                <a:lnTo>
                  <a:pt x="102869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63"/>
          <p:cNvSpPr/>
          <p:nvPr/>
        </p:nvSpPr>
        <p:spPr>
          <a:xfrm>
            <a:off x="3414817" y="3171825"/>
            <a:ext cx="171346" cy="34290"/>
          </a:xfrm>
          <a:custGeom>
            <a:avLst/>
            <a:gdLst/>
            <a:ahLst/>
            <a:cxnLst/>
            <a:rect l="0" t="0" r="0" b="0"/>
            <a:pathLst>
              <a:path w="171346" h="34290">
                <a:moveTo>
                  <a:pt x="8467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39"/>
                </a:lnTo>
                <a:lnTo>
                  <a:pt x="7285" y="4551"/>
                </a:lnTo>
                <a:lnTo>
                  <a:pt x="8632" y="5891"/>
                </a:lnTo>
                <a:lnTo>
                  <a:pt x="10482" y="6785"/>
                </a:lnTo>
                <a:lnTo>
                  <a:pt x="12668" y="7380"/>
                </a:lnTo>
                <a:lnTo>
                  <a:pt x="15078" y="8730"/>
                </a:lnTo>
                <a:lnTo>
                  <a:pt x="17637" y="10583"/>
                </a:lnTo>
                <a:lnTo>
                  <a:pt x="20296" y="12770"/>
                </a:lnTo>
                <a:lnTo>
                  <a:pt x="23020" y="15181"/>
                </a:lnTo>
                <a:lnTo>
                  <a:pt x="28588" y="20399"/>
                </a:lnTo>
                <a:lnTo>
                  <a:pt x="31406" y="22172"/>
                </a:lnTo>
                <a:lnTo>
                  <a:pt x="34237" y="23354"/>
                </a:lnTo>
                <a:lnTo>
                  <a:pt x="37078" y="24142"/>
                </a:lnTo>
                <a:lnTo>
                  <a:pt x="39924" y="24667"/>
                </a:lnTo>
                <a:lnTo>
                  <a:pt x="42773" y="25017"/>
                </a:lnTo>
                <a:lnTo>
                  <a:pt x="45626" y="25250"/>
                </a:lnTo>
                <a:lnTo>
                  <a:pt x="48479" y="26358"/>
                </a:lnTo>
                <a:lnTo>
                  <a:pt x="51334" y="28050"/>
                </a:lnTo>
                <a:lnTo>
                  <a:pt x="54191" y="30130"/>
                </a:lnTo>
                <a:lnTo>
                  <a:pt x="58000" y="31516"/>
                </a:lnTo>
                <a:lnTo>
                  <a:pt x="62444" y="32441"/>
                </a:lnTo>
                <a:lnTo>
                  <a:pt x="67312" y="33057"/>
                </a:lnTo>
                <a:lnTo>
                  <a:pt x="71510" y="33468"/>
                </a:lnTo>
                <a:lnTo>
                  <a:pt x="75261" y="33742"/>
                </a:lnTo>
                <a:lnTo>
                  <a:pt x="78714" y="33925"/>
                </a:lnTo>
                <a:lnTo>
                  <a:pt x="87631" y="34127"/>
                </a:lnTo>
                <a:lnTo>
                  <a:pt x="171345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64"/>
          <p:cNvSpPr/>
          <p:nvPr/>
        </p:nvSpPr>
        <p:spPr>
          <a:xfrm>
            <a:off x="5454967" y="2923222"/>
            <a:ext cx="222807" cy="454344"/>
          </a:xfrm>
          <a:custGeom>
            <a:avLst/>
            <a:gdLst/>
            <a:ahLst/>
            <a:cxnLst/>
            <a:rect l="0" t="0" r="0" b="0"/>
            <a:pathLst>
              <a:path w="222807" h="45434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4622" y="5892"/>
                </a:lnTo>
                <a:lnTo>
                  <a:pt x="20151" y="7381"/>
                </a:lnTo>
                <a:lnTo>
                  <a:pt x="23912" y="8731"/>
                </a:lnTo>
                <a:lnTo>
                  <a:pt x="28324" y="10583"/>
                </a:lnTo>
                <a:lnTo>
                  <a:pt x="33170" y="12770"/>
                </a:lnTo>
                <a:lnTo>
                  <a:pt x="43635" y="17741"/>
                </a:lnTo>
                <a:lnTo>
                  <a:pt x="49093" y="20400"/>
                </a:lnTo>
                <a:lnTo>
                  <a:pt x="55588" y="23125"/>
                </a:lnTo>
                <a:lnTo>
                  <a:pt x="62776" y="25894"/>
                </a:lnTo>
                <a:lnTo>
                  <a:pt x="70426" y="28693"/>
                </a:lnTo>
                <a:lnTo>
                  <a:pt x="77431" y="32464"/>
                </a:lnTo>
                <a:lnTo>
                  <a:pt x="84006" y="36882"/>
                </a:lnTo>
                <a:lnTo>
                  <a:pt x="90294" y="41733"/>
                </a:lnTo>
                <a:lnTo>
                  <a:pt x="97343" y="45920"/>
                </a:lnTo>
                <a:lnTo>
                  <a:pt x="104900" y="49663"/>
                </a:lnTo>
                <a:lnTo>
                  <a:pt x="112796" y="53112"/>
                </a:lnTo>
                <a:lnTo>
                  <a:pt x="119965" y="57315"/>
                </a:lnTo>
                <a:lnTo>
                  <a:pt x="126650" y="62023"/>
                </a:lnTo>
                <a:lnTo>
                  <a:pt x="133010" y="67066"/>
                </a:lnTo>
                <a:lnTo>
                  <a:pt x="139156" y="72333"/>
                </a:lnTo>
                <a:lnTo>
                  <a:pt x="145158" y="77750"/>
                </a:lnTo>
                <a:lnTo>
                  <a:pt x="156907" y="88848"/>
                </a:lnTo>
                <a:lnTo>
                  <a:pt x="168479" y="100130"/>
                </a:lnTo>
                <a:lnTo>
                  <a:pt x="174232" y="106759"/>
                </a:lnTo>
                <a:lnTo>
                  <a:pt x="179972" y="114035"/>
                </a:lnTo>
                <a:lnTo>
                  <a:pt x="185704" y="121743"/>
                </a:lnTo>
                <a:lnTo>
                  <a:pt x="190477" y="128787"/>
                </a:lnTo>
                <a:lnTo>
                  <a:pt x="194612" y="135388"/>
                </a:lnTo>
                <a:lnTo>
                  <a:pt x="198322" y="141694"/>
                </a:lnTo>
                <a:lnTo>
                  <a:pt x="207523" y="156320"/>
                </a:lnTo>
                <a:lnTo>
                  <a:pt x="212644" y="164221"/>
                </a:lnTo>
                <a:lnTo>
                  <a:pt x="216057" y="172346"/>
                </a:lnTo>
                <a:lnTo>
                  <a:pt x="218333" y="180620"/>
                </a:lnTo>
                <a:lnTo>
                  <a:pt x="219850" y="188993"/>
                </a:lnTo>
                <a:lnTo>
                  <a:pt x="220862" y="197433"/>
                </a:lnTo>
                <a:lnTo>
                  <a:pt x="221537" y="205917"/>
                </a:lnTo>
                <a:lnTo>
                  <a:pt x="221986" y="214431"/>
                </a:lnTo>
                <a:lnTo>
                  <a:pt x="222485" y="231510"/>
                </a:lnTo>
                <a:lnTo>
                  <a:pt x="222806" y="265758"/>
                </a:lnTo>
                <a:lnTo>
                  <a:pt x="221880" y="274327"/>
                </a:lnTo>
                <a:lnTo>
                  <a:pt x="220310" y="282897"/>
                </a:lnTo>
                <a:lnTo>
                  <a:pt x="210947" y="321734"/>
                </a:lnTo>
                <a:lnTo>
                  <a:pt x="208259" y="330694"/>
                </a:lnTo>
                <a:lnTo>
                  <a:pt x="205514" y="338573"/>
                </a:lnTo>
                <a:lnTo>
                  <a:pt x="202732" y="345730"/>
                </a:lnTo>
                <a:lnTo>
                  <a:pt x="197101" y="361303"/>
                </a:lnTo>
                <a:lnTo>
                  <a:pt x="194265" y="369456"/>
                </a:lnTo>
                <a:lnTo>
                  <a:pt x="188575" y="383595"/>
                </a:lnTo>
                <a:lnTo>
                  <a:pt x="182871" y="396230"/>
                </a:lnTo>
                <a:lnTo>
                  <a:pt x="177161" y="408194"/>
                </a:lnTo>
                <a:lnTo>
                  <a:pt x="171448" y="417322"/>
                </a:lnTo>
                <a:lnTo>
                  <a:pt x="165734" y="424554"/>
                </a:lnTo>
                <a:lnTo>
                  <a:pt x="160020" y="430943"/>
                </a:lnTo>
                <a:lnTo>
                  <a:pt x="154305" y="436958"/>
                </a:lnTo>
                <a:lnTo>
                  <a:pt x="151448" y="439895"/>
                </a:lnTo>
                <a:lnTo>
                  <a:pt x="149543" y="442806"/>
                </a:lnTo>
                <a:lnTo>
                  <a:pt x="147426" y="448580"/>
                </a:lnTo>
                <a:lnTo>
                  <a:pt x="145909" y="450501"/>
                </a:lnTo>
                <a:lnTo>
                  <a:pt x="143945" y="451782"/>
                </a:lnTo>
                <a:lnTo>
                  <a:pt x="137160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65"/>
          <p:cNvSpPr/>
          <p:nvPr/>
        </p:nvSpPr>
        <p:spPr>
          <a:xfrm>
            <a:off x="3774757" y="3386168"/>
            <a:ext cx="1885951" cy="102840"/>
          </a:xfrm>
          <a:custGeom>
            <a:avLst/>
            <a:gdLst/>
            <a:ahLst/>
            <a:cxnLst/>
            <a:rect l="0" t="0" r="0" b="0"/>
            <a:pathLst>
              <a:path w="1885951" h="102840">
                <a:moveTo>
                  <a:pt x="0" y="102839"/>
                </a:moveTo>
                <a:lnTo>
                  <a:pt x="4551" y="102839"/>
                </a:lnTo>
                <a:lnTo>
                  <a:pt x="11865" y="100299"/>
                </a:lnTo>
                <a:lnTo>
                  <a:pt x="22981" y="95458"/>
                </a:lnTo>
                <a:lnTo>
                  <a:pt x="32121" y="92256"/>
                </a:lnTo>
                <a:lnTo>
                  <a:pt x="38559" y="90069"/>
                </a:lnTo>
                <a:lnTo>
                  <a:pt x="56721" y="86990"/>
                </a:lnTo>
                <a:lnTo>
                  <a:pt x="63532" y="85606"/>
                </a:lnTo>
                <a:lnTo>
                  <a:pt x="70930" y="83730"/>
                </a:lnTo>
                <a:lnTo>
                  <a:pt x="87721" y="79106"/>
                </a:lnTo>
                <a:lnTo>
                  <a:pt x="107885" y="73876"/>
                </a:lnTo>
                <a:lnTo>
                  <a:pt x="127006" y="70917"/>
                </a:lnTo>
                <a:lnTo>
                  <a:pt x="145982" y="68649"/>
                </a:lnTo>
                <a:lnTo>
                  <a:pt x="156377" y="66711"/>
                </a:lnTo>
                <a:lnTo>
                  <a:pt x="178085" y="62017"/>
                </a:lnTo>
                <a:lnTo>
                  <a:pt x="234436" y="48439"/>
                </a:lnTo>
                <a:lnTo>
                  <a:pt x="257229" y="45324"/>
                </a:lnTo>
                <a:lnTo>
                  <a:pt x="282917" y="42987"/>
                </a:lnTo>
                <a:lnTo>
                  <a:pt x="316558" y="38773"/>
                </a:lnTo>
                <a:lnTo>
                  <a:pt x="372904" y="34198"/>
                </a:lnTo>
                <a:lnTo>
                  <a:pt x="386715" y="32314"/>
                </a:lnTo>
                <a:lnTo>
                  <a:pt x="447651" y="22445"/>
                </a:lnTo>
                <a:lnTo>
                  <a:pt x="478357" y="19483"/>
                </a:lnTo>
                <a:lnTo>
                  <a:pt x="507878" y="17214"/>
                </a:lnTo>
                <a:lnTo>
                  <a:pt x="522417" y="15276"/>
                </a:lnTo>
                <a:lnTo>
                  <a:pt x="536874" y="13031"/>
                </a:lnTo>
                <a:lnTo>
                  <a:pt x="584524" y="9872"/>
                </a:lnTo>
                <a:lnTo>
                  <a:pt x="630286" y="8936"/>
                </a:lnTo>
                <a:lnTo>
                  <a:pt x="1344660" y="8542"/>
                </a:lnTo>
                <a:lnTo>
                  <a:pt x="1379629" y="6002"/>
                </a:lnTo>
                <a:lnTo>
                  <a:pt x="1396956" y="3991"/>
                </a:lnTo>
                <a:lnTo>
                  <a:pt x="1448645" y="1161"/>
                </a:lnTo>
                <a:lnTo>
                  <a:pt x="1495605" y="322"/>
                </a:lnTo>
                <a:lnTo>
                  <a:pt x="1594836" y="0"/>
                </a:lnTo>
                <a:lnTo>
                  <a:pt x="1626391" y="2523"/>
                </a:lnTo>
                <a:lnTo>
                  <a:pt x="1641473" y="4529"/>
                </a:lnTo>
                <a:lnTo>
                  <a:pt x="1690005" y="7353"/>
                </a:lnTo>
                <a:lnTo>
                  <a:pt x="1743916" y="9259"/>
                </a:lnTo>
                <a:lnTo>
                  <a:pt x="1756018" y="10925"/>
                </a:lnTo>
                <a:lnTo>
                  <a:pt x="1767896" y="12988"/>
                </a:lnTo>
                <a:lnTo>
                  <a:pt x="1798266" y="15892"/>
                </a:lnTo>
                <a:lnTo>
                  <a:pt x="1807492" y="17252"/>
                </a:lnTo>
                <a:lnTo>
                  <a:pt x="1816499" y="19111"/>
                </a:lnTo>
                <a:lnTo>
                  <a:pt x="1825362" y="21303"/>
                </a:lnTo>
                <a:lnTo>
                  <a:pt x="1846937" y="24388"/>
                </a:lnTo>
                <a:lnTo>
                  <a:pt x="1852322" y="25773"/>
                </a:lnTo>
                <a:lnTo>
                  <a:pt x="1856863" y="27649"/>
                </a:lnTo>
                <a:lnTo>
                  <a:pt x="1860844" y="29852"/>
                </a:lnTo>
                <a:lnTo>
                  <a:pt x="1867807" y="32301"/>
                </a:lnTo>
                <a:lnTo>
                  <a:pt x="1870997" y="32953"/>
                </a:lnTo>
                <a:lnTo>
                  <a:pt x="1874076" y="34341"/>
                </a:lnTo>
                <a:lnTo>
                  <a:pt x="1877082" y="36219"/>
                </a:lnTo>
                <a:lnTo>
                  <a:pt x="1885950" y="428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66"/>
          <p:cNvSpPr/>
          <p:nvPr/>
        </p:nvSpPr>
        <p:spPr>
          <a:xfrm>
            <a:off x="4863465" y="3523446"/>
            <a:ext cx="193173" cy="351206"/>
          </a:xfrm>
          <a:custGeom>
            <a:avLst/>
            <a:gdLst/>
            <a:ahLst/>
            <a:cxnLst/>
            <a:rect l="0" t="0" r="0" b="0"/>
            <a:pathLst>
              <a:path w="193173" h="351206">
                <a:moveTo>
                  <a:pt x="8572" y="94149"/>
                </a:moveTo>
                <a:lnTo>
                  <a:pt x="104" y="94149"/>
                </a:lnTo>
                <a:lnTo>
                  <a:pt x="30" y="89598"/>
                </a:lnTo>
                <a:lnTo>
                  <a:pt x="973" y="88257"/>
                </a:lnTo>
                <a:lnTo>
                  <a:pt x="2553" y="87363"/>
                </a:lnTo>
                <a:lnTo>
                  <a:pt x="4559" y="86768"/>
                </a:lnTo>
                <a:lnTo>
                  <a:pt x="9329" y="83566"/>
                </a:lnTo>
                <a:lnTo>
                  <a:pt x="14624" y="78967"/>
                </a:lnTo>
                <a:lnTo>
                  <a:pt x="20152" y="73749"/>
                </a:lnTo>
                <a:lnTo>
                  <a:pt x="28619" y="65456"/>
                </a:lnTo>
                <a:lnTo>
                  <a:pt x="34309" y="57266"/>
                </a:lnTo>
                <a:lnTo>
                  <a:pt x="37160" y="52415"/>
                </a:lnTo>
                <a:lnTo>
                  <a:pt x="40966" y="48229"/>
                </a:lnTo>
                <a:lnTo>
                  <a:pt x="45408" y="44485"/>
                </a:lnTo>
                <a:lnTo>
                  <a:pt x="50274" y="41037"/>
                </a:lnTo>
                <a:lnTo>
                  <a:pt x="55423" y="37786"/>
                </a:lnTo>
                <a:lnTo>
                  <a:pt x="60761" y="34666"/>
                </a:lnTo>
                <a:lnTo>
                  <a:pt x="66225" y="31634"/>
                </a:lnTo>
                <a:lnTo>
                  <a:pt x="77376" y="25724"/>
                </a:lnTo>
                <a:lnTo>
                  <a:pt x="83016" y="22815"/>
                </a:lnTo>
                <a:lnTo>
                  <a:pt x="87729" y="19923"/>
                </a:lnTo>
                <a:lnTo>
                  <a:pt x="91823" y="17042"/>
                </a:lnTo>
                <a:lnTo>
                  <a:pt x="95505" y="14169"/>
                </a:lnTo>
                <a:lnTo>
                  <a:pt x="100818" y="11302"/>
                </a:lnTo>
                <a:lnTo>
                  <a:pt x="107216" y="8437"/>
                </a:lnTo>
                <a:lnTo>
                  <a:pt x="114340" y="5575"/>
                </a:lnTo>
                <a:lnTo>
                  <a:pt x="120042" y="3667"/>
                </a:lnTo>
                <a:lnTo>
                  <a:pt x="124795" y="2395"/>
                </a:lnTo>
                <a:lnTo>
                  <a:pt x="128917" y="1547"/>
                </a:lnTo>
                <a:lnTo>
                  <a:pt x="133569" y="982"/>
                </a:lnTo>
                <a:lnTo>
                  <a:pt x="138576" y="605"/>
                </a:lnTo>
                <a:lnTo>
                  <a:pt x="148267" y="186"/>
                </a:lnTo>
                <a:lnTo>
                  <a:pt x="155749" y="0"/>
                </a:lnTo>
                <a:lnTo>
                  <a:pt x="159077" y="903"/>
                </a:lnTo>
                <a:lnTo>
                  <a:pt x="162249" y="2457"/>
                </a:lnTo>
                <a:lnTo>
                  <a:pt x="165316" y="4446"/>
                </a:lnTo>
                <a:lnTo>
                  <a:pt x="171263" y="9196"/>
                </a:lnTo>
                <a:lnTo>
                  <a:pt x="174183" y="11796"/>
                </a:lnTo>
                <a:lnTo>
                  <a:pt x="176129" y="14482"/>
                </a:lnTo>
                <a:lnTo>
                  <a:pt x="178291" y="20006"/>
                </a:lnTo>
                <a:lnTo>
                  <a:pt x="179510" y="28472"/>
                </a:lnTo>
                <a:lnTo>
                  <a:pt x="179794" y="36701"/>
                </a:lnTo>
                <a:lnTo>
                  <a:pt x="179977" y="57507"/>
                </a:lnTo>
                <a:lnTo>
                  <a:pt x="179040" y="63053"/>
                </a:lnTo>
                <a:lnTo>
                  <a:pt x="177462" y="68656"/>
                </a:lnTo>
                <a:lnTo>
                  <a:pt x="175458" y="74296"/>
                </a:lnTo>
                <a:lnTo>
                  <a:pt x="172217" y="80914"/>
                </a:lnTo>
                <a:lnTo>
                  <a:pt x="168151" y="88183"/>
                </a:lnTo>
                <a:lnTo>
                  <a:pt x="163536" y="95886"/>
                </a:lnTo>
                <a:lnTo>
                  <a:pt x="158554" y="101975"/>
                </a:lnTo>
                <a:lnTo>
                  <a:pt x="153327" y="106986"/>
                </a:lnTo>
                <a:lnTo>
                  <a:pt x="147938" y="111279"/>
                </a:lnTo>
                <a:lnTo>
                  <a:pt x="142440" y="116046"/>
                </a:lnTo>
                <a:lnTo>
                  <a:pt x="136870" y="121129"/>
                </a:lnTo>
                <a:lnTo>
                  <a:pt x="125601" y="131858"/>
                </a:lnTo>
                <a:lnTo>
                  <a:pt x="101688" y="155394"/>
                </a:lnTo>
                <a:lnTo>
                  <a:pt x="97320" y="158792"/>
                </a:lnTo>
                <a:lnTo>
                  <a:pt x="92502" y="162009"/>
                </a:lnTo>
                <a:lnTo>
                  <a:pt x="87386" y="165106"/>
                </a:lnTo>
                <a:lnTo>
                  <a:pt x="83022" y="168124"/>
                </a:lnTo>
                <a:lnTo>
                  <a:pt x="79160" y="171088"/>
                </a:lnTo>
                <a:lnTo>
                  <a:pt x="75633" y="174016"/>
                </a:lnTo>
                <a:lnTo>
                  <a:pt x="72329" y="175969"/>
                </a:lnTo>
                <a:lnTo>
                  <a:pt x="69175" y="177271"/>
                </a:lnTo>
                <a:lnTo>
                  <a:pt x="66119" y="178138"/>
                </a:lnTo>
                <a:lnTo>
                  <a:pt x="60183" y="179102"/>
                </a:lnTo>
                <a:lnTo>
                  <a:pt x="53163" y="179721"/>
                </a:lnTo>
                <a:lnTo>
                  <a:pt x="47396" y="179829"/>
                </a:lnTo>
                <a:lnTo>
                  <a:pt x="43260" y="179870"/>
                </a:lnTo>
                <a:lnTo>
                  <a:pt x="42980" y="175322"/>
                </a:lnTo>
                <a:lnTo>
                  <a:pt x="43893" y="173982"/>
                </a:lnTo>
                <a:lnTo>
                  <a:pt x="45455" y="173088"/>
                </a:lnTo>
                <a:lnTo>
                  <a:pt x="47448" y="172493"/>
                </a:lnTo>
                <a:lnTo>
                  <a:pt x="48777" y="171143"/>
                </a:lnTo>
                <a:lnTo>
                  <a:pt x="49663" y="169291"/>
                </a:lnTo>
                <a:lnTo>
                  <a:pt x="50253" y="167103"/>
                </a:lnTo>
                <a:lnTo>
                  <a:pt x="51599" y="165645"/>
                </a:lnTo>
                <a:lnTo>
                  <a:pt x="53449" y="164673"/>
                </a:lnTo>
                <a:lnTo>
                  <a:pt x="58998" y="162640"/>
                </a:lnTo>
                <a:lnTo>
                  <a:pt x="63144" y="160765"/>
                </a:lnTo>
                <a:lnTo>
                  <a:pt x="67813" y="158562"/>
                </a:lnTo>
                <a:lnTo>
                  <a:pt x="72831" y="157093"/>
                </a:lnTo>
                <a:lnTo>
                  <a:pt x="78082" y="156114"/>
                </a:lnTo>
                <a:lnTo>
                  <a:pt x="83487" y="155462"/>
                </a:lnTo>
                <a:lnTo>
                  <a:pt x="88995" y="155026"/>
                </a:lnTo>
                <a:lnTo>
                  <a:pt x="94573" y="154736"/>
                </a:lnTo>
                <a:lnTo>
                  <a:pt x="105849" y="154414"/>
                </a:lnTo>
                <a:lnTo>
                  <a:pt x="129767" y="154190"/>
                </a:lnTo>
                <a:lnTo>
                  <a:pt x="134136" y="155131"/>
                </a:lnTo>
                <a:lnTo>
                  <a:pt x="138954" y="156711"/>
                </a:lnTo>
                <a:lnTo>
                  <a:pt x="144071" y="158717"/>
                </a:lnTo>
                <a:lnTo>
                  <a:pt x="149387" y="161007"/>
                </a:lnTo>
                <a:lnTo>
                  <a:pt x="160374" y="166091"/>
                </a:lnTo>
                <a:lnTo>
                  <a:pt x="165019" y="168780"/>
                </a:lnTo>
                <a:lnTo>
                  <a:pt x="169067" y="171526"/>
                </a:lnTo>
                <a:lnTo>
                  <a:pt x="172719" y="174308"/>
                </a:lnTo>
                <a:lnTo>
                  <a:pt x="176106" y="177116"/>
                </a:lnTo>
                <a:lnTo>
                  <a:pt x="179316" y="179940"/>
                </a:lnTo>
                <a:lnTo>
                  <a:pt x="182409" y="182775"/>
                </a:lnTo>
                <a:lnTo>
                  <a:pt x="184471" y="186570"/>
                </a:lnTo>
                <a:lnTo>
                  <a:pt x="186762" y="195868"/>
                </a:lnTo>
                <a:lnTo>
                  <a:pt x="190320" y="203809"/>
                </a:lnTo>
                <a:lnTo>
                  <a:pt x="192602" y="207261"/>
                </a:lnTo>
                <a:lnTo>
                  <a:pt x="193172" y="211467"/>
                </a:lnTo>
                <a:lnTo>
                  <a:pt x="191264" y="221220"/>
                </a:lnTo>
                <a:lnTo>
                  <a:pt x="189781" y="231905"/>
                </a:lnTo>
                <a:lnTo>
                  <a:pt x="189386" y="237421"/>
                </a:lnTo>
                <a:lnTo>
                  <a:pt x="188169" y="243004"/>
                </a:lnTo>
                <a:lnTo>
                  <a:pt x="186406" y="248630"/>
                </a:lnTo>
                <a:lnTo>
                  <a:pt x="184278" y="254286"/>
                </a:lnTo>
                <a:lnTo>
                  <a:pt x="181907" y="259962"/>
                </a:lnTo>
                <a:lnTo>
                  <a:pt x="179374" y="265651"/>
                </a:lnTo>
                <a:lnTo>
                  <a:pt x="176732" y="271349"/>
                </a:lnTo>
                <a:lnTo>
                  <a:pt x="173066" y="277052"/>
                </a:lnTo>
                <a:lnTo>
                  <a:pt x="168718" y="282759"/>
                </a:lnTo>
                <a:lnTo>
                  <a:pt x="163913" y="288469"/>
                </a:lnTo>
                <a:lnTo>
                  <a:pt x="159758" y="293228"/>
                </a:lnTo>
                <a:lnTo>
                  <a:pt x="152601" y="301056"/>
                </a:lnTo>
                <a:lnTo>
                  <a:pt x="138665" y="315369"/>
                </a:lnTo>
                <a:lnTo>
                  <a:pt x="133401" y="319734"/>
                </a:lnTo>
                <a:lnTo>
                  <a:pt x="127986" y="323596"/>
                </a:lnTo>
                <a:lnTo>
                  <a:pt x="122472" y="327124"/>
                </a:lnTo>
                <a:lnTo>
                  <a:pt x="117842" y="330428"/>
                </a:lnTo>
                <a:lnTo>
                  <a:pt x="113804" y="333583"/>
                </a:lnTo>
                <a:lnTo>
                  <a:pt x="110160" y="336639"/>
                </a:lnTo>
                <a:lnTo>
                  <a:pt x="105824" y="338676"/>
                </a:lnTo>
                <a:lnTo>
                  <a:pt x="101029" y="340035"/>
                </a:lnTo>
                <a:lnTo>
                  <a:pt x="95928" y="340940"/>
                </a:lnTo>
                <a:lnTo>
                  <a:pt x="90622" y="342496"/>
                </a:lnTo>
                <a:lnTo>
                  <a:pt x="85179" y="344486"/>
                </a:lnTo>
                <a:lnTo>
                  <a:pt x="79646" y="346765"/>
                </a:lnTo>
                <a:lnTo>
                  <a:pt x="74052" y="348285"/>
                </a:lnTo>
                <a:lnTo>
                  <a:pt x="68418" y="349298"/>
                </a:lnTo>
                <a:lnTo>
                  <a:pt x="62757" y="349973"/>
                </a:lnTo>
                <a:lnTo>
                  <a:pt x="58030" y="350423"/>
                </a:lnTo>
                <a:lnTo>
                  <a:pt x="53927" y="350724"/>
                </a:lnTo>
                <a:lnTo>
                  <a:pt x="50238" y="350924"/>
                </a:lnTo>
                <a:lnTo>
                  <a:pt x="43601" y="351146"/>
                </a:lnTo>
                <a:lnTo>
                  <a:pt x="40497" y="351205"/>
                </a:lnTo>
                <a:lnTo>
                  <a:pt x="37475" y="350292"/>
                </a:lnTo>
                <a:lnTo>
                  <a:pt x="31578" y="346738"/>
                </a:lnTo>
                <a:lnTo>
                  <a:pt x="25782" y="344523"/>
                </a:lnTo>
                <a:lnTo>
                  <a:pt x="22903" y="343932"/>
                </a:lnTo>
                <a:lnTo>
                  <a:pt x="17164" y="340736"/>
                </a:lnTo>
                <a:lnTo>
                  <a:pt x="10269" y="335474"/>
                </a:lnTo>
                <a:lnTo>
                  <a:pt x="6786" y="334754"/>
                </a:lnTo>
                <a:lnTo>
                  <a:pt x="0" y="334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67"/>
          <p:cNvSpPr/>
          <p:nvPr/>
        </p:nvSpPr>
        <p:spPr>
          <a:xfrm>
            <a:off x="5189220" y="3600450"/>
            <a:ext cx="214313" cy="240030"/>
          </a:xfrm>
          <a:custGeom>
            <a:avLst/>
            <a:gdLst/>
            <a:ahLst/>
            <a:cxnLst/>
            <a:rect l="0" t="0" r="0" b="0"/>
            <a:pathLst>
              <a:path w="214313" h="240030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0" y="8219"/>
                </a:lnTo>
                <a:lnTo>
                  <a:pt x="6843" y="9289"/>
                </a:lnTo>
                <a:lnTo>
                  <a:pt x="11931" y="13018"/>
                </a:lnTo>
                <a:lnTo>
                  <a:pt x="17368" y="17851"/>
                </a:lnTo>
                <a:lnTo>
                  <a:pt x="20151" y="20473"/>
                </a:lnTo>
                <a:lnTo>
                  <a:pt x="22959" y="24126"/>
                </a:lnTo>
                <a:lnTo>
                  <a:pt x="25783" y="28466"/>
                </a:lnTo>
                <a:lnTo>
                  <a:pt x="28619" y="33265"/>
                </a:lnTo>
                <a:lnTo>
                  <a:pt x="31462" y="37417"/>
                </a:lnTo>
                <a:lnTo>
                  <a:pt x="37160" y="44569"/>
                </a:lnTo>
                <a:lnTo>
                  <a:pt x="42868" y="50924"/>
                </a:lnTo>
                <a:lnTo>
                  <a:pt x="48580" y="56922"/>
                </a:lnTo>
                <a:lnTo>
                  <a:pt x="54294" y="62763"/>
                </a:lnTo>
                <a:lnTo>
                  <a:pt x="57150" y="66607"/>
                </a:lnTo>
                <a:lnTo>
                  <a:pt x="60008" y="71075"/>
                </a:lnTo>
                <a:lnTo>
                  <a:pt x="62865" y="75958"/>
                </a:lnTo>
                <a:lnTo>
                  <a:pt x="66675" y="80166"/>
                </a:lnTo>
                <a:lnTo>
                  <a:pt x="71120" y="83924"/>
                </a:lnTo>
                <a:lnTo>
                  <a:pt x="75988" y="87382"/>
                </a:lnTo>
                <a:lnTo>
                  <a:pt x="80186" y="91592"/>
                </a:lnTo>
                <a:lnTo>
                  <a:pt x="83937" y="96304"/>
                </a:lnTo>
                <a:lnTo>
                  <a:pt x="87390" y="101350"/>
                </a:lnTo>
                <a:lnTo>
                  <a:pt x="91598" y="105666"/>
                </a:lnTo>
                <a:lnTo>
                  <a:pt x="96308" y="109497"/>
                </a:lnTo>
                <a:lnTo>
                  <a:pt x="101353" y="113003"/>
                </a:lnTo>
                <a:lnTo>
                  <a:pt x="105668" y="117245"/>
                </a:lnTo>
                <a:lnTo>
                  <a:pt x="109498" y="121978"/>
                </a:lnTo>
                <a:lnTo>
                  <a:pt x="113003" y="127039"/>
                </a:lnTo>
                <a:lnTo>
                  <a:pt x="116293" y="131365"/>
                </a:lnTo>
                <a:lnTo>
                  <a:pt x="122488" y="138712"/>
                </a:lnTo>
                <a:lnTo>
                  <a:pt x="126426" y="142004"/>
                </a:lnTo>
                <a:lnTo>
                  <a:pt x="130957" y="145152"/>
                </a:lnTo>
                <a:lnTo>
                  <a:pt x="135882" y="148203"/>
                </a:lnTo>
                <a:lnTo>
                  <a:pt x="140118" y="152142"/>
                </a:lnTo>
                <a:lnTo>
                  <a:pt x="143894" y="156672"/>
                </a:lnTo>
                <a:lnTo>
                  <a:pt x="147364" y="161598"/>
                </a:lnTo>
                <a:lnTo>
                  <a:pt x="150630" y="165835"/>
                </a:lnTo>
                <a:lnTo>
                  <a:pt x="156799" y="173082"/>
                </a:lnTo>
                <a:lnTo>
                  <a:pt x="162716" y="179477"/>
                </a:lnTo>
                <a:lnTo>
                  <a:pt x="171402" y="188433"/>
                </a:lnTo>
                <a:lnTo>
                  <a:pt x="182871" y="199993"/>
                </a:lnTo>
                <a:lnTo>
                  <a:pt x="185731" y="203813"/>
                </a:lnTo>
                <a:lnTo>
                  <a:pt x="188590" y="208265"/>
                </a:lnTo>
                <a:lnTo>
                  <a:pt x="191449" y="213138"/>
                </a:lnTo>
                <a:lnTo>
                  <a:pt x="194307" y="216387"/>
                </a:lnTo>
                <a:lnTo>
                  <a:pt x="197166" y="218553"/>
                </a:lnTo>
                <a:lnTo>
                  <a:pt x="202882" y="221912"/>
                </a:lnTo>
                <a:lnTo>
                  <a:pt x="208597" y="226580"/>
                </a:lnTo>
                <a:lnTo>
                  <a:pt x="210502" y="229158"/>
                </a:lnTo>
                <a:lnTo>
                  <a:pt x="213183" y="236385"/>
                </a:lnTo>
                <a:lnTo>
                  <a:pt x="214312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68"/>
          <p:cNvSpPr/>
          <p:nvPr/>
        </p:nvSpPr>
        <p:spPr>
          <a:xfrm>
            <a:off x="5266372" y="3634740"/>
            <a:ext cx="102871" cy="214313"/>
          </a:xfrm>
          <a:custGeom>
            <a:avLst/>
            <a:gdLst/>
            <a:ahLst/>
            <a:cxnLst/>
            <a:rect l="0" t="0" r="0" b="0"/>
            <a:pathLst>
              <a:path w="102871" h="214313">
                <a:moveTo>
                  <a:pt x="102870" y="0"/>
                </a:moveTo>
                <a:lnTo>
                  <a:pt x="102870" y="4551"/>
                </a:lnTo>
                <a:lnTo>
                  <a:pt x="101918" y="5891"/>
                </a:lnTo>
                <a:lnTo>
                  <a:pt x="100330" y="6785"/>
                </a:lnTo>
                <a:lnTo>
                  <a:pt x="95489" y="8219"/>
                </a:lnTo>
                <a:lnTo>
                  <a:pt x="95092" y="9289"/>
                </a:lnTo>
                <a:lnTo>
                  <a:pt x="94651" y="13018"/>
                </a:lnTo>
                <a:lnTo>
                  <a:pt x="93581" y="15346"/>
                </a:lnTo>
                <a:lnTo>
                  <a:pt x="91915" y="17851"/>
                </a:lnTo>
                <a:lnTo>
                  <a:pt x="89851" y="20473"/>
                </a:lnTo>
                <a:lnTo>
                  <a:pt x="87523" y="24126"/>
                </a:lnTo>
                <a:lnTo>
                  <a:pt x="85019" y="28467"/>
                </a:lnTo>
                <a:lnTo>
                  <a:pt x="79697" y="38369"/>
                </a:lnTo>
                <a:lnTo>
                  <a:pt x="57138" y="82915"/>
                </a:lnTo>
                <a:lnTo>
                  <a:pt x="53332" y="88614"/>
                </a:lnTo>
                <a:lnTo>
                  <a:pt x="48889" y="94318"/>
                </a:lnTo>
                <a:lnTo>
                  <a:pt x="44023" y="100026"/>
                </a:lnTo>
                <a:lnTo>
                  <a:pt x="40778" y="105737"/>
                </a:lnTo>
                <a:lnTo>
                  <a:pt x="38616" y="111448"/>
                </a:lnTo>
                <a:lnTo>
                  <a:pt x="37174" y="117161"/>
                </a:lnTo>
                <a:lnTo>
                  <a:pt x="35260" y="122875"/>
                </a:lnTo>
                <a:lnTo>
                  <a:pt x="33032" y="128589"/>
                </a:lnTo>
                <a:lnTo>
                  <a:pt x="30594" y="134303"/>
                </a:lnTo>
                <a:lnTo>
                  <a:pt x="25345" y="145733"/>
                </a:lnTo>
                <a:lnTo>
                  <a:pt x="14214" y="168592"/>
                </a:lnTo>
                <a:lnTo>
                  <a:pt x="12334" y="173355"/>
                </a:lnTo>
                <a:lnTo>
                  <a:pt x="11080" y="177482"/>
                </a:lnTo>
                <a:lnTo>
                  <a:pt x="10244" y="181186"/>
                </a:lnTo>
                <a:lnTo>
                  <a:pt x="8734" y="184609"/>
                </a:lnTo>
                <a:lnTo>
                  <a:pt x="6776" y="187842"/>
                </a:lnTo>
                <a:lnTo>
                  <a:pt x="4517" y="190950"/>
                </a:lnTo>
                <a:lnTo>
                  <a:pt x="2007" y="196944"/>
                </a:lnTo>
                <a:lnTo>
                  <a:pt x="397" y="204002"/>
                </a:lnTo>
                <a:lnTo>
                  <a:pt x="118" y="20977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69"/>
          <p:cNvSpPr/>
          <p:nvPr/>
        </p:nvSpPr>
        <p:spPr>
          <a:xfrm>
            <a:off x="5437822" y="3540445"/>
            <a:ext cx="197169" cy="153110"/>
          </a:xfrm>
          <a:custGeom>
            <a:avLst/>
            <a:gdLst/>
            <a:ahLst/>
            <a:cxnLst/>
            <a:rect l="0" t="0" r="0" b="0"/>
            <a:pathLst>
              <a:path w="197169" h="153110">
                <a:moveTo>
                  <a:pt x="0" y="34287"/>
                </a:moveTo>
                <a:lnTo>
                  <a:pt x="0" y="29736"/>
                </a:lnTo>
                <a:lnTo>
                  <a:pt x="953" y="28396"/>
                </a:lnTo>
                <a:lnTo>
                  <a:pt x="2540" y="27502"/>
                </a:lnTo>
                <a:lnTo>
                  <a:pt x="4551" y="26906"/>
                </a:lnTo>
                <a:lnTo>
                  <a:pt x="5891" y="25557"/>
                </a:lnTo>
                <a:lnTo>
                  <a:pt x="6785" y="23704"/>
                </a:lnTo>
                <a:lnTo>
                  <a:pt x="7381" y="21517"/>
                </a:lnTo>
                <a:lnTo>
                  <a:pt x="8730" y="20058"/>
                </a:lnTo>
                <a:lnTo>
                  <a:pt x="10583" y="19086"/>
                </a:lnTo>
                <a:lnTo>
                  <a:pt x="12770" y="18438"/>
                </a:lnTo>
                <a:lnTo>
                  <a:pt x="17741" y="15178"/>
                </a:lnTo>
                <a:lnTo>
                  <a:pt x="20400" y="12975"/>
                </a:lnTo>
                <a:lnTo>
                  <a:pt x="23125" y="11507"/>
                </a:lnTo>
                <a:lnTo>
                  <a:pt x="28693" y="9875"/>
                </a:lnTo>
                <a:lnTo>
                  <a:pt x="34342" y="6610"/>
                </a:lnTo>
                <a:lnTo>
                  <a:pt x="37182" y="4406"/>
                </a:lnTo>
                <a:lnTo>
                  <a:pt x="42878" y="1956"/>
                </a:lnTo>
                <a:lnTo>
                  <a:pt x="45731" y="1303"/>
                </a:lnTo>
                <a:lnTo>
                  <a:pt x="49537" y="868"/>
                </a:lnTo>
                <a:lnTo>
                  <a:pt x="53980" y="578"/>
                </a:lnTo>
                <a:lnTo>
                  <a:pt x="63044" y="255"/>
                </a:lnTo>
                <a:lnTo>
                  <a:pt x="73502" y="73"/>
                </a:lnTo>
                <a:lnTo>
                  <a:pt x="97124" y="0"/>
                </a:lnTo>
                <a:lnTo>
                  <a:pt x="99992" y="952"/>
                </a:lnTo>
                <a:lnTo>
                  <a:pt x="105719" y="4549"/>
                </a:lnTo>
                <a:lnTo>
                  <a:pt x="111438" y="6783"/>
                </a:lnTo>
                <a:lnTo>
                  <a:pt x="114297" y="7378"/>
                </a:lnTo>
                <a:lnTo>
                  <a:pt x="116203" y="8728"/>
                </a:lnTo>
                <a:lnTo>
                  <a:pt x="117474" y="10580"/>
                </a:lnTo>
                <a:lnTo>
                  <a:pt x="118885" y="15178"/>
                </a:lnTo>
                <a:lnTo>
                  <a:pt x="119262" y="17738"/>
                </a:lnTo>
                <a:lnTo>
                  <a:pt x="119513" y="20397"/>
                </a:lnTo>
                <a:lnTo>
                  <a:pt x="119680" y="24074"/>
                </a:lnTo>
                <a:lnTo>
                  <a:pt x="119867" y="33241"/>
                </a:lnTo>
                <a:lnTo>
                  <a:pt x="118963" y="37399"/>
                </a:lnTo>
                <a:lnTo>
                  <a:pt x="117409" y="41125"/>
                </a:lnTo>
                <a:lnTo>
                  <a:pt x="115420" y="44560"/>
                </a:lnTo>
                <a:lnTo>
                  <a:pt x="110670" y="53458"/>
                </a:lnTo>
                <a:lnTo>
                  <a:pt x="108070" y="58498"/>
                </a:lnTo>
                <a:lnTo>
                  <a:pt x="105384" y="62810"/>
                </a:lnTo>
                <a:lnTo>
                  <a:pt x="102641" y="66637"/>
                </a:lnTo>
                <a:lnTo>
                  <a:pt x="99860" y="70141"/>
                </a:lnTo>
                <a:lnTo>
                  <a:pt x="96101" y="73430"/>
                </a:lnTo>
                <a:lnTo>
                  <a:pt x="91690" y="76575"/>
                </a:lnTo>
                <a:lnTo>
                  <a:pt x="86844" y="79624"/>
                </a:lnTo>
                <a:lnTo>
                  <a:pt x="82661" y="83562"/>
                </a:lnTo>
                <a:lnTo>
                  <a:pt x="78920" y="88092"/>
                </a:lnTo>
                <a:lnTo>
                  <a:pt x="75474" y="93017"/>
                </a:lnTo>
                <a:lnTo>
                  <a:pt x="72223" y="97253"/>
                </a:lnTo>
                <a:lnTo>
                  <a:pt x="69104" y="101029"/>
                </a:lnTo>
                <a:lnTo>
                  <a:pt x="66072" y="104499"/>
                </a:lnTo>
                <a:lnTo>
                  <a:pt x="63098" y="107765"/>
                </a:lnTo>
                <a:lnTo>
                  <a:pt x="57254" y="113934"/>
                </a:lnTo>
                <a:lnTo>
                  <a:pt x="40014" y="131410"/>
                </a:lnTo>
                <a:lnTo>
                  <a:pt x="38106" y="134278"/>
                </a:lnTo>
                <a:lnTo>
                  <a:pt x="36834" y="137143"/>
                </a:lnTo>
                <a:lnTo>
                  <a:pt x="34793" y="144033"/>
                </a:lnTo>
                <a:lnTo>
                  <a:pt x="33673" y="144599"/>
                </a:lnTo>
                <a:lnTo>
                  <a:pt x="27571" y="145506"/>
                </a:lnTo>
                <a:lnTo>
                  <a:pt x="26084" y="145686"/>
                </a:lnTo>
                <a:lnTo>
                  <a:pt x="30377" y="145716"/>
                </a:lnTo>
                <a:lnTo>
                  <a:pt x="31681" y="146674"/>
                </a:lnTo>
                <a:lnTo>
                  <a:pt x="32551" y="148264"/>
                </a:lnTo>
                <a:lnTo>
                  <a:pt x="33946" y="153109"/>
                </a:lnTo>
                <a:lnTo>
                  <a:pt x="35014" y="152555"/>
                </a:lnTo>
                <a:lnTo>
                  <a:pt x="38739" y="149398"/>
                </a:lnTo>
                <a:lnTo>
                  <a:pt x="42019" y="148175"/>
                </a:lnTo>
                <a:lnTo>
                  <a:pt x="46110" y="147360"/>
                </a:lnTo>
                <a:lnTo>
                  <a:pt x="50742" y="146817"/>
                </a:lnTo>
                <a:lnTo>
                  <a:pt x="54783" y="146454"/>
                </a:lnTo>
                <a:lnTo>
                  <a:pt x="58430" y="146213"/>
                </a:lnTo>
                <a:lnTo>
                  <a:pt x="61813" y="146052"/>
                </a:lnTo>
                <a:lnTo>
                  <a:pt x="68113" y="145873"/>
                </a:lnTo>
                <a:lnTo>
                  <a:pt x="71126" y="145825"/>
                </a:lnTo>
                <a:lnTo>
                  <a:pt x="75040" y="144841"/>
                </a:lnTo>
                <a:lnTo>
                  <a:pt x="79554" y="143232"/>
                </a:lnTo>
                <a:lnTo>
                  <a:pt x="84469" y="141207"/>
                </a:lnTo>
                <a:lnTo>
                  <a:pt x="89650" y="139857"/>
                </a:lnTo>
                <a:lnTo>
                  <a:pt x="95009" y="138957"/>
                </a:lnTo>
                <a:lnTo>
                  <a:pt x="100487" y="138357"/>
                </a:lnTo>
                <a:lnTo>
                  <a:pt x="106044" y="137004"/>
                </a:lnTo>
                <a:lnTo>
                  <a:pt x="111653" y="135151"/>
                </a:lnTo>
                <a:lnTo>
                  <a:pt x="117298" y="132962"/>
                </a:lnTo>
                <a:lnTo>
                  <a:pt x="122966" y="131503"/>
                </a:lnTo>
                <a:lnTo>
                  <a:pt x="128650" y="130530"/>
                </a:lnTo>
                <a:lnTo>
                  <a:pt x="134344" y="129882"/>
                </a:lnTo>
                <a:lnTo>
                  <a:pt x="140045" y="128497"/>
                </a:lnTo>
                <a:lnTo>
                  <a:pt x="145751" y="126621"/>
                </a:lnTo>
                <a:lnTo>
                  <a:pt x="151460" y="124418"/>
                </a:lnTo>
                <a:lnTo>
                  <a:pt x="156219" y="122949"/>
                </a:lnTo>
                <a:lnTo>
                  <a:pt x="160343" y="121970"/>
                </a:lnTo>
                <a:lnTo>
                  <a:pt x="164045" y="121317"/>
                </a:lnTo>
                <a:lnTo>
                  <a:pt x="168419" y="120883"/>
                </a:lnTo>
                <a:lnTo>
                  <a:pt x="173239" y="120592"/>
                </a:lnTo>
                <a:lnTo>
                  <a:pt x="182723" y="120270"/>
                </a:lnTo>
                <a:lnTo>
                  <a:pt x="197168" y="1200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70"/>
          <p:cNvSpPr/>
          <p:nvPr/>
        </p:nvSpPr>
        <p:spPr>
          <a:xfrm>
            <a:off x="5780722" y="369474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75636" y="8573"/>
                </a:lnTo>
                <a:lnTo>
                  <a:pt x="79952" y="7620"/>
                </a:lnTo>
                <a:lnTo>
                  <a:pt x="83781" y="6032"/>
                </a:lnTo>
                <a:lnTo>
                  <a:pt x="87287" y="4022"/>
                </a:lnTo>
                <a:lnTo>
                  <a:pt x="91529" y="2681"/>
                </a:lnTo>
                <a:lnTo>
                  <a:pt x="96262" y="1787"/>
                </a:lnTo>
                <a:lnTo>
                  <a:pt x="101322" y="1192"/>
                </a:lnTo>
                <a:lnTo>
                  <a:pt x="105648" y="795"/>
                </a:lnTo>
                <a:lnTo>
                  <a:pt x="109485" y="530"/>
                </a:lnTo>
                <a:lnTo>
                  <a:pt x="112995" y="353"/>
                </a:lnTo>
                <a:lnTo>
                  <a:pt x="121975" y="15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71"/>
          <p:cNvSpPr/>
          <p:nvPr/>
        </p:nvSpPr>
        <p:spPr>
          <a:xfrm>
            <a:off x="6046823" y="3569793"/>
            <a:ext cx="273968" cy="202108"/>
          </a:xfrm>
          <a:custGeom>
            <a:avLst/>
            <a:gdLst/>
            <a:ahLst/>
            <a:cxnLst/>
            <a:rect l="0" t="0" r="0" b="0"/>
            <a:pathLst>
              <a:path w="273968" h="202108">
                <a:moveTo>
                  <a:pt x="8219" y="4939"/>
                </a:moveTo>
                <a:lnTo>
                  <a:pt x="3668" y="388"/>
                </a:lnTo>
                <a:lnTo>
                  <a:pt x="2327" y="0"/>
                </a:lnTo>
                <a:lnTo>
                  <a:pt x="1434" y="694"/>
                </a:lnTo>
                <a:lnTo>
                  <a:pt x="0" y="4101"/>
                </a:lnTo>
                <a:lnTo>
                  <a:pt x="835" y="4380"/>
                </a:lnTo>
                <a:lnTo>
                  <a:pt x="7875" y="4917"/>
                </a:lnTo>
                <a:lnTo>
                  <a:pt x="14043" y="10826"/>
                </a:lnTo>
                <a:lnTo>
                  <a:pt x="28616" y="25339"/>
                </a:lnTo>
                <a:lnTo>
                  <a:pt x="31342" y="27111"/>
                </a:lnTo>
                <a:lnTo>
                  <a:pt x="39730" y="30559"/>
                </a:lnTo>
                <a:lnTo>
                  <a:pt x="45402" y="34741"/>
                </a:lnTo>
                <a:lnTo>
                  <a:pt x="51097" y="39774"/>
                </a:lnTo>
                <a:lnTo>
                  <a:pt x="57756" y="45186"/>
                </a:lnTo>
                <a:lnTo>
                  <a:pt x="62199" y="47963"/>
                </a:lnTo>
                <a:lnTo>
                  <a:pt x="67065" y="50767"/>
                </a:lnTo>
                <a:lnTo>
                  <a:pt x="75013" y="56422"/>
                </a:lnTo>
                <a:lnTo>
                  <a:pt x="81720" y="62110"/>
                </a:lnTo>
                <a:lnTo>
                  <a:pt x="87876" y="67814"/>
                </a:lnTo>
                <a:lnTo>
                  <a:pt x="96327" y="73523"/>
                </a:lnTo>
                <a:lnTo>
                  <a:pt x="101248" y="76379"/>
                </a:lnTo>
                <a:lnTo>
                  <a:pt x="109255" y="82093"/>
                </a:lnTo>
                <a:lnTo>
                  <a:pt x="112724" y="84950"/>
                </a:lnTo>
                <a:lnTo>
                  <a:pt x="119118" y="88124"/>
                </a:lnTo>
                <a:lnTo>
                  <a:pt x="126088" y="90488"/>
                </a:lnTo>
                <a:lnTo>
                  <a:pt x="130613" y="92452"/>
                </a:lnTo>
                <a:lnTo>
                  <a:pt x="135535" y="94713"/>
                </a:lnTo>
                <a:lnTo>
                  <a:pt x="139769" y="98126"/>
                </a:lnTo>
                <a:lnTo>
                  <a:pt x="143544" y="102306"/>
                </a:lnTo>
                <a:lnTo>
                  <a:pt x="147013" y="106998"/>
                </a:lnTo>
                <a:lnTo>
                  <a:pt x="151231" y="111078"/>
                </a:lnTo>
                <a:lnTo>
                  <a:pt x="155948" y="114751"/>
                </a:lnTo>
                <a:lnTo>
                  <a:pt x="160997" y="118152"/>
                </a:lnTo>
                <a:lnTo>
                  <a:pt x="165316" y="121372"/>
                </a:lnTo>
                <a:lnTo>
                  <a:pt x="172655" y="127490"/>
                </a:lnTo>
                <a:lnTo>
                  <a:pt x="176898" y="130454"/>
                </a:lnTo>
                <a:lnTo>
                  <a:pt x="181632" y="133384"/>
                </a:lnTo>
                <a:lnTo>
                  <a:pt x="186693" y="136289"/>
                </a:lnTo>
                <a:lnTo>
                  <a:pt x="194856" y="142057"/>
                </a:lnTo>
                <a:lnTo>
                  <a:pt x="201659" y="147795"/>
                </a:lnTo>
                <a:lnTo>
                  <a:pt x="207857" y="153521"/>
                </a:lnTo>
                <a:lnTo>
                  <a:pt x="210844" y="155428"/>
                </a:lnTo>
                <a:lnTo>
                  <a:pt x="216702" y="157548"/>
                </a:lnTo>
                <a:lnTo>
                  <a:pt x="225020" y="161030"/>
                </a:lnTo>
                <a:lnTo>
                  <a:pt x="229906" y="163293"/>
                </a:lnTo>
                <a:lnTo>
                  <a:pt x="233163" y="165753"/>
                </a:lnTo>
                <a:lnTo>
                  <a:pt x="235334" y="168346"/>
                </a:lnTo>
                <a:lnTo>
                  <a:pt x="236781" y="171027"/>
                </a:lnTo>
                <a:lnTo>
                  <a:pt x="239651" y="172814"/>
                </a:lnTo>
                <a:lnTo>
                  <a:pt x="247921" y="174800"/>
                </a:lnTo>
                <a:lnTo>
                  <a:pt x="250887" y="176282"/>
                </a:lnTo>
                <a:lnTo>
                  <a:pt x="252865" y="178223"/>
                </a:lnTo>
                <a:lnTo>
                  <a:pt x="256016" y="182919"/>
                </a:lnTo>
                <a:lnTo>
                  <a:pt x="260591" y="188181"/>
                </a:lnTo>
                <a:lnTo>
                  <a:pt x="263145" y="189966"/>
                </a:lnTo>
                <a:lnTo>
                  <a:pt x="268522" y="191948"/>
                </a:lnTo>
                <a:lnTo>
                  <a:pt x="270337" y="193430"/>
                </a:lnTo>
                <a:lnTo>
                  <a:pt x="271547" y="195369"/>
                </a:lnTo>
                <a:lnTo>
                  <a:pt x="273967" y="2021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72"/>
          <p:cNvSpPr/>
          <p:nvPr/>
        </p:nvSpPr>
        <p:spPr>
          <a:xfrm>
            <a:off x="6080759" y="3549015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171450" y="0"/>
                </a:moveTo>
                <a:lnTo>
                  <a:pt x="163231" y="0"/>
                </a:lnTo>
                <a:lnTo>
                  <a:pt x="162983" y="4551"/>
                </a:lnTo>
                <a:lnTo>
                  <a:pt x="161995" y="6843"/>
                </a:lnTo>
                <a:lnTo>
                  <a:pt x="156055" y="15574"/>
                </a:lnTo>
                <a:lnTo>
                  <a:pt x="153567" y="19908"/>
                </a:lnTo>
                <a:lnTo>
                  <a:pt x="150956" y="24702"/>
                </a:lnTo>
                <a:lnTo>
                  <a:pt x="147310" y="29802"/>
                </a:lnTo>
                <a:lnTo>
                  <a:pt x="142974" y="35108"/>
                </a:lnTo>
                <a:lnTo>
                  <a:pt x="138179" y="40550"/>
                </a:lnTo>
                <a:lnTo>
                  <a:pt x="127771" y="51678"/>
                </a:lnTo>
                <a:lnTo>
                  <a:pt x="122328" y="57311"/>
                </a:lnTo>
                <a:lnTo>
                  <a:pt x="116794" y="63925"/>
                </a:lnTo>
                <a:lnTo>
                  <a:pt x="111201" y="71191"/>
                </a:lnTo>
                <a:lnTo>
                  <a:pt x="105567" y="78893"/>
                </a:lnTo>
                <a:lnTo>
                  <a:pt x="100858" y="85933"/>
                </a:lnTo>
                <a:lnTo>
                  <a:pt x="96767" y="92531"/>
                </a:lnTo>
                <a:lnTo>
                  <a:pt x="93086" y="98835"/>
                </a:lnTo>
                <a:lnTo>
                  <a:pt x="89680" y="104942"/>
                </a:lnTo>
                <a:lnTo>
                  <a:pt x="83356" y="116808"/>
                </a:lnTo>
                <a:lnTo>
                  <a:pt x="79383" y="122639"/>
                </a:lnTo>
                <a:lnTo>
                  <a:pt x="74830" y="128432"/>
                </a:lnTo>
                <a:lnTo>
                  <a:pt x="69889" y="134199"/>
                </a:lnTo>
                <a:lnTo>
                  <a:pt x="65643" y="139948"/>
                </a:lnTo>
                <a:lnTo>
                  <a:pt x="61860" y="145686"/>
                </a:lnTo>
                <a:lnTo>
                  <a:pt x="58385" y="151416"/>
                </a:lnTo>
                <a:lnTo>
                  <a:pt x="54164" y="157142"/>
                </a:lnTo>
                <a:lnTo>
                  <a:pt x="49444" y="162863"/>
                </a:lnTo>
                <a:lnTo>
                  <a:pt x="40073" y="173349"/>
                </a:lnTo>
                <a:lnTo>
                  <a:pt x="32733" y="181184"/>
                </a:lnTo>
                <a:lnTo>
                  <a:pt x="20260" y="193975"/>
                </a:lnTo>
                <a:lnTo>
                  <a:pt x="14402" y="199876"/>
                </a:lnTo>
                <a:lnTo>
                  <a:pt x="11507" y="201830"/>
                </a:lnTo>
                <a:lnTo>
                  <a:pt x="8624" y="203133"/>
                </a:lnTo>
                <a:lnTo>
                  <a:pt x="5749" y="204002"/>
                </a:lnTo>
                <a:lnTo>
                  <a:pt x="3833" y="205534"/>
                </a:lnTo>
                <a:lnTo>
                  <a:pt x="2555" y="207508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73"/>
          <p:cNvSpPr/>
          <p:nvPr/>
        </p:nvSpPr>
        <p:spPr>
          <a:xfrm>
            <a:off x="5712142" y="222885"/>
            <a:ext cx="60009" cy="248603"/>
          </a:xfrm>
          <a:custGeom>
            <a:avLst/>
            <a:gdLst/>
            <a:ahLst/>
            <a:cxnLst/>
            <a:rect l="0" t="0" r="0" b="0"/>
            <a:pathLst>
              <a:path w="60009" h="24860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8219" y="15922"/>
                </a:lnTo>
                <a:lnTo>
                  <a:pt x="8468" y="21333"/>
                </a:lnTo>
                <a:lnTo>
                  <a:pt x="8570" y="45754"/>
                </a:lnTo>
                <a:lnTo>
                  <a:pt x="8573" y="62868"/>
                </a:lnTo>
                <a:lnTo>
                  <a:pt x="9525" y="65724"/>
                </a:lnTo>
                <a:lnTo>
                  <a:pt x="11112" y="68581"/>
                </a:lnTo>
                <a:lnTo>
                  <a:pt x="13124" y="71438"/>
                </a:lnTo>
                <a:lnTo>
                  <a:pt x="14464" y="75248"/>
                </a:lnTo>
                <a:lnTo>
                  <a:pt x="15358" y="79692"/>
                </a:lnTo>
                <a:lnTo>
                  <a:pt x="15954" y="84561"/>
                </a:lnTo>
                <a:lnTo>
                  <a:pt x="16351" y="88759"/>
                </a:lnTo>
                <a:lnTo>
                  <a:pt x="16792" y="95963"/>
                </a:lnTo>
                <a:lnTo>
                  <a:pt x="16988" y="104880"/>
                </a:lnTo>
                <a:lnTo>
                  <a:pt x="17040" y="109925"/>
                </a:lnTo>
                <a:lnTo>
                  <a:pt x="18028" y="114241"/>
                </a:lnTo>
                <a:lnTo>
                  <a:pt x="19639" y="118070"/>
                </a:lnTo>
                <a:lnTo>
                  <a:pt x="21665" y="121576"/>
                </a:lnTo>
                <a:lnTo>
                  <a:pt x="23016" y="124865"/>
                </a:lnTo>
                <a:lnTo>
                  <a:pt x="24517" y="131060"/>
                </a:lnTo>
                <a:lnTo>
                  <a:pt x="25870" y="134998"/>
                </a:lnTo>
                <a:lnTo>
                  <a:pt x="27724" y="139529"/>
                </a:lnTo>
                <a:lnTo>
                  <a:pt x="29913" y="144454"/>
                </a:lnTo>
                <a:lnTo>
                  <a:pt x="31372" y="148690"/>
                </a:lnTo>
                <a:lnTo>
                  <a:pt x="32993" y="155937"/>
                </a:lnTo>
                <a:lnTo>
                  <a:pt x="33426" y="160155"/>
                </a:lnTo>
                <a:lnTo>
                  <a:pt x="33713" y="164872"/>
                </a:lnTo>
                <a:lnTo>
                  <a:pt x="33906" y="169922"/>
                </a:lnTo>
                <a:lnTo>
                  <a:pt x="34987" y="175194"/>
                </a:lnTo>
                <a:lnTo>
                  <a:pt x="36659" y="180613"/>
                </a:lnTo>
                <a:lnTo>
                  <a:pt x="38727" y="186131"/>
                </a:lnTo>
                <a:lnTo>
                  <a:pt x="40106" y="190762"/>
                </a:lnTo>
                <a:lnTo>
                  <a:pt x="41637" y="198448"/>
                </a:lnTo>
                <a:lnTo>
                  <a:pt x="42318" y="205039"/>
                </a:lnTo>
                <a:lnTo>
                  <a:pt x="42499" y="208130"/>
                </a:lnTo>
                <a:lnTo>
                  <a:pt x="43573" y="212096"/>
                </a:lnTo>
                <a:lnTo>
                  <a:pt x="45241" y="216644"/>
                </a:lnTo>
                <a:lnTo>
                  <a:pt x="50212" y="228531"/>
                </a:lnTo>
                <a:lnTo>
                  <a:pt x="51072" y="235141"/>
                </a:lnTo>
                <a:lnTo>
                  <a:pt x="52146" y="237723"/>
                </a:lnTo>
                <a:lnTo>
                  <a:pt x="53814" y="240397"/>
                </a:lnTo>
                <a:lnTo>
                  <a:pt x="60008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74"/>
          <p:cNvSpPr/>
          <p:nvPr/>
        </p:nvSpPr>
        <p:spPr>
          <a:xfrm>
            <a:off x="5652134" y="325754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12771" y="25718"/>
                </a:lnTo>
                <a:lnTo>
                  <a:pt x="16134" y="24766"/>
                </a:lnTo>
                <a:lnTo>
                  <a:pt x="20281" y="23178"/>
                </a:lnTo>
                <a:lnTo>
                  <a:pt x="24951" y="21167"/>
                </a:lnTo>
                <a:lnTo>
                  <a:pt x="30921" y="19827"/>
                </a:lnTo>
                <a:lnTo>
                  <a:pt x="37759" y="18933"/>
                </a:lnTo>
                <a:lnTo>
                  <a:pt x="45175" y="18337"/>
                </a:lnTo>
                <a:lnTo>
                  <a:pt x="52025" y="16987"/>
                </a:lnTo>
                <a:lnTo>
                  <a:pt x="58496" y="15135"/>
                </a:lnTo>
                <a:lnTo>
                  <a:pt x="64715" y="12948"/>
                </a:lnTo>
                <a:lnTo>
                  <a:pt x="71719" y="11489"/>
                </a:lnTo>
                <a:lnTo>
                  <a:pt x="79245" y="10517"/>
                </a:lnTo>
                <a:lnTo>
                  <a:pt x="87120" y="9869"/>
                </a:lnTo>
                <a:lnTo>
                  <a:pt x="94276" y="9437"/>
                </a:lnTo>
                <a:lnTo>
                  <a:pt x="107306" y="8957"/>
                </a:lnTo>
                <a:lnTo>
                  <a:pt x="114400" y="7877"/>
                </a:lnTo>
                <a:lnTo>
                  <a:pt x="121986" y="6204"/>
                </a:lnTo>
                <a:lnTo>
                  <a:pt x="129902" y="4136"/>
                </a:lnTo>
                <a:lnTo>
                  <a:pt x="137084" y="2757"/>
                </a:lnTo>
                <a:lnTo>
                  <a:pt x="143777" y="1838"/>
                </a:lnTo>
                <a:lnTo>
                  <a:pt x="150144" y="1226"/>
                </a:lnTo>
                <a:lnTo>
                  <a:pt x="156294" y="817"/>
                </a:lnTo>
                <a:lnTo>
                  <a:pt x="162298" y="545"/>
                </a:lnTo>
                <a:lnTo>
                  <a:pt x="174051" y="24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75"/>
          <p:cNvSpPr/>
          <p:nvPr/>
        </p:nvSpPr>
        <p:spPr>
          <a:xfrm>
            <a:off x="5917882" y="206102"/>
            <a:ext cx="179510" cy="231096"/>
          </a:xfrm>
          <a:custGeom>
            <a:avLst/>
            <a:gdLst/>
            <a:ahLst/>
            <a:cxnLst/>
            <a:rect l="0" t="0" r="0" b="0"/>
            <a:pathLst>
              <a:path w="179510" h="231096">
                <a:moveTo>
                  <a:pt x="0" y="16783"/>
                </a:moveTo>
                <a:lnTo>
                  <a:pt x="11932" y="16783"/>
                </a:lnTo>
                <a:lnTo>
                  <a:pt x="14622" y="15830"/>
                </a:lnTo>
                <a:lnTo>
                  <a:pt x="20152" y="12232"/>
                </a:lnTo>
                <a:lnTo>
                  <a:pt x="23912" y="10891"/>
                </a:lnTo>
                <a:lnTo>
                  <a:pt x="28324" y="9997"/>
                </a:lnTo>
                <a:lnTo>
                  <a:pt x="33170" y="9402"/>
                </a:lnTo>
                <a:lnTo>
                  <a:pt x="38306" y="9004"/>
                </a:lnTo>
                <a:lnTo>
                  <a:pt x="43635" y="8740"/>
                </a:lnTo>
                <a:lnTo>
                  <a:pt x="49092" y="8563"/>
                </a:lnTo>
                <a:lnTo>
                  <a:pt x="54636" y="7493"/>
                </a:lnTo>
                <a:lnTo>
                  <a:pt x="60237" y="5827"/>
                </a:lnTo>
                <a:lnTo>
                  <a:pt x="65875" y="3764"/>
                </a:lnTo>
                <a:lnTo>
                  <a:pt x="71540" y="2388"/>
                </a:lnTo>
                <a:lnTo>
                  <a:pt x="77221" y="1471"/>
                </a:lnTo>
                <a:lnTo>
                  <a:pt x="82913" y="860"/>
                </a:lnTo>
                <a:lnTo>
                  <a:pt x="87660" y="453"/>
                </a:lnTo>
                <a:lnTo>
                  <a:pt x="91778" y="181"/>
                </a:lnTo>
                <a:lnTo>
                  <a:pt x="95475" y="0"/>
                </a:lnTo>
                <a:lnTo>
                  <a:pt x="99845" y="832"/>
                </a:lnTo>
                <a:lnTo>
                  <a:pt x="104663" y="2339"/>
                </a:lnTo>
                <a:lnTo>
                  <a:pt x="109781" y="4296"/>
                </a:lnTo>
                <a:lnTo>
                  <a:pt x="114144" y="5600"/>
                </a:lnTo>
                <a:lnTo>
                  <a:pt x="118006" y="6470"/>
                </a:lnTo>
                <a:lnTo>
                  <a:pt x="126497" y="7866"/>
                </a:lnTo>
                <a:lnTo>
                  <a:pt x="130198" y="10597"/>
                </a:lnTo>
                <a:lnTo>
                  <a:pt x="132519" y="12659"/>
                </a:lnTo>
                <a:lnTo>
                  <a:pt x="134066" y="14986"/>
                </a:lnTo>
                <a:lnTo>
                  <a:pt x="136243" y="21859"/>
                </a:lnTo>
                <a:lnTo>
                  <a:pt x="136753" y="23801"/>
                </a:lnTo>
                <a:lnTo>
                  <a:pt x="136979" y="29745"/>
                </a:lnTo>
                <a:lnTo>
                  <a:pt x="137040" y="33996"/>
                </a:lnTo>
                <a:lnTo>
                  <a:pt x="136127" y="37783"/>
                </a:lnTo>
                <a:lnTo>
                  <a:pt x="132573" y="44531"/>
                </a:lnTo>
                <a:lnTo>
                  <a:pt x="130293" y="48617"/>
                </a:lnTo>
                <a:lnTo>
                  <a:pt x="125218" y="58236"/>
                </a:lnTo>
                <a:lnTo>
                  <a:pt x="121578" y="62516"/>
                </a:lnTo>
                <a:lnTo>
                  <a:pt x="117248" y="66321"/>
                </a:lnTo>
                <a:lnTo>
                  <a:pt x="112455" y="69811"/>
                </a:lnTo>
                <a:lnTo>
                  <a:pt x="108307" y="73090"/>
                </a:lnTo>
                <a:lnTo>
                  <a:pt x="104590" y="76228"/>
                </a:lnTo>
                <a:lnTo>
                  <a:pt x="101159" y="79273"/>
                </a:lnTo>
                <a:lnTo>
                  <a:pt x="94807" y="85196"/>
                </a:lnTo>
                <a:lnTo>
                  <a:pt x="82968" y="96760"/>
                </a:lnTo>
                <a:lnTo>
                  <a:pt x="80077" y="98676"/>
                </a:lnTo>
                <a:lnTo>
                  <a:pt x="77197" y="99953"/>
                </a:lnTo>
                <a:lnTo>
                  <a:pt x="70282" y="102003"/>
                </a:lnTo>
                <a:lnTo>
                  <a:pt x="69715" y="103124"/>
                </a:lnTo>
                <a:lnTo>
                  <a:pt x="69084" y="106909"/>
                </a:lnTo>
                <a:lnTo>
                  <a:pt x="69869" y="108299"/>
                </a:lnTo>
                <a:lnTo>
                  <a:pt x="71344" y="109226"/>
                </a:lnTo>
                <a:lnTo>
                  <a:pt x="75524" y="110256"/>
                </a:lnTo>
                <a:lnTo>
                  <a:pt x="80556" y="110714"/>
                </a:lnTo>
                <a:lnTo>
                  <a:pt x="85968" y="110917"/>
                </a:lnTo>
                <a:lnTo>
                  <a:pt x="96909" y="111032"/>
                </a:lnTo>
                <a:lnTo>
                  <a:pt x="113123" y="111070"/>
                </a:lnTo>
                <a:lnTo>
                  <a:pt x="117325" y="112026"/>
                </a:lnTo>
                <a:lnTo>
                  <a:pt x="122032" y="113616"/>
                </a:lnTo>
                <a:lnTo>
                  <a:pt x="127074" y="115628"/>
                </a:lnTo>
                <a:lnTo>
                  <a:pt x="132341" y="116970"/>
                </a:lnTo>
                <a:lnTo>
                  <a:pt x="137758" y="117864"/>
                </a:lnTo>
                <a:lnTo>
                  <a:pt x="143274" y="118460"/>
                </a:lnTo>
                <a:lnTo>
                  <a:pt x="147903" y="118858"/>
                </a:lnTo>
                <a:lnTo>
                  <a:pt x="151942" y="119123"/>
                </a:lnTo>
                <a:lnTo>
                  <a:pt x="155587" y="119299"/>
                </a:lnTo>
                <a:lnTo>
                  <a:pt x="158970" y="120369"/>
                </a:lnTo>
                <a:lnTo>
                  <a:pt x="162177" y="122035"/>
                </a:lnTo>
                <a:lnTo>
                  <a:pt x="165269" y="124099"/>
                </a:lnTo>
                <a:lnTo>
                  <a:pt x="168281" y="126427"/>
                </a:lnTo>
                <a:lnTo>
                  <a:pt x="171243" y="128931"/>
                </a:lnTo>
                <a:lnTo>
                  <a:pt x="174169" y="131553"/>
                </a:lnTo>
                <a:lnTo>
                  <a:pt x="176120" y="134254"/>
                </a:lnTo>
                <a:lnTo>
                  <a:pt x="178288" y="139794"/>
                </a:lnTo>
                <a:lnTo>
                  <a:pt x="179252" y="145432"/>
                </a:lnTo>
                <a:lnTo>
                  <a:pt x="179509" y="148269"/>
                </a:lnTo>
                <a:lnTo>
                  <a:pt x="178728" y="152065"/>
                </a:lnTo>
                <a:lnTo>
                  <a:pt x="177254" y="156501"/>
                </a:lnTo>
                <a:lnTo>
                  <a:pt x="175320" y="161363"/>
                </a:lnTo>
                <a:lnTo>
                  <a:pt x="173077" y="165557"/>
                </a:lnTo>
                <a:lnTo>
                  <a:pt x="168046" y="172757"/>
                </a:lnTo>
                <a:lnTo>
                  <a:pt x="162635" y="179132"/>
                </a:lnTo>
                <a:lnTo>
                  <a:pt x="157054" y="185140"/>
                </a:lnTo>
                <a:lnTo>
                  <a:pt x="151399" y="190986"/>
                </a:lnTo>
                <a:lnTo>
                  <a:pt x="147606" y="193878"/>
                </a:lnTo>
                <a:lnTo>
                  <a:pt x="143171" y="196759"/>
                </a:lnTo>
                <a:lnTo>
                  <a:pt x="138310" y="199632"/>
                </a:lnTo>
                <a:lnTo>
                  <a:pt x="134117" y="202499"/>
                </a:lnTo>
                <a:lnTo>
                  <a:pt x="130368" y="205364"/>
                </a:lnTo>
                <a:lnTo>
                  <a:pt x="126918" y="208226"/>
                </a:lnTo>
                <a:lnTo>
                  <a:pt x="123665" y="211086"/>
                </a:lnTo>
                <a:lnTo>
                  <a:pt x="117509" y="216805"/>
                </a:lnTo>
                <a:lnTo>
                  <a:pt x="113582" y="218711"/>
                </a:lnTo>
                <a:lnTo>
                  <a:pt x="109059" y="219981"/>
                </a:lnTo>
                <a:lnTo>
                  <a:pt x="104138" y="220828"/>
                </a:lnTo>
                <a:lnTo>
                  <a:pt x="99906" y="222346"/>
                </a:lnTo>
                <a:lnTo>
                  <a:pt x="96131" y="224310"/>
                </a:lnTo>
                <a:lnTo>
                  <a:pt x="87781" y="229755"/>
                </a:lnTo>
                <a:lnTo>
                  <a:pt x="84099" y="230499"/>
                </a:lnTo>
                <a:lnTo>
                  <a:pt x="77152" y="2310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76"/>
          <p:cNvSpPr/>
          <p:nvPr/>
        </p:nvSpPr>
        <p:spPr>
          <a:xfrm>
            <a:off x="6183629" y="291465"/>
            <a:ext cx="188597" cy="137161"/>
          </a:xfrm>
          <a:custGeom>
            <a:avLst/>
            <a:gdLst/>
            <a:ahLst/>
            <a:cxnLst/>
            <a:rect l="0" t="0" r="0" b="0"/>
            <a:pathLst>
              <a:path w="188597" h="137161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11932" y="4550"/>
                </a:lnTo>
                <a:lnTo>
                  <a:pt x="14622" y="6843"/>
                </a:lnTo>
                <a:lnTo>
                  <a:pt x="17368" y="9325"/>
                </a:lnTo>
                <a:lnTo>
                  <a:pt x="20152" y="11931"/>
                </a:lnTo>
                <a:lnTo>
                  <a:pt x="33171" y="24701"/>
                </a:lnTo>
                <a:lnTo>
                  <a:pt x="38306" y="28850"/>
                </a:lnTo>
                <a:lnTo>
                  <a:pt x="43635" y="32568"/>
                </a:lnTo>
                <a:lnTo>
                  <a:pt x="49093" y="35999"/>
                </a:lnTo>
                <a:lnTo>
                  <a:pt x="53684" y="39239"/>
                </a:lnTo>
                <a:lnTo>
                  <a:pt x="57697" y="42352"/>
                </a:lnTo>
                <a:lnTo>
                  <a:pt x="61325" y="45379"/>
                </a:lnTo>
                <a:lnTo>
                  <a:pt x="65648" y="48350"/>
                </a:lnTo>
                <a:lnTo>
                  <a:pt x="70436" y="51283"/>
                </a:lnTo>
                <a:lnTo>
                  <a:pt x="75533" y="54191"/>
                </a:lnTo>
                <a:lnTo>
                  <a:pt x="86275" y="59962"/>
                </a:lnTo>
                <a:lnTo>
                  <a:pt x="91807" y="62835"/>
                </a:lnTo>
                <a:lnTo>
                  <a:pt x="96447" y="65702"/>
                </a:lnTo>
                <a:lnTo>
                  <a:pt x="100494" y="68566"/>
                </a:lnTo>
                <a:lnTo>
                  <a:pt x="104144" y="71428"/>
                </a:lnTo>
                <a:lnTo>
                  <a:pt x="108481" y="74289"/>
                </a:lnTo>
                <a:lnTo>
                  <a:pt x="113279" y="77148"/>
                </a:lnTo>
                <a:lnTo>
                  <a:pt x="118382" y="80007"/>
                </a:lnTo>
                <a:lnTo>
                  <a:pt x="122736" y="82865"/>
                </a:lnTo>
                <a:lnTo>
                  <a:pt x="126592" y="85723"/>
                </a:lnTo>
                <a:lnTo>
                  <a:pt x="130115" y="88581"/>
                </a:lnTo>
                <a:lnTo>
                  <a:pt x="133416" y="91439"/>
                </a:lnTo>
                <a:lnTo>
                  <a:pt x="136569" y="94297"/>
                </a:lnTo>
                <a:lnTo>
                  <a:pt x="142613" y="100012"/>
                </a:lnTo>
                <a:lnTo>
                  <a:pt x="148474" y="105727"/>
                </a:lnTo>
                <a:lnTo>
                  <a:pt x="152323" y="108584"/>
                </a:lnTo>
                <a:lnTo>
                  <a:pt x="156794" y="111442"/>
                </a:lnTo>
                <a:lnTo>
                  <a:pt x="161679" y="114299"/>
                </a:lnTo>
                <a:lnTo>
                  <a:pt x="164936" y="117157"/>
                </a:lnTo>
                <a:lnTo>
                  <a:pt x="167108" y="120015"/>
                </a:lnTo>
                <a:lnTo>
                  <a:pt x="168556" y="122872"/>
                </a:lnTo>
                <a:lnTo>
                  <a:pt x="170473" y="124777"/>
                </a:lnTo>
                <a:lnTo>
                  <a:pt x="172704" y="126047"/>
                </a:lnTo>
                <a:lnTo>
                  <a:pt x="175144" y="126894"/>
                </a:lnTo>
                <a:lnTo>
                  <a:pt x="180394" y="130374"/>
                </a:lnTo>
                <a:lnTo>
                  <a:pt x="188596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77"/>
          <p:cNvSpPr/>
          <p:nvPr/>
        </p:nvSpPr>
        <p:spPr>
          <a:xfrm>
            <a:off x="6200775" y="265756"/>
            <a:ext cx="154305" cy="188587"/>
          </a:xfrm>
          <a:custGeom>
            <a:avLst/>
            <a:gdLst/>
            <a:ahLst/>
            <a:cxnLst/>
            <a:rect l="0" t="0" r="0" b="0"/>
            <a:pathLst>
              <a:path w="154305" h="188587">
                <a:moveTo>
                  <a:pt x="154304" y="8564"/>
                </a:moveTo>
                <a:lnTo>
                  <a:pt x="154304" y="0"/>
                </a:lnTo>
                <a:lnTo>
                  <a:pt x="154304" y="11924"/>
                </a:lnTo>
                <a:lnTo>
                  <a:pt x="153352" y="14614"/>
                </a:lnTo>
                <a:lnTo>
                  <a:pt x="149754" y="20142"/>
                </a:lnTo>
                <a:lnTo>
                  <a:pt x="146508" y="23903"/>
                </a:lnTo>
                <a:lnTo>
                  <a:pt x="142439" y="28315"/>
                </a:lnTo>
                <a:lnTo>
                  <a:pt x="137822" y="33161"/>
                </a:lnTo>
                <a:lnTo>
                  <a:pt x="133791" y="38297"/>
                </a:lnTo>
                <a:lnTo>
                  <a:pt x="130152" y="43626"/>
                </a:lnTo>
                <a:lnTo>
                  <a:pt x="126772" y="49083"/>
                </a:lnTo>
                <a:lnTo>
                  <a:pt x="122615" y="54627"/>
                </a:lnTo>
                <a:lnTo>
                  <a:pt x="117938" y="60227"/>
                </a:lnTo>
                <a:lnTo>
                  <a:pt x="112915" y="65866"/>
                </a:lnTo>
                <a:lnTo>
                  <a:pt x="102255" y="77211"/>
                </a:lnTo>
                <a:lnTo>
                  <a:pt x="96744" y="82904"/>
                </a:lnTo>
                <a:lnTo>
                  <a:pt x="91166" y="87651"/>
                </a:lnTo>
                <a:lnTo>
                  <a:pt x="85542" y="91769"/>
                </a:lnTo>
                <a:lnTo>
                  <a:pt x="79888" y="95466"/>
                </a:lnTo>
                <a:lnTo>
                  <a:pt x="74214" y="99836"/>
                </a:lnTo>
                <a:lnTo>
                  <a:pt x="68526" y="104654"/>
                </a:lnTo>
                <a:lnTo>
                  <a:pt x="62829" y="109772"/>
                </a:lnTo>
                <a:lnTo>
                  <a:pt x="51419" y="120537"/>
                </a:lnTo>
                <a:lnTo>
                  <a:pt x="33122" y="138420"/>
                </a:lnTo>
                <a:lnTo>
                  <a:pt x="29701" y="142760"/>
                </a:lnTo>
                <a:lnTo>
                  <a:pt x="26468" y="147558"/>
                </a:lnTo>
                <a:lnTo>
                  <a:pt x="23360" y="152661"/>
                </a:lnTo>
                <a:lnTo>
                  <a:pt x="20335" y="157016"/>
                </a:lnTo>
                <a:lnTo>
                  <a:pt x="17367" y="160872"/>
                </a:lnTo>
                <a:lnTo>
                  <a:pt x="14436" y="164395"/>
                </a:lnTo>
                <a:lnTo>
                  <a:pt x="11529" y="167696"/>
                </a:lnTo>
                <a:lnTo>
                  <a:pt x="5758" y="173904"/>
                </a:lnTo>
                <a:lnTo>
                  <a:pt x="3839" y="176893"/>
                </a:lnTo>
                <a:lnTo>
                  <a:pt x="2559" y="179838"/>
                </a:lnTo>
                <a:lnTo>
                  <a:pt x="0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78"/>
          <p:cNvSpPr/>
          <p:nvPr/>
        </p:nvSpPr>
        <p:spPr>
          <a:xfrm>
            <a:off x="4812383" y="4072090"/>
            <a:ext cx="265237" cy="261861"/>
          </a:xfrm>
          <a:custGeom>
            <a:avLst/>
            <a:gdLst/>
            <a:ahLst/>
            <a:cxnLst/>
            <a:rect l="0" t="0" r="0" b="0"/>
            <a:pathLst>
              <a:path w="265237" h="261861">
                <a:moveTo>
                  <a:pt x="8219" y="137007"/>
                </a:moveTo>
                <a:lnTo>
                  <a:pt x="3669" y="137007"/>
                </a:lnTo>
                <a:lnTo>
                  <a:pt x="2328" y="136055"/>
                </a:lnTo>
                <a:lnTo>
                  <a:pt x="1434" y="134467"/>
                </a:lnTo>
                <a:lnTo>
                  <a:pt x="0" y="129626"/>
                </a:lnTo>
                <a:lnTo>
                  <a:pt x="2344" y="126424"/>
                </a:lnTo>
                <a:lnTo>
                  <a:pt x="4302" y="124237"/>
                </a:lnTo>
                <a:lnTo>
                  <a:pt x="5608" y="121826"/>
                </a:lnTo>
                <a:lnTo>
                  <a:pt x="7058" y="116607"/>
                </a:lnTo>
                <a:lnTo>
                  <a:pt x="10243" y="108573"/>
                </a:lnTo>
                <a:lnTo>
                  <a:pt x="12426" y="103764"/>
                </a:lnTo>
                <a:lnTo>
                  <a:pt x="15787" y="98652"/>
                </a:lnTo>
                <a:lnTo>
                  <a:pt x="19931" y="93340"/>
                </a:lnTo>
                <a:lnTo>
                  <a:pt x="24600" y="87893"/>
                </a:lnTo>
                <a:lnTo>
                  <a:pt x="28664" y="82357"/>
                </a:lnTo>
                <a:lnTo>
                  <a:pt x="32327" y="76761"/>
                </a:lnTo>
                <a:lnTo>
                  <a:pt x="35721" y="71126"/>
                </a:lnTo>
                <a:lnTo>
                  <a:pt x="39889" y="65464"/>
                </a:lnTo>
                <a:lnTo>
                  <a:pt x="44572" y="59784"/>
                </a:lnTo>
                <a:lnTo>
                  <a:pt x="49599" y="54093"/>
                </a:lnTo>
                <a:lnTo>
                  <a:pt x="55808" y="48393"/>
                </a:lnTo>
                <a:lnTo>
                  <a:pt x="62805" y="42689"/>
                </a:lnTo>
                <a:lnTo>
                  <a:pt x="70327" y="36980"/>
                </a:lnTo>
                <a:lnTo>
                  <a:pt x="77247" y="32223"/>
                </a:lnTo>
                <a:lnTo>
                  <a:pt x="83765" y="28098"/>
                </a:lnTo>
                <a:lnTo>
                  <a:pt x="90016" y="24396"/>
                </a:lnTo>
                <a:lnTo>
                  <a:pt x="97040" y="20976"/>
                </a:lnTo>
                <a:lnTo>
                  <a:pt x="104581" y="17743"/>
                </a:lnTo>
                <a:lnTo>
                  <a:pt x="112465" y="14635"/>
                </a:lnTo>
                <a:lnTo>
                  <a:pt x="119626" y="11611"/>
                </a:lnTo>
                <a:lnTo>
                  <a:pt x="132663" y="5710"/>
                </a:lnTo>
                <a:lnTo>
                  <a:pt x="139760" y="3756"/>
                </a:lnTo>
                <a:lnTo>
                  <a:pt x="147348" y="2453"/>
                </a:lnTo>
                <a:lnTo>
                  <a:pt x="155264" y="1584"/>
                </a:lnTo>
                <a:lnTo>
                  <a:pt x="161494" y="1005"/>
                </a:lnTo>
                <a:lnTo>
                  <a:pt x="166600" y="619"/>
                </a:lnTo>
                <a:lnTo>
                  <a:pt x="174813" y="190"/>
                </a:lnTo>
                <a:lnTo>
                  <a:pt x="181638" y="0"/>
                </a:lnTo>
                <a:lnTo>
                  <a:pt x="184792" y="901"/>
                </a:lnTo>
                <a:lnTo>
                  <a:pt x="190836" y="4443"/>
                </a:lnTo>
                <a:lnTo>
                  <a:pt x="196697" y="9193"/>
                </a:lnTo>
                <a:lnTo>
                  <a:pt x="199594" y="11792"/>
                </a:lnTo>
                <a:lnTo>
                  <a:pt x="201524" y="14478"/>
                </a:lnTo>
                <a:lnTo>
                  <a:pt x="203670" y="20002"/>
                </a:lnTo>
                <a:lnTo>
                  <a:pt x="203290" y="23761"/>
                </a:lnTo>
                <a:lnTo>
                  <a:pt x="202084" y="28172"/>
                </a:lnTo>
                <a:lnTo>
                  <a:pt x="200327" y="33018"/>
                </a:lnTo>
                <a:lnTo>
                  <a:pt x="198204" y="38154"/>
                </a:lnTo>
                <a:lnTo>
                  <a:pt x="195836" y="43482"/>
                </a:lnTo>
                <a:lnTo>
                  <a:pt x="190664" y="54483"/>
                </a:lnTo>
                <a:lnTo>
                  <a:pt x="176755" y="82760"/>
                </a:lnTo>
                <a:lnTo>
                  <a:pt x="173916" y="87507"/>
                </a:lnTo>
                <a:lnTo>
                  <a:pt x="168223" y="95322"/>
                </a:lnTo>
                <a:lnTo>
                  <a:pt x="159977" y="101971"/>
                </a:lnTo>
                <a:lnTo>
                  <a:pt x="155111" y="105077"/>
                </a:lnTo>
                <a:lnTo>
                  <a:pt x="151867" y="108100"/>
                </a:lnTo>
                <a:lnTo>
                  <a:pt x="149704" y="111069"/>
                </a:lnTo>
                <a:lnTo>
                  <a:pt x="145401" y="119817"/>
                </a:lnTo>
                <a:lnTo>
                  <a:pt x="145386" y="115298"/>
                </a:lnTo>
                <a:lnTo>
                  <a:pt x="146336" y="113009"/>
                </a:lnTo>
                <a:lnTo>
                  <a:pt x="149932" y="107926"/>
                </a:lnTo>
                <a:lnTo>
                  <a:pt x="152224" y="106190"/>
                </a:lnTo>
                <a:lnTo>
                  <a:pt x="154705" y="105032"/>
                </a:lnTo>
                <a:lnTo>
                  <a:pt x="160954" y="102793"/>
                </a:lnTo>
                <a:lnTo>
                  <a:pt x="165287" y="100863"/>
                </a:lnTo>
                <a:lnTo>
                  <a:pt x="170081" y="98624"/>
                </a:lnTo>
                <a:lnTo>
                  <a:pt x="177948" y="96135"/>
                </a:lnTo>
                <a:lnTo>
                  <a:pt x="185572" y="95029"/>
                </a:lnTo>
                <a:lnTo>
                  <a:pt x="190272" y="94735"/>
                </a:lnTo>
                <a:lnTo>
                  <a:pt x="200574" y="94407"/>
                </a:lnTo>
                <a:lnTo>
                  <a:pt x="223815" y="94179"/>
                </a:lnTo>
                <a:lnTo>
                  <a:pt x="228149" y="95120"/>
                </a:lnTo>
                <a:lnTo>
                  <a:pt x="232944" y="96700"/>
                </a:lnTo>
                <a:lnTo>
                  <a:pt x="238046" y="98706"/>
                </a:lnTo>
                <a:lnTo>
                  <a:pt x="246255" y="103474"/>
                </a:lnTo>
                <a:lnTo>
                  <a:pt x="249777" y="106079"/>
                </a:lnTo>
                <a:lnTo>
                  <a:pt x="256231" y="114054"/>
                </a:lnTo>
                <a:lnTo>
                  <a:pt x="259285" y="118847"/>
                </a:lnTo>
                <a:lnTo>
                  <a:pt x="262679" y="126714"/>
                </a:lnTo>
                <a:lnTo>
                  <a:pt x="264187" y="134337"/>
                </a:lnTo>
                <a:lnTo>
                  <a:pt x="264590" y="139037"/>
                </a:lnTo>
                <a:lnTo>
                  <a:pt x="264858" y="144075"/>
                </a:lnTo>
                <a:lnTo>
                  <a:pt x="265156" y="154754"/>
                </a:lnTo>
                <a:lnTo>
                  <a:pt x="265236" y="160268"/>
                </a:lnTo>
                <a:lnTo>
                  <a:pt x="264336" y="165849"/>
                </a:lnTo>
                <a:lnTo>
                  <a:pt x="262783" y="171475"/>
                </a:lnTo>
                <a:lnTo>
                  <a:pt x="260796" y="177131"/>
                </a:lnTo>
                <a:lnTo>
                  <a:pt x="258519" y="182806"/>
                </a:lnTo>
                <a:lnTo>
                  <a:pt x="256048" y="188495"/>
                </a:lnTo>
                <a:lnTo>
                  <a:pt x="253448" y="194193"/>
                </a:lnTo>
                <a:lnTo>
                  <a:pt x="249810" y="198943"/>
                </a:lnTo>
                <a:lnTo>
                  <a:pt x="245480" y="203063"/>
                </a:lnTo>
                <a:lnTo>
                  <a:pt x="240688" y="206762"/>
                </a:lnTo>
                <a:lnTo>
                  <a:pt x="236541" y="211133"/>
                </a:lnTo>
                <a:lnTo>
                  <a:pt x="232824" y="215952"/>
                </a:lnTo>
                <a:lnTo>
                  <a:pt x="229393" y="221069"/>
                </a:lnTo>
                <a:lnTo>
                  <a:pt x="225201" y="225434"/>
                </a:lnTo>
                <a:lnTo>
                  <a:pt x="220501" y="229296"/>
                </a:lnTo>
                <a:lnTo>
                  <a:pt x="215463" y="232823"/>
                </a:lnTo>
                <a:lnTo>
                  <a:pt x="207325" y="239282"/>
                </a:lnTo>
                <a:lnTo>
                  <a:pt x="199581" y="245327"/>
                </a:lnTo>
                <a:lnTo>
                  <a:pt x="194848" y="248273"/>
                </a:lnTo>
                <a:lnTo>
                  <a:pt x="189789" y="251190"/>
                </a:lnTo>
                <a:lnTo>
                  <a:pt x="181627" y="254430"/>
                </a:lnTo>
                <a:lnTo>
                  <a:pt x="173872" y="255870"/>
                </a:lnTo>
                <a:lnTo>
                  <a:pt x="169136" y="256254"/>
                </a:lnTo>
                <a:lnTo>
                  <a:pt x="164075" y="256510"/>
                </a:lnTo>
                <a:lnTo>
                  <a:pt x="159748" y="257634"/>
                </a:lnTo>
                <a:lnTo>
                  <a:pt x="152400" y="261421"/>
                </a:lnTo>
                <a:lnTo>
                  <a:pt x="148155" y="261860"/>
                </a:lnTo>
                <a:lnTo>
                  <a:pt x="143419" y="261200"/>
                </a:lnTo>
                <a:lnTo>
                  <a:pt x="138358" y="259807"/>
                </a:lnTo>
                <a:lnTo>
                  <a:pt x="130193" y="258260"/>
                </a:lnTo>
                <a:lnTo>
                  <a:pt x="123390" y="257572"/>
                </a:lnTo>
                <a:lnTo>
                  <a:pt x="117191" y="257267"/>
                </a:lnTo>
                <a:lnTo>
                  <a:pt x="103796" y="257094"/>
                </a:lnTo>
                <a:lnTo>
                  <a:pt x="100512" y="256118"/>
                </a:lnTo>
                <a:lnTo>
                  <a:pt x="98322" y="254514"/>
                </a:lnTo>
                <a:lnTo>
                  <a:pt x="96863" y="252493"/>
                </a:lnTo>
                <a:lnTo>
                  <a:pt x="94938" y="251145"/>
                </a:lnTo>
                <a:lnTo>
                  <a:pt x="90258" y="249648"/>
                </a:lnTo>
                <a:lnTo>
                  <a:pt x="82268" y="248805"/>
                </a:lnTo>
                <a:lnTo>
                  <a:pt x="76799" y="248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79"/>
          <p:cNvSpPr/>
          <p:nvPr/>
        </p:nvSpPr>
        <p:spPr>
          <a:xfrm>
            <a:off x="5180647" y="4063365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6844" y="15574"/>
                </a:lnTo>
                <a:lnTo>
                  <a:pt x="9325" y="19908"/>
                </a:lnTo>
                <a:lnTo>
                  <a:pt x="11932" y="24702"/>
                </a:lnTo>
                <a:lnTo>
                  <a:pt x="13670" y="28850"/>
                </a:lnTo>
                <a:lnTo>
                  <a:pt x="15600" y="35999"/>
                </a:lnTo>
                <a:lnTo>
                  <a:pt x="17067" y="40192"/>
                </a:lnTo>
                <a:lnTo>
                  <a:pt x="18999" y="44892"/>
                </a:lnTo>
                <a:lnTo>
                  <a:pt x="21238" y="49931"/>
                </a:lnTo>
                <a:lnTo>
                  <a:pt x="26267" y="60608"/>
                </a:lnTo>
                <a:lnTo>
                  <a:pt x="28941" y="66123"/>
                </a:lnTo>
                <a:lnTo>
                  <a:pt x="31677" y="70752"/>
                </a:lnTo>
                <a:lnTo>
                  <a:pt x="37256" y="78435"/>
                </a:lnTo>
                <a:lnTo>
                  <a:pt x="41030" y="82770"/>
                </a:lnTo>
                <a:lnTo>
                  <a:pt x="45451" y="87565"/>
                </a:lnTo>
                <a:lnTo>
                  <a:pt x="50303" y="92666"/>
                </a:lnTo>
                <a:lnTo>
                  <a:pt x="54490" y="97972"/>
                </a:lnTo>
                <a:lnTo>
                  <a:pt x="58234" y="103415"/>
                </a:lnTo>
                <a:lnTo>
                  <a:pt x="61683" y="108948"/>
                </a:lnTo>
                <a:lnTo>
                  <a:pt x="64935" y="114542"/>
                </a:lnTo>
                <a:lnTo>
                  <a:pt x="71087" y="125838"/>
                </a:lnTo>
                <a:lnTo>
                  <a:pt x="75014" y="130564"/>
                </a:lnTo>
                <a:lnTo>
                  <a:pt x="79537" y="134668"/>
                </a:lnTo>
                <a:lnTo>
                  <a:pt x="84457" y="138356"/>
                </a:lnTo>
                <a:lnTo>
                  <a:pt x="89642" y="142720"/>
                </a:lnTo>
                <a:lnTo>
                  <a:pt x="95004" y="147534"/>
                </a:lnTo>
                <a:lnTo>
                  <a:pt x="100484" y="152648"/>
                </a:lnTo>
                <a:lnTo>
                  <a:pt x="105089" y="157963"/>
                </a:lnTo>
                <a:lnTo>
                  <a:pt x="109112" y="163411"/>
                </a:lnTo>
                <a:lnTo>
                  <a:pt x="112746" y="168948"/>
                </a:lnTo>
                <a:lnTo>
                  <a:pt x="117074" y="173592"/>
                </a:lnTo>
                <a:lnTo>
                  <a:pt x="121864" y="177640"/>
                </a:lnTo>
                <a:lnTo>
                  <a:pt x="126963" y="181292"/>
                </a:lnTo>
                <a:lnTo>
                  <a:pt x="131315" y="185631"/>
                </a:lnTo>
                <a:lnTo>
                  <a:pt x="135168" y="190429"/>
                </a:lnTo>
                <a:lnTo>
                  <a:pt x="138689" y="195533"/>
                </a:lnTo>
                <a:lnTo>
                  <a:pt x="141990" y="199887"/>
                </a:lnTo>
                <a:lnTo>
                  <a:pt x="145142" y="203743"/>
                </a:lnTo>
                <a:lnTo>
                  <a:pt x="148196" y="207266"/>
                </a:lnTo>
                <a:lnTo>
                  <a:pt x="151185" y="210567"/>
                </a:lnTo>
                <a:lnTo>
                  <a:pt x="157046" y="216775"/>
                </a:lnTo>
                <a:lnTo>
                  <a:pt x="174297" y="234280"/>
                </a:lnTo>
                <a:lnTo>
                  <a:pt x="18859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80"/>
          <p:cNvSpPr/>
          <p:nvPr/>
        </p:nvSpPr>
        <p:spPr>
          <a:xfrm>
            <a:off x="5206365" y="4080510"/>
            <a:ext cx="120015" cy="248603"/>
          </a:xfrm>
          <a:custGeom>
            <a:avLst/>
            <a:gdLst/>
            <a:ahLst/>
            <a:cxnLst/>
            <a:rect l="0" t="0" r="0" b="0"/>
            <a:pathLst>
              <a:path w="120015" h="248603">
                <a:moveTo>
                  <a:pt x="120014" y="0"/>
                </a:moveTo>
                <a:lnTo>
                  <a:pt x="112633" y="0"/>
                </a:lnTo>
                <a:lnTo>
                  <a:pt x="112236" y="952"/>
                </a:lnTo>
                <a:lnTo>
                  <a:pt x="111547" y="7380"/>
                </a:lnTo>
                <a:lnTo>
                  <a:pt x="108949" y="10582"/>
                </a:lnTo>
                <a:lnTo>
                  <a:pt x="106922" y="12770"/>
                </a:lnTo>
                <a:lnTo>
                  <a:pt x="105572" y="16133"/>
                </a:lnTo>
                <a:lnTo>
                  <a:pt x="104671" y="20280"/>
                </a:lnTo>
                <a:lnTo>
                  <a:pt x="104070" y="24950"/>
                </a:lnTo>
                <a:lnTo>
                  <a:pt x="102718" y="29968"/>
                </a:lnTo>
                <a:lnTo>
                  <a:pt x="100863" y="35219"/>
                </a:lnTo>
                <a:lnTo>
                  <a:pt x="98674" y="40624"/>
                </a:lnTo>
                <a:lnTo>
                  <a:pt x="95311" y="46133"/>
                </a:lnTo>
                <a:lnTo>
                  <a:pt x="91162" y="51710"/>
                </a:lnTo>
                <a:lnTo>
                  <a:pt x="86492" y="57333"/>
                </a:lnTo>
                <a:lnTo>
                  <a:pt x="82427" y="62987"/>
                </a:lnTo>
                <a:lnTo>
                  <a:pt x="78763" y="68661"/>
                </a:lnTo>
                <a:lnTo>
                  <a:pt x="75369" y="74349"/>
                </a:lnTo>
                <a:lnTo>
                  <a:pt x="72153" y="80998"/>
                </a:lnTo>
                <a:lnTo>
                  <a:pt x="69057" y="88289"/>
                </a:lnTo>
                <a:lnTo>
                  <a:pt x="66040" y="96006"/>
                </a:lnTo>
                <a:lnTo>
                  <a:pt x="60149" y="112202"/>
                </a:lnTo>
                <a:lnTo>
                  <a:pt x="57244" y="120521"/>
                </a:lnTo>
                <a:lnTo>
                  <a:pt x="54355" y="127972"/>
                </a:lnTo>
                <a:lnTo>
                  <a:pt x="51476" y="134845"/>
                </a:lnTo>
                <a:lnTo>
                  <a:pt x="48605" y="141331"/>
                </a:lnTo>
                <a:lnTo>
                  <a:pt x="44786" y="148513"/>
                </a:lnTo>
                <a:lnTo>
                  <a:pt x="40334" y="156159"/>
                </a:lnTo>
                <a:lnTo>
                  <a:pt x="35462" y="164113"/>
                </a:lnTo>
                <a:lnTo>
                  <a:pt x="31261" y="171321"/>
                </a:lnTo>
                <a:lnTo>
                  <a:pt x="24054" y="184410"/>
                </a:lnTo>
                <a:lnTo>
                  <a:pt x="14641" y="202489"/>
                </a:lnTo>
                <a:lnTo>
                  <a:pt x="12618" y="207382"/>
                </a:lnTo>
                <a:lnTo>
                  <a:pt x="11269" y="211597"/>
                </a:lnTo>
                <a:lnTo>
                  <a:pt x="10370" y="215360"/>
                </a:lnTo>
                <a:lnTo>
                  <a:pt x="8818" y="219773"/>
                </a:lnTo>
                <a:lnTo>
                  <a:pt x="6831" y="224621"/>
                </a:lnTo>
                <a:lnTo>
                  <a:pt x="1349" y="236986"/>
                </a:lnTo>
                <a:lnTo>
                  <a:pt x="400" y="24367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81"/>
          <p:cNvSpPr/>
          <p:nvPr/>
        </p:nvSpPr>
        <p:spPr>
          <a:xfrm>
            <a:off x="5343525" y="3926206"/>
            <a:ext cx="222885" cy="128555"/>
          </a:xfrm>
          <a:custGeom>
            <a:avLst/>
            <a:gdLst/>
            <a:ahLst/>
            <a:cxnLst/>
            <a:rect l="0" t="0" r="0" b="0"/>
            <a:pathLst>
              <a:path w="222885" h="128555">
                <a:moveTo>
                  <a:pt x="0" y="42861"/>
                </a:moveTo>
                <a:lnTo>
                  <a:pt x="0" y="38310"/>
                </a:lnTo>
                <a:lnTo>
                  <a:pt x="952" y="36970"/>
                </a:lnTo>
                <a:lnTo>
                  <a:pt x="2540" y="36076"/>
                </a:lnTo>
                <a:lnTo>
                  <a:pt x="7380" y="34642"/>
                </a:lnTo>
                <a:lnTo>
                  <a:pt x="10583" y="31905"/>
                </a:lnTo>
                <a:lnTo>
                  <a:pt x="15181" y="27515"/>
                </a:lnTo>
                <a:lnTo>
                  <a:pt x="20399" y="22388"/>
                </a:lnTo>
                <a:lnTo>
                  <a:pt x="22172" y="19687"/>
                </a:lnTo>
                <a:lnTo>
                  <a:pt x="23354" y="16935"/>
                </a:lnTo>
                <a:lnTo>
                  <a:pt x="24141" y="14146"/>
                </a:lnTo>
                <a:lnTo>
                  <a:pt x="25619" y="12288"/>
                </a:lnTo>
                <a:lnTo>
                  <a:pt x="27557" y="11049"/>
                </a:lnTo>
                <a:lnTo>
                  <a:pt x="29801" y="10223"/>
                </a:lnTo>
                <a:lnTo>
                  <a:pt x="34835" y="6765"/>
                </a:lnTo>
                <a:lnTo>
                  <a:pt x="37510" y="4509"/>
                </a:lnTo>
                <a:lnTo>
                  <a:pt x="41199" y="3006"/>
                </a:lnTo>
                <a:lnTo>
                  <a:pt x="45563" y="2004"/>
                </a:lnTo>
                <a:lnTo>
                  <a:pt x="50378" y="1335"/>
                </a:lnTo>
                <a:lnTo>
                  <a:pt x="54540" y="889"/>
                </a:lnTo>
                <a:lnTo>
                  <a:pt x="58268" y="593"/>
                </a:lnTo>
                <a:lnTo>
                  <a:pt x="61705" y="395"/>
                </a:lnTo>
                <a:lnTo>
                  <a:pt x="70604" y="175"/>
                </a:lnTo>
                <a:lnTo>
                  <a:pt x="114266" y="0"/>
                </a:lnTo>
                <a:lnTo>
                  <a:pt x="116182" y="951"/>
                </a:lnTo>
                <a:lnTo>
                  <a:pt x="117460" y="2539"/>
                </a:lnTo>
                <a:lnTo>
                  <a:pt x="118311" y="4550"/>
                </a:lnTo>
                <a:lnTo>
                  <a:pt x="118879" y="6843"/>
                </a:lnTo>
                <a:lnTo>
                  <a:pt x="119257" y="9324"/>
                </a:lnTo>
                <a:lnTo>
                  <a:pt x="119510" y="11930"/>
                </a:lnTo>
                <a:lnTo>
                  <a:pt x="119678" y="14620"/>
                </a:lnTo>
                <a:lnTo>
                  <a:pt x="119791" y="17367"/>
                </a:lnTo>
                <a:lnTo>
                  <a:pt x="119915" y="23910"/>
                </a:lnTo>
                <a:lnTo>
                  <a:pt x="119970" y="33168"/>
                </a:lnTo>
                <a:lnTo>
                  <a:pt x="119033" y="37352"/>
                </a:lnTo>
                <a:lnTo>
                  <a:pt x="117455" y="41093"/>
                </a:lnTo>
                <a:lnTo>
                  <a:pt x="115451" y="44540"/>
                </a:lnTo>
                <a:lnTo>
                  <a:pt x="110684" y="53450"/>
                </a:lnTo>
                <a:lnTo>
                  <a:pt x="108079" y="58493"/>
                </a:lnTo>
                <a:lnTo>
                  <a:pt x="105390" y="62807"/>
                </a:lnTo>
                <a:lnTo>
                  <a:pt x="102645" y="66636"/>
                </a:lnTo>
                <a:lnTo>
                  <a:pt x="99862" y="70141"/>
                </a:lnTo>
                <a:lnTo>
                  <a:pt x="97055" y="74383"/>
                </a:lnTo>
                <a:lnTo>
                  <a:pt x="94231" y="79116"/>
                </a:lnTo>
                <a:lnTo>
                  <a:pt x="91395" y="84176"/>
                </a:lnTo>
                <a:lnTo>
                  <a:pt x="88553" y="88502"/>
                </a:lnTo>
                <a:lnTo>
                  <a:pt x="85705" y="92338"/>
                </a:lnTo>
                <a:lnTo>
                  <a:pt x="82854" y="95848"/>
                </a:lnTo>
                <a:lnTo>
                  <a:pt x="80953" y="99141"/>
                </a:lnTo>
                <a:lnTo>
                  <a:pt x="79686" y="102289"/>
                </a:lnTo>
                <a:lnTo>
                  <a:pt x="78842" y="105340"/>
                </a:lnTo>
                <a:lnTo>
                  <a:pt x="77326" y="108326"/>
                </a:lnTo>
                <a:lnTo>
                  <a:pt x="75363" y="111269"/>
                </a:lnTo>
                <a:lnTo>
                  <a:pt x="68977" y="119502"/>
                </a:lnTo>
                <a:lnTo>
                  <a:pt x="68756" y="122326"/>
                </a:lnTo>
                <a:lnTo>
                  <a:pt x="68615" y="127350"/>
                </a:lnTo>
                <a:lnTo>
                  <a:pt x="69555" y="127762"/>
                </a:lnTo>
                <a:lnTo>
                  <a:pt x="75964" y="128477"/>
                </a:lnTo>
                <a:lnTo>
                  <a:pt x="81351" y="128554"/>
                </a:lnTo>
                <a:lnTo>
                  <a:pt x="82808" y="127612"/>
                </a:lnTo>
                <a:lnTo>
                  <a:pt x="83781" y="126032"/>
                </a:lnTo>
                <a:lnTo>
                  <a:pt x="84429" y="124026"/>
                </a:lnTo>
                <a:lnTo>
                  <a:pt x="86766" y="122688"/>
                </a:lnTo>
                <a:lnTo>
                  <a:pt x="90229" y="121797"/>
                </a:lnTo>
                <a:lnTo>
                  <a:pt x="94443" y="121202"/>
                </a:lnTo>
                <a:lnTo>
                  <a:pt x="98204" y="119854"/>
                </a:lnTo>
                <a:lnTo>
                  <a:pt x="101664" y="118002"/>
                </a:lnTo>
                <a:lnTo>
                  <a:pt x="104923" y="115815"/>
                </a:lnTo>
                <a:lnTo>
                  <a:pt x="109001" y="113404"/>
                </a:lnTo>
                <a:lnTo>
                  <a:pt x="113625" y="110845"/>
                </a:lnTo>
                <a:lnTo>
                  <a:pt x="118612" y="108186"/>
                </a:lnTo>
                <a:lnTo>
                  <a:pt x="122890" y="106414"/>
                </a:lnTo>
                <a:lnTo>
                  <a:pt x="126694" y="105232"/>
                </a:lnTo>
                <a:lnTo>
                  <a:pt x="130182" y="104444"/>
                </a:lnTo>
                <a:lnTo>
                  <a:pt x="134413" y="102967"/>
                </a:lnTo>
                <a:lnTo>
                  <a:pt x="139139" y="101029"/>
                </a:lnTo>
                <a:lnTo>
                  <a:pt x="144194" y="98785"/>
                </a:lnTo>
                <a:lnTo>
                  <a:pt x="149469" y="97289"/>
                </a:lnTo>
                <a:lnTo>
                  <a:pt x="154891" y="96291"/>
                </a:lnTo>
                <a:lnTo>
                  <a:pt x="160411" y="95626"/>
                </a:lnTo>
                <a:lnTo>
                  <a:pt x="165043" y="94230"/>
                </a:lnTo>
                <a:lnTo>
                  <a:pt x="169083" y="92347"/>
                </a:lnTo>
                <a:lnTo>
                  <a:pt x="172729" y="90139"/>
                </a:lnTo>
                <a:lnTo>
                  <a:pt x="177065" y="88667"/>
                </a:lnTo>
                <a:lnTo>
                  <a:pt x="181861" y="87686"/>
                </a:lnTo>
                <a:lnTo>
                  <a:pt x="186963" y="87032"/>
                </a:lnTo>
                <a:lnTo>
                  <a:pt x="191317" y="86596"/>
                </a:lnTo>
                <a:lnTo>
                  <a:pt x="195172" y="86305"/>
                </a:lnTo>
                <a:lnTo>
                  <a:pt x="201995" y="85982"/>
                </a:lnTo>
                <a:lnTo>
                  <a:pt x="208203" y="85839"/>
                </a:lnTo>
                <a:lnTo>
                  <a:pt x="222884" y="857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82"/>
          <p:cNvSpPr/>
          <p:nvPr/>
        </p:nvSpPr>
        <p:spPr>
          <a:xfrm>
            <a:off x="5592127" y="414909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20473" y="0"/>
                </a:lnTo>
                <a:lnTo>
                  <a:pt x="24126" y="952"/>
                </a:lnTo>
                <a:lnTo>
                  <a:pt x="28467" y="2539"/>
                </a:lnTo>
                <a:lnTo>
                  <a:pt x="33266" y="4550"/>
                </a:lnTo>
                <a:lnTo>
                  <a:pt x="37417" y="5891"/>
                </a:lnTo>
                <a:lnTo>
                  <a:pt x="41137" y="6785"/>
                </a:lnTo>
                <a:lnTo>
                  <a:pt x="44570" y="7381"/>
                </a:lnTo>
                <a:lnTo>
                  <a:pt x="48763" y="7778"/>
                </a:lnTo>
                <a:lnTo>
                  <a:pt x="53464" y="8043"/>
                </a:lnTo>
                <a:lnTo>
                  <a:pt x="63767" y="8337"/>
                </a:lnTo>
                <a:lnTo>
                  <a:pt x="74696" y="8468"/>
                </a:lnTo>
                <a:lnTo>
                  <a:pt x="79325" y="7550"/>
                </a:lnTo>
                <a:lnTo>
                  <a:pt x="83363" y="5986"/>
                </a:lnTo>
                <a:lnTo>
                  <a:pt x="87008" y="3990"/>
                </a:lnTo>
                <a:lnTo>
                  <a:pt x="91343" y="3613"/>
                </a:lnTo>
                <a:lnTo>
                  <a:pt x="96138" y="4313"/>
                </a:lnTo>
                <a:lnTo>
                  <a:pt x="101240" y="5733"/>
                </a:lnTo>
                <a:lnTo>
                  <a:pt x="106546" y="6679"/>
                </a:lnTo>
                <a:lnTo>
                  <a:pt x="111988" y="7310"/>
                </a:lnTo>
                <a:lnTo>
                  <a:pt x="117521" y="7731"/>
                </a:lnTo>
                <a:lnTo>
                  <a:pt x="123115" y="8012"/>
                </a:lnTo>
                <a:lnTo>
                  <a:pt x="134411" y="8323"/>
                </a:lnTo>
                <a:lnTo>
                  <a:pt x="184611" y="8568"/>
                </a:lnTo>
                <a:lnTo>
                  <a:pt x="208553" y="8572"/>
                </a:lnTo>
                <a:lnTo>
                  <a:pt x="211426" y="9524"/>
                </a:lnTo>
                <a:lnTo>
                  <a:pt x="214293" y="11112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83"/>
          <p:cNvSpPr/>
          <p:nvPr/>
        </p:nvSpPr>
        <p:spPr>
          <a:xfrm>
            <a:off x="5926458" y="3951956"/>
            <a:ext cx="120013" cy="317149"/>
          </a:xfrm>
          <a:custGeom>
            <a:avLst/>
            <a:gdLst/>
            <a:ahLst/>
            <a:cxnLst/>
            <a:rect l="0" t="0" r="0" b="0"/>
            <a:pathLst>
              <a:path w="120013" h="317149">
                <a:moveTo>
                  <a:pt x="120012" y="34256"/>
                </a:moveTo>
                <a:lnTo>
                  <a:pt x="104411" y="34256"/>
                </a:lnTo>
                <a:lnTo>
                  <a:pt x="103896" y="33304"/>
                </a:lnTo>
                <a:lnTo>
                  <a:pt x="103324" y="29706"/>
                </a:lnTo>
                <a:lnTo>
                  <a:pt x="102219" y="28365"/>
                </a:lnTo>
                <a:lnTo>
                  <a:pt x="100530" y="27471"/>
                </a:lnTo>
                <a:lnTo>
                  <a:pt x="98452" y="26875"/>
                </a:lnTo>
                <a:lnTo>
                  <a:pt x="97066" y="25526"/>
                </a:lnTo>
                <a:lnTo>
                  <a:pt x="96142" y="23673"/>
                </a:lnTo>
                <a:lnTo>
                  <a:pt x="95525" y="21486"/>
                </a:lnTo>
                <a:lnTo>
                  <a:pt x="94163" y="20027"/>
                </a:lnTo>
                <a:lnTo>
                  <a:pt x="92302" y="19055"/>
                </a:lnTo>
                <a:lnTo>
                  <a:pt x="90108" y="18407"/>
                </a:lnTo>
                <a:lnTo>
                  <a:pt x="87693" y="17023"/>
                </a:lnTo>
                <a:lnTo>
                  <a:pt x="85131" y="15147"/>
                </a:lnTo>
                <a:lnTo>
                  <a:pt x="82471" y="12945"/>
                </a:lnTo>
                <a:lnTo>
                  <a:pt x="79744" y="11476"/>
                </a:lnTo>
                <a:lnTo>
                  <a:pt x="76974" y="10497"/>
                </a:lnTo>
                <a:lnTo>
                  <a:pt x="74175" y="9844"/>
                </a:lnTo>
                <a:lnTo>
                  <a:pt x="71356" y="8456"/>
                </a:lnTo>
                <a:lnTo>
                  <a:pt x="68525" y="6579"/>
                </a:lnTo>
                <a:lnTo>
                  <a:pt x="61687" y="1272"/>
                </a:lnTo>
                <a:lnTo>
                  <a:pt x="58213" y="546"/>
                </a:lnTo>
                <a:lnTo>
                  <a:pt x="55952" y="353"/>
                </a:lnTo>
                <a:lnTo>
                  <a:pt x="53492" y="224"/>
                </a:lnTo>
                <a:lnTo>
                  <a:pt x="48220" y="81"/>
                </a:lnTo>
                <a:lnTo>
                  <a:pt x="39896" y="0"/>
                </a:lnTo>
                <a:lnTo>
                  <a:pt x="37074" y="941"/>
                </a:lnTo>
                <a:lnTo>
                  <a:pt x="34240" y="2521"/>
                </a:lnTo>
                <a:lnTo>
                  <a:pt x="31398" y="4527"/>
                </a:lnTo>
                <a:lnTo>
                  <a:pt x="28551" y="6817"/>
                </a:lnTo>
                <a:lnTo>
                  <a:pt x="25700" y="9296"/>
                </a:lnTo>
                <a:lnTo>
                  <a:pt x="22847" y="11901"/>
                </a:lnTo>
                <a:lnTo>
                  <a:pt x="20945" y="14590"/>
                </a:lnTo>
                <a:lnTo>
                  <a:pt x="17316" y="22926"/>
                </a:lnTo>
                <a:lnTo>
                  <a:pt x="15353" y="25750"/>
                </a:lnTo>
                <a:lnTo>
                  <a:pt x="13092" y="28585"/>
                </a:lnTo>
                <a:lnTo>
                  <a:pt x="10631" y="32381"/>
                </a:lnTo>
                <a:lnTo>
                  <a:pt x="8039" y="36816"/>
                </a:lnTo>
                <a:lnTo>
                  <a:pt x="5358" y="41678"/>
                </a:lnTo>
                <a:lnTo>
                  <a:pt x="3571" y="46824"/>
                </a:lnTo>
                <a:lnTo>
                  <a:pt x="2380" y="52160"/>
                </a:lnTo>
                <a:lnTo>
                  <a:pt x="1585" y="57622"/>
                </a:lnTo>
                <a:lnTo>
                  <a:pt x="1056" y="63168"/>
                </a:lnTo>
                <a:lnTo>
                  <a:pt x="703" y="68771"/>
                </a:lnTo>
                <a:lnTo>
                  <a:pt x="310" y="79123"/>
                </a:lnTo>
                <a:lnTo>
                  <a:pt x="136" y="86900"/>
                </a:lnTo>
                <a:lnTo>
                  <a:pt x="0" y="122442"/>
                </a:lnTo>
                <a:lnTo>
                  <a:pt x="951" y="125432"/>
                </a:lnTo>
                <a:lnTo>
                  <a:pt x="4548" y="131294"/>
                </a:lnTo>
                <a:lnTo>
                  <a:pt x="6841" y="133238"/>
                </a:lnTo>
                <a:lnTo>
                  <a:pt x="9323" y="134534"/>
                </a:lnTo>
                <a:lnTo>
                  <a:pt x="11929" y="135398"/>
                </a:lnTo>
                <a:lnTo>
                  <a:pt x="13666" y="136927"/>
                </a:lnTo>
                <a:lnTo>
                  <a:pt x="14825" y="138898"/>
                </a:lnTo>
                <a:lnTo>
                  <a:pt x="15597" y="141165"/>
                </a:lnTo>
                <a:lnTo>
                  <a:pt x="17064" y="142676"/>
                </a:lnTo>
                <a:lnTo>
                  <a:pt x="18995" y="143684"/>
                </a:lnTo>
                <a:lnTo>
                  <a:pt x="21235" y="144355"/>
                </a:lnTo>
                <a:lnTo>
                  <a:pt x="23680" y="144803"/>
                </a:lnTo>
                <a:lnTo>
                  <a:pt x="26263" y="145102"/>
                </a:lnTo>
                <a:lnTo>
                  <a:pt x="28938" y="145301"/>
                </a:lnTo>
                <a:lnTo>
                  <a:pt x="31673" y="145433"/>
                </a:lnTo>
                <a:lnTo>
                  <a:pt x="37253" y="145581"/>
                </a:lnTo>
                <a:lnTo>
                  <a:pt x="39122" y="144667"/>
                </a:lnTo>
                <a:lnTo>
                  <a:pt x="40367" y="143106"/>
                </a:lnTo>
                <a:lnTo>
                  <a:pt x="41198" y="141113"/>
                </a:lnTo>
                <a:lnTo>
                  <a:pt x="42704" y="139784"/>
                </a:lnTo>
                <a:lnTo>
                  <a:pt x="44661" y="138898"/>
                </a:lnTo>
                <a:lnTo>
                  <a:pt x="46918" y="138307"/>
                </a:lnTo>
                <a:lnTo>
                  <a:pt x="49375" y="136961"/>
                </a:lnTo>
                <a:lnTo>
                  <a:pt x="51966" y="135111"/>
                </a:lnTo>
                <a:lnTo>
                  <a:pt x="54645" y="132926"/>
                </a:lnTo>
                <a:lnTo>
                  <a:pt x="57384" y="130516"/>
                </a:lnTo>
                <a:lnTo>
                  <a:pt x="60163" y="127956"/>
                </a:lnTo>
                <a:lnTo>
                  <a:pt x="62967" y="125299"/>
                </a:lnTo>
                <a:lnTo>
                  <a:pt x="64837" y="122573"/>
                </a:lnTo>
                <a:lnTo>
                  <a:pt x="68421" y="114188"/>
                </a:lnTo>
                <a:lnTo>
                  <a:pt x="70378" y="111356"/>
                </a:lnTo>
                <a:lnTo>
                  <a:pt x="72635" y="108516"/>
                </a:lnTo>
                <a:lnTo>
                  <a:pt x="75092" y="104718"/>
                </a:lnTo>
                <a:lnTo>
                  <a:pt x="77683" y="100281"/>
                </a:lnTo>
                <a:lnTo>
                  <a:pt x="80362" y="95417"/>
                </a:lnTo>
                <a:lnTo>
                  <a:pt x="83340" y="87474"/>
                </a:lnTo>
                <a:lnTo>
                  <a:pt x="84134" y="84022"/>
                </a:lnTo>
                <a:lnTo>
                  <a:pt x="87556" y="77647"/>
                </a:lnTo>
                <a:lnTo>
                  <a:pt x="89802" y="74613"/>
                </a:lnTo>
                <a:lnTo>
                  <a:pt x="92297" y="68703"/>
                </a:lnTo>
                <a:lnTo>
                  <a:pt x="94177" y="60485"/>
                </a:lnTo>
                <a:lnTo>
                  <a:pt x="94284" y="52638"/>
                </a:lnTo>
                <a:lnTo>
                  <a:pt x="95240" y="53178"/>
                </a:lnTo>
                <a:lnTo>
                  <a:pt x="98842" y="56318"/>
                </a:lnTo>
                <a:lnTo>
                  <a:pt x="101674" y="58891"/>
                </a:lnTo>
                <a:lnTo>
                  <a:pt x="102072" y="60204"/>
                </a:lnTo>
                <a:lnTo>
                  <a:pt x="102797" y="68641"/>
                </a:lnTo>
                <a:lnTo>
                  <a:pt x="102865" y="109925"/>
                </a:lnTo>
                <a:lnTo>
                  <a:pt x="103818" y="115182"/>
                </a:lnTo>
                <a:lnTo>
                  <a:pt x="105406" y="120592"/>
                </a:lnTo>
                <a:lnTo>
                  <a:pt x="107417" y="126103"/>
                </a:lnTo>
                <a:lnTo>
                  <a:pt x="108758" y="131683"/>
                </a:lnTo>
                <a:lnTo>
                  <a:pt x="109652" y="137307"/>
                </a:lnTo>
                <a:lnTo>
                  <a:pt x="110247" y="142962"/>
                </a:lnTo>
                <a:lnTo>
                  <a:pt x="110645" y="148637"/>
                </a:lnTo>
                <a:lnTo>
                  <a:pt x="110909" y="154325"/>
                </a:lnTo>
                <a:lnTo>
                  <a:pt x="111204" y="165725"/>
                </a:lnTo>
                <a:lnTo>
                  <a:pt x="111439" y="3171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84"/>
          <p:cNvSpPr/>
          <p:nvPr/>
        </p:nvSpPr>
        <p:spPr>
          <a:xfrm>
            <a:off x="6123622" y="4046220"/>
            <a:ext cx="162879" cy="197168"/>
          </a:xfrm>
          <a:custGeom>
            <a:avLst/>
            <a:gdLst/>
            <a:ahLst/>
            <a:cxnLst/>
            <a:rect l="0" t="0" r="0" b="0"/>
            <a:pathLst>
              <a:path w="162879" h="197168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67419" y="75991"/>
                </a:lnTo>
                <a:lnTo>
                  <a:pt x="70663" y="80188"/>
                </a:lnTo>
                <a:lnTo>
                  <a:pt x="72826" y="83939"/>
                </a:lnTo>
                <a:lnTo>
                  <a:pt x="74269" y="87392"/>
                </a:lnTo>
                <a:lnTo>
                  <a:pt x="76182" y="90646"/>
                </a:lnTo>
                <a:lnTo>
                  <a:pt x="80848" y="96802"/>
                </a:lnTo>
                <a:lnTo>
                  <a:pt x="83427" y="100729"/>
                </a:lnTo>
                <a:lnTo>
                  <a:pt x="86098" y="105253"/>
                </a:lnTo>
                <a:lnTo>
                  <a:pt x="88831" y="110173"/>
                </a:lnTo>
                <a:lnTo>
                  <a:pt x="92558" y="114406"/>
                </a:lnTo>
                <a:lnTo>
                  <a:pt x="96948" y="118181"/>
                </a:lnTo>
                <a:lnTo>
                  <a:pt x="101780" y="121650"/>
                </a:lnTo>
                <a:lnTo>
                  <a:pt x="105953" y="125867"/>
                </a:lnTo>
                <a:lnTo>
                  <a:pt x="109688" y="130584"/>
                </a:lnTo>
                <a:lnTo>
                  <a:pt x="113131" y="135633"/>
                </a:lnTo>
                <a:lnTo>
                  <a:pt x="116378" y="139952"/>
                </a:lnTo>
                <a:lnTo>
                  <a:pt x="119495" y="143784"/>
                </a:lnTo>
                <a:lnTo>
                  <a:pt x="122526" y="147291"/>
                </a:lnTo>
                <a:lnTo>
                  <a:pt x="125499" y="150581"/>
                </a:lnTo>
                <a:lnTo>
                  <a:pt x="131342" y="156777"/>
                </a:lnTo>
                <a:lnTo>
                  <a:pt x="148581" y="174273"/>
                </a:lnTo>
                <a:lnTo>
                  <a:pt x="150489" y="177142"/>
                </a:lnTo>
                <a:lnTo>
                  <a:pt x="152609" y="182870"/>
                </a:lnTo>
                <a:lnTo>
                  <a:pt x="156091" y="188590"/>
                </a:lnTo>
                <a:lnTo>
                  <a:pt x="16287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85"/>
          <p:cNvSpPr/>
          <p:nvPr/>
        </p:nvSpPr>
        <p:spPr>
          <a:xfrm>
            <a:off x="6123622" y="4071937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162878" y="0"/>
                </a:moveTo>
                <a:lnTo>
                  <a:pt x="141639" y="0"/>
                </a:lnTo>
                <a:lnTo>
                  <a:pt x="140147" y="953"/>
                </a:lnTo>
                <a:lnTo>
                  <a:pt x="139151" y="2540"/>
                </a:lnTo>
                <a:lnTo>
                  <a:pt x="138488" y="4551"/>
                </a:lnTo>
                <a:lnTo>
                  <a:pt x="135210" y="9325"/>
                </a:lnTo>
                <a:lnTo>
                  <a:pt x="130578" y="14622"/>
                </a:lnTo>
                <a:lnTo>
                  <a:pt x="125345" y="20151"/>
                </a:lnTo>
                <a:lnTo>
                  <a:pt x="122616" y="23912"/>
                </a:lnTo>
                <a:lnTo>
                  <a:pt x="119844" y="28324"/>
                </a:lnTo>
                <a:lnTo>
                  <a:pt x="117043" y="33170"/>
                </a:lnTo>
                <a:lnTo>
                  <a:pt x="111392" y="43635"/>
                </a:lnTo>
                <a:lnTo>
                  <a:pt x="97149" y="71539"/>
                </a:lnTo>
                <a:lnTo>
                  <a:pt x="82866" y="100026"/>
                </a:lnTo>
                <a:lnTo>
                  <a:pt x="79057" y="105737"/>
                </a:lnTo>
                <a:lnTo>
                  <a:pt x="74612" y="111449"/>
                </a:lnTo>
                <a:lnTo>
                  <a:pt x="69744" y="117162"/>
                </a:lnTo>
                <a:lnTo>
                  <a:pt x="65546" y="121923"/>
                </a:lnTo>
                <a:lnTo>
                  <a:pt x="58342" y="129753"/>
                </a:lnTo>
                <a:lnTo>
                  <a:pt x="55087" y="134127"/>
                </a:lnTo>
                <a:lnTo>
                  <a:pt x="51965" y="138948"/>
                </a:lnTo>
                <a:lnTo>
                  <a:pt x="48931" y="144067"/>
                </a:lnTo>
                <a:lnTo>
                  <a:pt x="45955" y="148432"/>
                </a:lnTo>
                <a:lnTo>
                  <a:pt x="43019" y="152295"/>
                </a:lnTo>
                <a:lnTo>
                  <a:pt x="40110" y="155822"/>
                </a:lnTo>
                <a:lnTo>
                  <a:pt x="37217" y="159127"/>
                </a:lnTo>
                <a:lnTo>
                  <a:pt x="34337" y="162282"/>
                </a:lnTo>
                <a:lnTo>
                  <a:pt x="31463" y="165338"/>
                </a:lnTo>
                <a:lnTo>
                  <a:pt x="29548" y="168328"/>
                </a:lnTo>
                <a:lnTo>
                  <a:pt x="27420" y="174190"/>
                </a:lnTo>
                <a:lnTo>
                  <a:pt x="23934" y="179970"/>
                </a:lnTo>
                <a:lnTo>
                  <a:pt x="18486" y="186892"/>
                </a:lnTo>
                <a:lnTo>
                  <a:pt x="17741" y="190378"/>
                </a:lnTo>
                <a:lnTo>
                  <a:pt x="17543" y="192641"/>
                </a:lnTo>
                <a:lnTo>
                  <a:pt x="16457" y="194150"/>
                </a:lnTo>
                <a:lnTo>
                  <a:pt x="14782" y="195156"/>
                </a:lnTo>
                <a:lnTo>
                  <a:pt x="12712" y="195826"/>
                </a:lnTo>
                <a:lnTo>
                  <a:pt x="11332" y="197226"/>
                </a:lnTo>
                <a:lnTo>
                  <a:pt x="10413" y="199111"/>
                </a:lnTo>
                <a:lnTo>
                  <a:pt x="9799" y="201321"/>
                </a:lnTo>
                <a:lnTo>
                  <a:pt x="8438" y="202794"/>
                </a:lnTo>
                <a:lnTo>
                  <a:pt x="6578" y="203776"/>
                </a:lnTo>
                <a:lnTo>
                  <a:pt x="4385" y="204431"/>
                </a:lnTo>
                <a:lnTo>
                  <a:pt x="2923" y="205820"/>
                </a:lnTo>
                <a:lnTo>
                  <a:pt x="1949" y="20769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86"/>
          <p:cNvSpPr/>
          <p:nvPr/>
        </p:nvSpPr>
        <p:spPr>
          <a:xfrm>
            <a:off x="4614865" y="3926309"/>
            <a:ext cx="120013" cy="428521"/>
          </a:xfrm>
          <a:custGeom>
            <a:avLst/>
            <a:gdLst/>
            <a:ahLst/>
            <a:cxnLst/>
            <a:rect l="0" t="0" r="0" b="0"/>
            <a:pathLst>
              <a:path w="120013" h="428521">
                <a:moveTo>
                  <a:pt x="120012" y="8468"/>
                </a:moveTo>
                <a:lnTo>
                  <a:pt x="111793" y="8468"/>
                </a:lnTo>
                <a:lnTo>
                  <a:pt x="111544" y="3917"/>
                </a:lnTo>
                <a:lnTo>
                  <a:pt x="110557" y="2577"/>
                </a:lnTo>
                <a:lnTo>
                  <a:pt x="108946" y="1683"/>
                </a:lnTo>
                <a:lnTo>
                  <a:pt x="104068" y="249"/>
                </a:lnTo>
                <a:lnTo>
                  <a:pt x="100861" y="52"/>
                </a:lnTo>
                <a:lnTo>
                  <a:pt x="98672" y="0"/>
                </a:lnTo>
                <a:lnTo>
                  <a:pt x="96260" y="918"/>
                </a:lnTo>
                <a:lnTo>
                  <a:pt x="93700" y="2482"/>
                </a:lnTo>
                <a:lnTo>
                  <a:pt x="91041" y="4478"/>
                </a:lnTo>
                <a:lnTo>
                  <a:pt x="88316" y="6760"/>
                </a:lnTo>
                <a:lnTo>
                  <a:pt x="85546" y="9235"/>
                </a:lnTo>
                <a:lnTo>
                  <a:pt x="79929" y="14524"/>
                </a:lnTo>
                <a:lnTo>
                  <a:pt x="65709" y="28516"/>
                </a:lnTo>
                <a:lnTo>
                  <a:pt x="62855" y="32310"/>
                </a:lnTo>
                <a:lnTo>
                  <a:pt x="60000" y="36746"/>
                </a:lnTo>
                <a:lnTo>
                  <a:pt x="57144" y="41607"/>
                </a:lnTo>
                <a:lnTo>
                  <a:pt x="54287" y="45801"/>
                </a:lnTo>
                <a:lnTo>
                  <a:pt x="51431" y="49549"/>
                </a:lnTo>
                <a:lnTo>
                  <a:pt x="48573" y="53001"/>
                </a:lnTo>
                <a:lnTo>
                  <a:pt x="45716" y="57206"/>
                </a:lnTo>
                <a:lnTo>
                  <a:pt x="42859" y="61915"/>
                </a:lnTo>
                <a:lnTo>
                  <a:pt x="40002" y="66960"/>
                </a:lnTo>
                <a:lnTo>
                  <a:pt x="34287" y="77644"/>
                </a:lnTo>
                <a:lnTo>
                  <a:pt x="22857" y="100026"/>
                </a:lnTo>
                <a:lnTo>
                  <a:pt x="19682" y="111391"/>
                </a:lnTo>
                <a:lnTo>
                  <a:pt x="17318" y="122791"/>
                </a:lnTo>
                <a:lnTo>
                  <a:pt x="15355" y="128499"/>
                </a:lnTo>
                <a:lnTo>
                  <a:pt x="13093" y="134209"/>
                </a:lnTo>
                <a:lnTo>
                  <a:pt x="8040" y="148173"/>
                </a:lnTo>
                <a:lnTo>
                  <a:pt x="5359" y="155897"/>
                </a:lnTo>
                <a:lnTo>
                  <a:pt x="3572" y="162951"/>
                </a:lnTo>
                <a:lnTo>
                  <a:pt x="1586" y="175870"/>
                </a:lnTo>
                <a:lnTo>
                  <a:pt x="1056" y="182935"/>
                </a:lnTo>
                <a:lnTo>
                  <a:pt x="703" y="190502"/>
                </a:lnTo>
                <a:lnTo>
                  <a:pt x="206" y="212264"/>
                </a:lnTo>
                <a:lnTo>
                  <a:pt x="0" y="284095"/>
                </a:lnTo>
                <a:lnTo>
                  <a:pt x="952" y="291279"/>
                </a:lnTo>
                <a:lnTo>
                  <a:pt x="4549" y="304342"/>
                </a:lnTo>
                <a:lnTo>
                  <a:pt x="6842" y="310492"/>
                </a:lnTo>
                <a:lnTo>
                  <a:pt x="9322" y="316497"/>
                </a:lnTo>
                <a:lnTo>
                  <a:pt x="11929" y="322406"/>
                </a:lnTo>
                <a:lnTo>
                  <a:pt x="14619" y="329203"/>
                </a:lnTo>
                <a:lnTo>
                  <a:pt x="20148" y="344374"/>
                </a:lnTo>
                <a:lnTo>
                  <a:pt x="23241" y="355562"/>
                </a:lnTo>
                <a:lnTo>
                  <a:pt x="25568" y="364662"/>
                </a:lnTo>
                <a:lnTo>
                  <a:pt x="27522" y="369756"/>
                </a:lnTo>
                <a:lnTo>
                  <a:pt x="29777" y="375057"/>
                </a:lnTo>
                <a:lnTo>
                  <a:pt x="32233" y="379543"/>
                </a:lnTo>
                <a:lnTo>
                  <a:pt x="34822" y="383486"/>
                </a:lnTo>
                <a:lnTo>
                  <a:pt x="37501" y="387068"/>
                </a:lnTo>
                <a:lnTo>
                  <a:pt x="40240" y="390408"/>
                </a:lnTo>
                <a:lnTo>
                  <a:pt x="43018" y="393587"/>
                </a:lnTo>
                <a:lnTo>
                  <a:pt x="45822" y="396659"/>
                </a:lnTo>
                <a:lnTo>
                  <a:pt x="51479" y="402612"/>
                </a:lnTo>
                <a:lnTo>
                  <a:pt x="75809" y="427179"/>
                </a:lnTo>
                <a:lnTo>
                  <a:pt x="77209" y="427626"/>
                </a:lnTo>
                <a:lnTo>
                  <a:pt x="79094" y="427925"/>
                </a:lnTo>
                <a:lnTo>
                  <a:pt x="85722" y="4285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87"/>
          <p:cNvSpPr/>
          <p:nvPr/>
        </p:nvSpPr>
        <p:spPr>
          <a:xfrm>
            <a:off x="4306252" y="4217670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88"/>
          <p:cNvSpPr/>
          <p:nvPr/>
        </p:nvSpPr>
        <p:spPr>
          <a:xfrm>
            <a:off x="6303645" y="3900487"/>
            <a:ext cx="145688" cy="420054"/>
          </a:xfrm>
          <a:custGeom>
            <a:avLst/>
            <a:gdLst/>
            <a:ahLst/>
            <a:cxnLst/>
            <a:rect l="0" t="0" r="0" b="0"/>
            <a:pathLst>
              <a:path w="145688" h="420054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5600" y="8219"/>
                </a:lnTo>
                <a:lnTo>
                  <a:pt x="18998" y="13496"/>
                </a:lnTo>
                <a:lnTo>
                  <a:pt x="21238" y="17570"/>
                </a:lnTo>
                <a:lnTo>
                  <a:pt x="23683" y="20286"/>
                </a:lnTo>
                <a:lnTo>
                  <a:pt x="26267" y="22096"/>
                </a:lnTo>
                <a:lnTo>
                  <a:pt x="28940" y="23303"/>
                </a:lnTo>
                <a:lnTo>
                  <a:pt x="41806" y="29553"/>
                </a:lnTo>
                <a:lnTo>
                  <a:pt x="45968" y="33037"/>
                </a:lnTo>
                <a:lnTo>
                  <a:pt x="49695" y="37265"/>
                </a:lnTo>
                <a:lnTo>
                  <a:pt x="53133" y="41988"/>
                </a:lnTo>
                <a:lnTo>
                  <a:pt x="57329" y="46090"/>
                </a:lnTo>
                <a:lnTo>
                  <a:pt x="62032" y="49776"/>
                </a:lnTo>
                <a:lnTo>
                  <a:pt x="67072" y="53187"/>
                </a:lnTo>
                <a:lnTo>
                  <a:pt x="72337" y="57365"/>
                </a:lnTo>
                <a:lnTo>
                  <a:pt x="77752" y="62056"/>
                </a:lnTo>
                <a:lnTo>
                  <a:pt x="87897" y="71396"/>
                </a:lnTo>
                <a:lnTo>
                  <a:pt x="95580" y="78722"/>
                </a:lnTo>
                <a:lnTo>
                  <a:pt x="109811" y="92752"/>
                </a:lnTo>
                <a:lnTo>
                  <a:pt x="114165" y="98029"/>
                </a:lnTo>
                <a:lnTo>
                  <a:pt x="118020" y="103453"/>
                </a:lnTo>
                <a:lnTo>
                  <a:pt x="121542" y="108974"/>
                </a:lnTo>
                <a:lnTo>
                  <a:pt x="124843" y="114559"/>
                </a:lnTo>
                <a:lnTo>
                  <a:pt x="127996" y="120188"/>
                </a:lnTo>
                <a:lnTo>
                  <a:pt x="134039" y="131522"/>
                </a:lnTo>
                <a:lnTo>
                  <a:pt x="139901" y="142909"/>
                </a:lnTo>
                <a:lnTo>
                  <a:pt x="143140" y="154320"/>
                </a:lnTo>
                <a:lnTo>
                  <a:pt x="144580" y="166694"/>
                </a:lnTo>
                <a:lnTo>
                  <a:pt x="144964" y="173995"/>
                </a:lnTo>
                <a:lnTo>
                  <a:pt x="145391" y="189726"/>
                </a:lnTo>
                <a:lnTo>
                  <a:pt x="145687" y="227056"/>
                </a:lnTo>
                <a:lnTo>
                  <a:pt x="144749" y="234238"/>
                </a:lnTo>
                <a:lnTo>
                  <a:pt x="143172" y="241884"/>
                </a:lnTo>
                <a:lnTo>
                  <a:pt x="141168" y="249838"/>
                </a:lnTo>
                <a:lnTo>
                  <a:pt x="138879" y="257047"/>
                </a:lnTo>
                <a:lnTo>
                  <a:pt x="136401" y="263757"/>
                </a:lnTo>
                <a:lnTo>
                  <a:pt x="133796" y="270135"/>
                </a:lnTo>
                <a:lnTo>
                  <a:pt x="131107" y="276293"/>
                </a:lnTo>
                <a:lnTo>
                  <a:pt x="125580" y="288215"/>
                </a:lnTo>
                <a:lnTo>
                  <a:pt x="123725" y="295013"/>
                </a:lnTo>
                <a:lnTo>
                  <a:pt x="122488" y="302403"/>
                </a:lnTo>
                <a:lnTo>
                  <a:pt x="121664" y="310187"/>
                </a:lnTo>
                <a:lnTo>
                  <a:pt x="120162" y="317281"/>
                </a:lnTo>
                <a:lnTo>
                  <a:pt x="115952" y="330244"/>
                </a:lnTo>
                <a:lnTo>
                  <a:pt x="113496" y="335415"/>
                </a:lnTo>
                <a:lnTo>
                  <a:pt x="110907" y="339815"/>
                </a:lnTo>
                <a:lnTo>
                  <a:pt x="108228" y="343701"/>
                </a:lnTo>
                <a:lnTo>
                  <a:pt x="105489" y="348197"/>
                </a:lnTo>
                <a:lnTo>
                  <a:pt x="102711" y="353099"/>
                </a:lnTo>
                <a:lnTo>
                  <a:pt x="99907" y="358272"/>
                </a:lnTo>
                <a:lnTo>
                  <a:pt x="96790" y="366559"/>
                </a:lnTo>
                <a:lnTo>
                  <a:pt x="95959" y="370103"/>
                </a:lnTo>
                <a:lnTo>
                  <a:pt x="92495" y="376580"/>
                </a:lnTo>
                <a:lnTo>
                  <a:pt x="90239" y="379641"/>
                </a:lnTo>
                <a:lnTo>
                  <a:pt x="87781" y="382634"/>
                </a:lnTo>
                <a:lnTo>
                  <a:pt x="85191" y="385582"/>
                </a:lnTo>
                <a:lnTo>
                  <a:pt x="82511" y="388500"/>
                </a:lnTo>
                <a:lnTo>
                  <a:pt x="80725" y="391397"/>
                </a:lnTo>
                <a:lnTo>
                  <a:pt x="78740" y="397157"/>
                </a:lnTo>
                <a:lnTo>
                  <a:pt x="77258" y="399074"/>
                </a:lnTo>
                <a:lnTo>
                  <a:pt x="75318" y="400352"/>
                </a:lnTo>
                <a:lnTo>
                  <a:pt x="73072" y="401204"/>
                </a:lnTo>
                <a:lnTo>
                  <a:pt x="71574" y="402724"/>
                </a:lnTo>
                <a:lnTo>
                  <a:pt x="70576" y="404690"/>
                </a:lnTo>
                <a:lnTo>
                  <a:pt x="68974" y="410139"/>
                </a:lnTo>
                <a:lnTo>
                  <a:pt x="66215" y="413424"/>
                </a:lnTo>
                <a:lnTo>
                  <a:pt x="60007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89"/>
          <p:cNvSpPr/>
          <p:nvPr/>
        </p:nvSpPr>
        <p:spPr>
          <a:xfrm>
            <a:off x="4469129" y="4407453"/>
            <a:ext cx="1997394" cy="58820"/>
          </a:xfrm>
          <a:custGeom>
            <a:avLst/>
            <a:gdLst/>
            <a:ahLst/>
            <a:cxnLst/>
            <a:rect l="0" t="0" r="0" b="0"/>
            <a:pathLst>
              <a:path w="1997394" h="58820">
                <a:moveTo>
                  <a:pt x="0" y="50247"/>
                </a:moveTo>
                <a:lnTo>
                  <a:pt x="0" y="45696"/>
                </a:lnTo>
                <a:lnTo>
                  <a:pt x="953" y="44355"/>
                </a:lnTo>
                <a:lnTo>
                  <a:pt x="2541" y="43461"/>
                </a:lnTo>
                <a:lnTo>
                  <a:pt x="6844" y="42468"/>
                </a:lnTo>
                <a:lnTo>
                  <a:pt x="20152" y="41779"/>
                </a:lnTo>
                <a:lnTo>
                  <a:pt x="23912" y="40791"/>
                </a:lnTo>
                <a:lnTo>
                  <a:pt x="28324" y="39181"/>
                </a:lnTo>
                <a:lnTo>
                  <a:pt x="33170" y="37155"/>
                </a:lnTo>
                <a:lnTo>
                  <a:pt x="38306" y="35804"/>
                </a:lnTo>
                <a:lnTo>
                  <a:pt x="49092" y="34303"/>
                </a:lnTo>
                <a:lnTo>
                  <a:pt x="107407" y="33133"/>
                </a:lnTo>
                <a:lnTo>
                  <a:pt x="114468" y="32170"/>
                </a:lnTo>
                <a:lnTo>
                  <a:pt x="122032" y="30576"/>
                </a:lnTo>
                <a:lnTo>
                  <a:pt x="129932" y="28560"/>
                </a:lnTo>
                <a:lnTo>
                  <a:pt x="138057" y="27217"/>
                </a:lnTo>
                <a:lnTo>
                  <a:pt x="154704" y="25724"/>
                </a:lnTo>
                <a:lnTo>
                  <a:pt x="163144" y="24372"/>
                </a:lnTo>
                <a:lnTo>
                  <a:pt x="171628" y="22520"/>
                </a:lnTo>
                <a:lnTo>
                  <a:pt x="180141" y="20332"/>
                </a:lnTo>
                <a:lnTo>
                  <a:pt x="189627" y="18874"/>
                </a:lnTo>
                <a:lnTo>
                  <a:pt x="210326" y="17253"/>
                </a:lnTo>
                <a:lnTo>
                  <a:pt x="238849" y="16341"/>
                </a:lnTo>
                <a:lnTo>
                  <a:pt x="248768" y="15260"/>
                </a:lnTo>
                <a:lnTo>
                  <a:pt x="259190" y="13587"/>
                </a:lnTo>
                <a:lnTo>
                  <a:pt x="269949" y="11520"/>
                </a:lnTo>
                <a:lnTo>
                  <a:pt x="280931" y="10141"/>
                </a:lnTo>
                <a:lnTo>
                  <a:pt x="303294" y="8610"/>
                </a:lnTo>
                <a:lnTo>
                  <a:pt x="360098" y="7546"/>
                </a:lnTo>
                <a:lnTo>
                  <a:pt x="444609" y="7394"/>
                </a:lnTo>
                <a:lnTo>
                  <a:pt x="457379" y="6438"/>
                </a:lnTo>
                <a:lnTo>
                  <a:pt x="469702" y="4848"/>
                </a:lnTo>
                <a:lnTo>
                  <a:pt x="481728" y="2836"/>
                </a:lnTo>
                <a:lnTo>
                  <a:pt x="494507" y="1495"/>
                </a:lnTo>
                <a:lnTo>
                  <a:pt x="521406" y="4"/>
                </a:lnTo>
                <a:lnTo>
                  <a:pt x="571589" y="0"/>
                </a:lnTo>
                <a:lnTo>
                  <a:pt x="584895" y="1509"/>
                </a:lnTo>
                <a:lnTo>
                  <a:pt x="598527" y="3467"/>
                </a:lnTo>
                <a:lnTo>
                  <a:pt x="612379" y="4773"/>
                </a:lnTo>
                <a:lnTo>
                  <a:pt x="653674" y="6610"/>
                </a:lnTo>
                <a:lnTo>
                  <a:pt x="707324" y="7231"/>
                </a:lnTo>
                <a:lnTo>
                  <a:pt x="763289" y="7354"/>
                </a:lnTo>
                <a:lnTo>
                  <a:pt x="776512" y="8317"/>
                </a:lnTo>
                <a:lnTo>
                  <a:pt x="790090" y="9911"/>
                </a:lnTo>
                <a:lnTo>
                  <a:pt x="803904" y="11926"/>
                </a:lnTo>
                <a:lnTo>
                  <a:pt x="817876" y="13270"/>
                </a:lnTo>
                <a:lnTo>
                  <a:pt x="846101" y="14763"/>
                </a:lnTo>
                <a:lnTo>
                  <a:pt x="897135" y="15721"/>
                </a:lnTo>
                <a:lnTo>
                  <a:pt x="1004254" y="15947"/>
                </a:lnTo>
                <a:lnTo>
                  <a:pt x="1017165" y="16903"/>
                </a:lnTo>
                <a:lnTo>
                  <a:pt x="1030536" y="18493"/>
                </a:lnTo>
                <a:lnTo>
                  <a:pt x="1044211" y="20505"/>
                </a:lnTo>
                <a:lnTo>
                  <a:pt x="1057138" y="21847"/>
                </a:lnTo>
                <a:lnTo>
                  <a:pt x="1081662" y="23337"/>
                </a:lnTo>
                <a:lnTo>
                  <a:pt x="1135294" y="24294"/>
                </a:lnTo>
                <a:lnTo>
                  <a:pt x="1639041" y="24529"/>
                </a:lnTo>
                <a:lnTo>
                  <a:pt x="1653717" y="25482"/>
                </a:lnTo>
                <a:lnTo>
                  <a:pt x="1667310" y="27069"/>
                </a:lnTo>
                <a:lnTo>
                  <a:pt x="1680183" y="29080"/>
                </a:lnTo>
                <a:lnTo>
                  <a:pt x="1693528" y="30421"/>
                </a:lnTo>
                <a:lnTo>
                  <a:pt x="1721054" y="31910"/>
                </a:lnTo>
                <a:lnTo>
                  <a:pt x="1777531" y="32866"/>
                </a:lnTo>
                <a:lnTo>
                  <a:pt x="1819325" y="33984"/>
                </a:lnTo>
                <a:lnTo>
                  <a:pt x="1832008" y="35595"/>
                </a:lnTo>
                <a:lnTo>
                  <a:pt x="1844274" y="37622"/>
                </a:lnTo>
                <a:lnTo>
                  <a:pt x="1856261" y="38973"/>
                </a:lnTo>
                <a:lnTo>
                  <a:pt x="1879740" y="40473"/>
                </a:lnTo>
                <a:lnTo>
                  <a:pt x="1932290" y="41569"/>
                </a:lnTo>
                <a:lnTo>
                  <a:pt x="1938751" y="42556"/>
                </a:lnTo>
                <a:lnTo>
                  <a:pt x="1944963" y="44167"/>
                </a:lnTo>
                <a:lnTo>
                  <a:pt x="1951010" y="46194"/>
                </a:lnTo>
                <a:lnTo>
                  <a:pt x="1955993" y="47545"/>
                </a:lnTo>
                <a:lnTo>
                  <a:pt x="1964071" y="49046"/>
                </a:lnTo>
                <a:lnTo>
                  <a:pt x="1968510" y="50398"/>
                </a:lnTo>
                <a:lnTo>
                  <a:pt x="1973375" y="52253"/>
                </a:lnTo>
                <a:lnTo>
                  <a:pt x="1985770" y="57522"/>
                </a:lnTo>
                <a:lnTo>
                  <a:pt x="1997393" y="588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90"/>
          <p:cNvSpPr/>
          <p:nvPr/>
        </p:nvSpPr>
        <p:spPr>
          <a:xfrm>
            <a:off x="5875418" y="4526279"/>
            <a:ext cx="239121" cy="299994"/>
          </a:xfrm>
          <a:custGeom>
            <a:avLst/>
            <a:gdLst/>
            <a:ahLst/>
            <a:cxnLst/>
            <a:rect l="0" t="0" r="0" b="0"/>
            <a:pathLst>
              <a:path w="239121" h="299994">
                <a:moveTo>
                  <a:pt x="153907" y="25718"/>
                </a:moveTo>
                <a:lnTo>
                  <a:pt x="146526" y="18337"/>
                </a:lnTo>
                <a:lnTo>
                  <a:pt x="143324" y="17675"/>
                </a:lnTo>
                <a:lnTo>
                  <a:pt x="141136" y="17499"/>
                </a:lnTo>
                <a:lnTo>
                  <a:pt x="139678" y="16429"/>
                </a:lnTo>
                <a:lnTo>
                  <a:pt x="138706" y="14763"/>
                </a:lnTo>
                <a:lnTo>
                  <a:pt x="138058" y="12699"/>
                </a:lnTo>
                <a:lnTo>
                  <a:pt x="136673" y="11324"/>
                </a:lnTo>
                <a:lnTo>
                  <a:pt x="134798" y="10407"/>
                </a:lnTo>
                <a:lnTo>
                  <a:pt x="130173" y="9388"/>
                </a:lnTo>
                <a:lnTo>
                  <a:pt x="124944" y="8935"/>
                </a:lnTo>
                <a:lnTo>
                  <a:pt x="119444" y="8734"/>
                </a:lnTo>
                <a:lnTo>
                  <a:pt x="116644" y="8681"/>
                </a:lnTo>
                <a:lnTo>
                  <a:pt x="113825" y="9597"/>
                </a:lnTo>
                <a:lnTo>
                  <a:pt x="108153" y="13156"/>
                </a:lnTo>
                <a:lnTo>
                  <a:pt x="102456" y="15372"/>
                </a:lnTo>
                <a:lnTo>
                  <a:pt x="96750" y="16358"/>
                </a:lnTo>
                <a:lnTo>
                  <a:pt x="91039" y="16795"/>
                </a:lnTo>
                <a:lnTo>
                  <a:pt x="88182" y="17864"/>
                </a:lnTo>
                <a:lnTo>
                  <a:pt x="82468" y="21593"/>
                </a:lnTo>
                <a:lnTo>
                  <a:pt x="76753" y="26424"/>
                </a:lnTo>
                <a:lnTo>
                  <a:pt x="70086" y="31747"/>
                </a:lnTo>
                <a:lnTo>
                  <a:pt x="65641" y="34500"/>
                </a:lnTo>
                <a:lnTo>
                  <a:pt x="60773" y="37288"/>
                </a:lnTo>
                <a:lnTo>
                  <a:pt x="50284" y="42925"/>
                </a:lnTo>
                <a:lnTo>
                  <a:pt x="44820" y="45762"/>
                </a:lnTo>
                <a:lnTo>
                  <a:pt x="40225" y="48606"/>
                </a:lnTo>
                <a:lnTo>
                  <a:pt x="36209" y="51454"/>
                </a:lnTo>
                <a:lnTo>
                  <a:pt x="29206" y="57159"/>
                </a:lnTo>
                <a:lnTo>
                  <a:pt x="22919" y="62869"/>
                </a:lnTo>
                <a:lnTo>
                  <a:pt x="16950" y="68582"/>
                </a:lnTo>
                <a:lnTo>
                  <a:pt x="14025" y="71439"/>
                </a:lnTo>
                <a:lnTo>
                  <a:pt x="12074" y="74296"/>
                </a:lnTo>
                <a:lnTo>
                  <a:pt x="8377" y="82868"/>
                </a:lnTo>
                <a:lnTo>
                  <a:pt x="2625" y="91441"/>
                </a:lnTo>
                <a:lnTo>
                  <a:pt x="199" y="100331"/>
                </a:lnTo>
                <a:lnTo>
                  <a:pt x="0" y="101178"/>
                </a:lnTo>
                <a:lnTo>
                  <a:pt x="820" y="102694"/>
                </a:lnTo>
                <a:lnTo>
                  <a:pt x="7018" y="110103"/>
                </a:lnTo>
                <a:lnTo>
                  <a:pt x="8356" y="110549"/>
                </a:lnTo>
                <a:lnTo>
                  <a:pt x="14790" y="111179"/>
                </a:lnTo>
                <a:lnTo>
                  <a:pt x="20004" y="111325"/>
                </a:lnTo>
                <a:lnTo>
                  <a:pt x="22728" y="112317"/>
                </a:lnTo>
                <a:lnTo>
                  <a:pt x="28295" y="115959"/>
                </a:lnTo>
                <a:lnTo>
                  <a:pt x="33944" y="118213"/>
                </a:lnTo>
                <a:lnTo>
                  <a:pt x="39630" y="119214"/>
                </a:lnTo>
                <a:lnTo>
                  <a:pt x="45332" y="119660"/>
                </a:lnTo>
                <a:lnTo>
                  <a:pt x="53582" y="119857"/>
                </a:lnTo>
                <a:lnTo>
                  <a:pt x="125345" y="120014"/>
                </a:lnTo>
                <a:lnTo>
                  <a:pt x="131055" y="120967"/>
                </a:lnTo>
                <a:lnTo>
                  <a:pt x="136767" y="122555"/>
                </a:lnTo>
                <a:lnTo>
                  <a:pt x="142480" y="124566"/>
                </a:lnTo>
                <a:lnTo>
                  <a:pt x="149147" y="125907"/>
                </a:lnTo>
                <a:lnTo>
                  <a:pt x="156448" y="126801"/>
                </a:lnTo>
                <a:lnTo>
                  <a:pt x="164174" y="127397"/>
                </a:lnTo>
                <a:lnTo>
                  <a:pt x="170276" y="128746"/>
                </a:lnTo>
                <a:lnTo>
                  <a:pt x="175297" y="130599"/>
                </a:lnTo>
                <a:lnTo>
                  <a:pt x="179597" y="132786"/>
                </a:lnTo>
                <a:lnTo>
                  <a:pt x="186915" y="137756"/>
                </a:lnTo>
                <a:lnTo>
                  <a:pt x="194294" y="143141"/>
                </a:lnTo>
                <a:lnTo>
                  <a:pt x="198929" y="145910"/>
                </a:lnTo>
                <a:lnTo>
                  <a:pt x="203924" y="148709"/>
                </a:lnTo>
                <a:lnTo>
                  <a:pt x="208207" y="151527"/>
                </a:lnTo>
                <a:lnTo>
                  <a:pt x="215505" y="157198"/>
                </a:lnTo>
                <a:lnTo>
                  <a:pt x="221924" y="165433"/>
                </a:lnTo>
                <a:lnTo>
                  <a:pt x="227952" y="174492"/>
                </a:lnTo>
                <a:lnTo>
                  <a:pt x="233805" y="181692"/>
                </a:lnTo>
                <a:lnTo>
                  <a:pt x="235748" y="185898"/>
                </a:lnTo>
                <a:lnTo>
                  <a:pt x="237042" y="190607"/>
                </a:lnTo>
                <a:lnTo>
                  <a:pt x="238481" y="199967"/>
                </a:lnTo>
                <a:lnTo>
                  <a:pt x="239120" y="207302"/>
                </a:lnTo>
                <a:lnTo>
                  <a:pt x="236864" y="216277"/>
                </a:lnTo>
                <a:lnTo>
                  <a:pt x="234929" y="221337"/>
                </a:lnTo>
                <a:lnTo>
                  <a:pt x="232687" y="226616"/>
                </a:lnTo>
                <a:lnTo>
                  <a:pt x="227655" y="237561"/>
                </a:lnTo>
                <a:lnTo>
                  <a:pt x="222244" y="246235"/>
                </a:lnTo>
                <a:lnTo>
                  <a:pt x="216664" y="254218"/>
                </a:lnTo>
                <a:lnTo>
                  <a:pt x="213842" y="259014"/>
                </a:lnTo>
                <a:lnTo>
                  <a:pt x="211008" y="264116"/>
                </a:lnTo>
                <a:lnTo>
                  <a:pt x="205320" y="272326"/>
                </a:lnTo>
                <a:lnTo>
                  <a:pt x="202470" y="275848"/>
                </a:lnTo>
                <a:lnTo>
                  <a:pt x="198665" y="279149"/>
                </a:lnTo>
                <a:lnTo>
                  <a:pt x="194223" y="282302"/>
                </a:lnTo>
                <a:lnTo>
                  <a:pt x="189357" y="285356"/>
                </a:lnTo>
                <a:lnTo>
                  <a:pt x="185160" y="288346"/>
                </a:lnTo>
                <a:lnTo>
                  <a:pt x="177957" y="294206"/>
                </a:lnTo>
                <a:lnTo>
                  <a:pt x="173750" y="296150"/>
                </a:lnTo>
                <a:lnTo>
                  <a:pt x="169041" y="297446"/>
                </a:lnTo>
                <a:lnTo>
                  <a:pt x="163996" y="298311"/>
                </a:lnTo>
                <a:lnTo>
                  <a:pt x="159680" y="298886"/>
                </a:lnTo>
                <a:lnTo>
                  <a:pt x="152345" y="299526"/>
                </a:lnTo>
                <a:lnTo>
                  <a:pt x="145910" y="299810"/>
                </a:lnTo>
                <a:lnTo>
                  <a:pt x="138923" y="299937"/>
                </a:lnTo>
                <a:lnTo>
                  <a:pt x="129467" y="299993"/>
                </a:lnTo>
                <a:lnTo>
                  <a:pt x="125231" y="299055"/>
                </a:lnTo>
                <a:lnTo>
                  <a:pt x="117985" y="295474"/>
                </a:lnTo>
                <a:lnTo>
                  <a:pt x="111589" y="290707"/>
                </a:lnTo>
                <a:lnTo>
                  <a:pt x="108550" y="288102"/>
                </a:lnTo>
                <a:lnTo>
                  <a:pt x="106523" y="285414"/>
                </a:lnTo>
                <a:lnTo>
                  <a:pt x="102719" y="277078"/>
                </a:lnTo>
                <a:lnTo>
                  <a:pt x="98454" y="271419"/>
                </a:lnTo>
                <a:lnTo>
                  <a:pt x="96936" y="267623"/>
                </a:lnTo>
                <a:lnTo>
                  <a:pt x="95249" y="258327"/>
                </a:lnTo>
                <a:lnTo>
                  <a:pt x="94799" y="253180"/>
                </a:lnTo>
                <a:lnTo>
                  <a:pt x="94499" y="247845"/>
                </a:lnTo>
                <a:lnTo>
                  <a:pt x="94166" y="236836"/>
                </a:lnTo>
                <a:lnTo>
                  <a:pt x="94017" y="225593"/>
                </a:lnTo>
                <a:lnTo>
                  <a:pt x="94930" y="218975"/>
                </a:lnTo>
                <a:lnTo>
                  <a:pt x="96491" y="211706"/>
                </a:lnTo>
                <a:lnTo>
                  <a:pt x="98485" y="204003"/>
                </a:lnTo>
                <a:lnTo>
                  <a:pt x="100766" y="196962"/>
                </a:lnTo>
                <a:lnTo>
                  <a:pt x="103240" y="190364"/>
                </a:lnTo>
                <a:lnTo>
                  <a:pt x="105841" y="184059"/>
                </a:lnTo>
                <a:lnTo>
                  <a:pt x="108528" y="176999"/>
                </a:lnTo>
                <a:lnTo>
                  <a:pt x="114054" y="161534"/>
                </a:lnTo>
                <a:lnTo>
                  <a:pt x="117813" y="154362"/>
                </a:lnTo>
                <a:lnTo>
                  <a:pt x="122224" y="147676"/>
                </a:lnTo>
                <a:lnTo>
                  <a:pt x="127070" y="141314"/>
                </a:lnTo>
                <a:lnTo>
                  <a:pt x="131253" y="135167"/>
                </a:lnTo>
                <a:lnTo>
                  <a:pt x="134994" y="129163"/>
                </a:lnTo>
                <a:lnTo>
                  <a:pt x="138441" y="123257"/>
                </a:lnTo>
                <a:lnTo>
                  <a:pt x="141691" y="116461"/>
                </a:lnTo>
                <a:lnTo>
                  <a:pt x="144810" y="109074"/>
                </a:lnTo>
                <a:lnTo>
                  <a:pt x="147842" y="101291"/>
                </a:lnTo>
                <a:lnTo>
                  <a:pt x="151769" y="94198"/>
                </a:lnTo>
                <a:lnTo>
                  <a:pt x="156291" y="87564"/>
                </a:lnTo>
                <a:lnTo>
                  <a:pt x="161212" y="81236"/>
                </a:lnTo>
                <a:lnTo>
                  <a:pt x="165444" y="75113"/>
                </a:lnTo>
                <a:lnTo>
                  <a:pt x="169218" y="69125"/>
                </a:lnTo>
                <a:lnTo>
                  <a:pt x="172687" y="63228"/>
                </a:lnTo>
                <a:lnTo>
                  <a:pt x="175952" y="57393"/>
                </a:lnTo>
                <a:lnTo>
                  <a:pt x="182119" y="45828"/>
                </a:lnTo>
                <a:lnTo>
                  <a:pt x="188036" y="36878"/>
                </a:lnTo>
                <a:lnTo>
                  <a:pt x="190946" y="33158"/>
                </a:lnTo>
                <a:lnTo>
                  <a:pt x="194182" y="26485"/>
                </a:lnTo>
                <a:lnTo>
                  <a:pt x="196002" y="17373"/>
                </a:lnTo>
                <a:lnTo>
                  <a:pt x="196258" y="14440"/>
                </a:lnTo>
                <a:lnTo>
                  <a:pt x="197381" y="11532"/>
                </a:lnTo>
                <a:lnTo>
                  <a:pt x="203487" y="2561"/>
                </a:lnTo>
                <a:lnTo>
                  <a:pt x="2053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91"/>
          <p:cNvSpPr/>
          <p:nvPr/>
        </p:nvSpPr>
        <p:spPr>
          <a:xfrm>
            <a:off x="6217920" y="4534852"/>
            <a:ext cx="171451" cy="248603"/>
          </a:xfrm>
          <a:custGeom>
            <a:avLst/>
            <a:gdLst/>
            <a:ahLst/>
            <a:cxnLst/>
            <a:rect l="0" t="0" r="0" b="0"/>
            <a:pathLst>
              <a:path w="171451" h="24860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10583" y="17851"/>
                </a:lnTo>
                <a:lnTo>
                  <a:pt x="15181" y="23174"/>
                </a:lnTo>
                <a:lnTo>
                  <a:pt x="20399" y="28715"/>
                </a:lnTo>
                <a:lnTo>
                  <a:pt x="37182" y="45733"/>
                </a:lnTo>
                <a:lnTo>
                  <a:pt x="45731" y="54296"/>
                </a:lnTo>
                <a:lnTo>
                  <a:pt x="48584" y="58105"/>
                </a:lnTo>
                <a:lnTo>
                  <a:pt x="51439" y="62549"/>
                </a:lnTo>
                <a:lnTo>
                  <a:pt x="54295" y="67417"/>
                </a:lnTo>
                <a:lnTo>
                  <a:pt x="57152" y="71615"/>
                </a:lnTo>
                <a:lnTo>
                  <a:pt x="60009" y="75366"/>
                </a:lnTo>
                <a:lnTo>
                  <a:pt x="62866" y="78819"/>
                </a:lnTo>
                <a:lnTo>
                  <a:pt x="65723" y="82073"/>
                </a:lnTo>
                <a:lnTo>
                  <a:pt x="68580" y="85196"/>
                </a:lnTo>
                <a:lnTo>
                  <a:pt x="74295" y="91205"/>
                </a:lnTo>
                <a:lnTo>
                  <a:pt x="88582" y="105696"/>
                </a:lnTo>
                <a:lnTo>
                  <a:pt x="91440" y="109517"/>
                </a:lnTo>
                <a:lnTo>
                  <a:pt x="94297" y="113969"/>
                </a:lnTo>
                <a:lnTo>
                  <a:pt x="97155" y="118842"/>
                </a:lnTo>
                <a:lnTo>
                  <a:pt x="100964" y="123043"/>
                </a:lnTo>
                <a:lnTo>
                  <a:pt x="105410" y="126796"/>
                </a:lnTo>
                <a:lnTo>
                  <a:pt x="110278" y="130251"/>
                </a:lnTo>
                <a:lnTo>
                  <a:pt x="114476" y="133506"/>
                </a:lnTo>
                <a:lnTo>
                  <a:pt x="118227" y="136629"/>
                </a:lnTo>
                <a:lnTo>
                  <a:pt x="121681" y="139664"/>
                </a:lnTo>
                <a:lnTo>
                  <a:pt x="124935" y="143591"/>
                </a:lnTo>
                <a:lnTo>
                  <a:pt x="128058" y="148116"/>
                </a:lnTo>
                <a:lnTo>
                  <a:pt x="131091" y="153036"/>
                </a:lnTo>
                <a:lnTo>
                  <a:pt x="134067" y="157269"/>
                </a:lnTo>
                <a:lnTo>
                  <a:pt x="137002" y="161044"/>
                </a:lnTo>
                <a:lnTo>
                  <a:pt x="139913" y="164513"/>
                </a:lnTo>
                <a:lnTo>
                  <a:pt x="142805" y="168730"/>
                </a:lnTo>
                <a:lnTo>
                  <a:pt x="145685" y="173447"/>
                </a:lnTo>
                <a:lnTo>
                  <a:pt x="148558" y="178496"/>
                </a:lnTo>
                <a:lnTo>
                  <a:pt x="150474" y="182815"/>
                </a:lnTo>
                <a:lnTo>
                  <a:pt x="152602" y="190154"/>
                </a:lnTo>
                <a:lnTo>
                  <a:pt x="154122" y="194396"/>
                </a:lnTo>
                <a:lnTo>
                  <a:pt x="156088" y="199130"/>
                </a:lnTo>
                <a:lnTo>
                  <a:pt x="158351" y="204191"/>
                </a:lnTo>
                <a:lnTo>
                  <a:pt x="159860" y="208517"/>
                </a:lnTo>
                <a:lnTo>
                  <a:pt x="161536" y="215864"/>
                </a:lnTo>
                <a:lnTo>
                  <a:pt x="162281" y="222305"/>
                </a:lnTo>
                <a:lnTo>
                  <a:pt x="162612" y="228342"/>
                </a:lnTo>
                <a:lnTo>
                  <a:pt x="162760" y="234200"/>
                </a:lnTo>
                <a:lnTo>
                  <a:pt x="163751" y="237097"/>
                </a:lnTo>
                <a:lnTo>
                  <a:pt x="165365" y="239979"/>
                </a:lnTo>
                <a:lnTo>
                  <a:pt x="17145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92"/>
          <p:cNvSpPr/>
          <p:nvPr/>
        </p:nvSpPr>
        <p:spPr>
          <a:xfrm>
            <a:off x="6243637" y="4569142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66900" y="0"/>
                </a:lnTo>
                <a:lnTo>
                  <a:pt x="165558" y="953"/>
                </a:lnTo>
                <a:lnTo>
                  <a:pt x="164665" y="2540"/>
                </a:lnTo>
                <a:lnTo>
                  <a:pt x="163672" y="6844"/>
                </a:lnTo>
                <a:lnTo>
                  <a:pt x="163231" y="11932"/>
                </a:lnTo>
                <a:lnTo>
                  <a:pt x="162161" y="14622"/>
                </a:lnTo>
                <a:lnTo>
                  <a:pt x="158431" y="20151"/>
                </a:lnTo>
                <a:lnTo>
                  <a:pt x="155151" y="23911"/>
                </a:lnTo>
                <a:lnTo>
                  <a:pt x="151059" y="28324"/>
                </a:lnTo>
                <a:lnTo>
                  <a:pt x="146426" y="33170"/>
                </a:lnTo>
                <a:lnTo>
                  <a:pt x="142385" y="39258"/>
                </a:lnTo>
                <a:lnTo>
                  <a:pt x="138738" y="46175"/>
                </a:lnTo>
                <a:lnTo>
                  <a:pt x="135355" y="53644"/>
                </a:lnTo>
                <a:lnTo>
                  <a:pt x="131194" y="60527"/>
                </a:lnTo>
                <a:lnTo>
                  <a:pt x="126516" y="67021"/>
                </a:lnTo>
                <a:lnTo>
                  <a:pt x="121491" y="73256"/>
                </a:lnTo>
                <a:lnTo>
                  <a:pt x="117189" y="80270"/>
                </a:lnTo>
                <a:lnTo>
                  <a:pt x="113369" y="87803"/>
                </a:lnTo>
                <a:lnTo>
                  <a:pt x="109869" y="95683"/>
                </a:lnTo>
                <a:lnTo>
                  <a:pt x="105631" y="102841"/>
                </a:lnTo>
                <a:lnTo>
                  <a:pt x="100900" y="109519"/>
                </a:lnTo>
                <a:lnTo>
                  <a:pt x="95842" y="115875"/>
                </a:lnTo>
                <a:lnTo>
                  <a:pt x="90565" y="122017"/>
                </a:lnTo>
                <a:lnTo>
                  <a:pt x="85142" y="128018"/>
                </a:lnTo>
                <a:lnTo>
                  <a:pt x="79621" y="133922"/>
                </a:lnTo>
                <a:lnTo>
                  <a:pt x="74988" y="139764"/>
                </a:lnTo>
                <a:lnTo>
                  <a:pt x="70947" y="145564"/>
                </a:lnTo>
                <a:lnTo>
                  <a:pt x="67301" y="151335"/>
                </a:lnTo>
                <a:lnTo>
                  <a:pt x="62965" y="157088"/>
                </a:lnTo>
                <a:lnTo>
                  <a:pt x="58169" y="162828"/>
                </a:lnTo>
                <a:lnTo>
                  <a:pt x="48713" y="173333"/>
                </a:lnTo>
                <a:lnTo>
                  <a:pt x="41335" y="181177"/>
                </a:lnTo>
                <a:lnTo>
                  <a:pt x="28838" y="193974"/>
                </a:lnTo>
                <a:lnTo>
                  <a:pt x="10276" y="212606"/>
                </a:lnTo>
                <a:lnTo>
                  <a:pt x="8756" y="213175"/>
                </a:lnTo>
                <a:lnTo>
                  <a:pt x="4526" y="213807"/>
                </a:lnTo>
                <a:lnTo>
                  <a:pt x="3018" y="214928"/>
                </a:lnTo>
                <a:lnTo>
                  <a:pt x="2012" y="21662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93"/>
          <p:cNvSpPr/>
          <p:nvPr/>
        </p:nvSpPr>
        <p:spPr>
          <a:xfrm>
            <a:off x="6663699" y="4517707"/>
            <a:ext cx="25709" cy="214314"/>
          </a:xfrm>
          <a:custGeom>
            <a:avLst/>
            <a:gdLst/>
            <a:ahLst/>
            <a:cxnLst/>
            <a:rect l="0" t="0" r="0" b="0"/>
            <a:pathLst>
              <a:path w="25709" h="214314">
                <a:moveTo>
                  <a:pt x="8563" y="0"/>
                </a:moveTo>
                <a:lnTo>
                  <a:pt x="95" y="0"/>
                </a:lnTo>
                <a:lnTo>
                  <a:pt x="22" y="4551"/>
                </a:lnTo>
                <a:lnTo>
                  <a:pt x="0" y="11932"/>
                </a:lnTo>
                <a:lnTo>
                  <a:pt x="949" y="14622"/>
                </a:lnTo>
                <a:lnTo>
                  <a:pt x="2535" y="17368"/>
                </a:lnTo>
                <a:lnTo>
                  <a:pt x="4544" y="20151"/>
                </a:lnTo>
                <a:lnTo>
                  <a:pt x="5883" y="22959"/>
                </a:lnTo>
                <a:lnTo>
                  <a:pt x="6777" y="25783"/>
                </a:lnTo>
                <a:lnTo>
                  <a:pt x="7372" y="28619"/>
                </a:lnTo>
                <a:lnTo>
                  <a:pt x="7769" y="32414"/>
                </a:lnTo>
                <a:lnTo>
                  <a:pt x="8034" y="36850"/>
                </a:lnTo>
                <a:lnTo>
                  <a:pt x="8328" y="46857"/>
                </a:lnTo>
                <a:lnTo>
                  <a:pt x="8557" y="97185"/>
                </a:lnTo>
                <a:lnTo>
                  <a:pt x="8561" y="108598"/>
                </a:lnTo>
                <a:lnTo>
                  <a:pt x="9513" y="114309"/>
                </a:lnTo>
                <a:lnTo>
                  <a:pt x="11102" y="120021"/>
                </a:lnTo>
                <a:lnTo>
                  <a:pt x="13113" y="125734"/>
                </a:lnTo>
                <a:lnTo>
                  <a:pt x="14454" y="131448"/>
                </a:lnTo>
                <a:lnTo>
                  <a:pt x="15348" y="137162"/>
                </a:lnTo>
                <a:lnTo>
                  <a:pt x="15944" y="142876"/>
                </a:lnTo>
                <a:lnTo>
                  <a:pt x="16341" y="148591"/>
                </a:lnTo>
                <a:lnTo>
                  <a:pt x="16606" y="154306"/>
                </a:lnTo>
                <a:lnTo>
                  <a:pt x="16783" y="160020"/>
                </a:lnTo>
                <a:lnTo>
                  <a:pt x="17853" y="165735"/>
                </a:lnTo>
                <a:lnTo>
                  <a:pt x="19519" y="171450"/>
                </a:lnTo>
                <a:lnTo>
                  <a:pt x="21582" y="177165"/>
                </a:lnTo>
                <a:lnTo>
                  <a:pt x="22957" y="181928"/>
                </a:lnTo>
                <a:lnTo>
                  <a:pt x="23874" y="186055"/>
                </a:lnTo>
                <a:lnTo>
                  <a:pt x="24486" y="189759"/>
                </a:lnTo>
                <a:lnTo>
                  <a:pt x="25165" y="196415"/>
                </a:lnTo>
                <a:lnTo>
                  <a:pt x="25467" y="202549"/>
                </a:lnTo>
                <a:lnTo>
                  <a:pt x="25708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94"/>
          <p:cNvSpPr/>
          <p:nvPr/>
        </p:nvSpPr>
        <p:spPr>
          <a:xfrm>
            <a:off x="6535455" y="4586287"/>
            <a:ext cx="291113" cy="42864"/>
          </a:xfrm>
          <a:custGeom>
            <a:avLst/>
            <a:gdLst/>
            <a:ahLst/>
            <a:cxnLst/>
            <a:rect l="0" t="0" r="0" b="0"/>
            <a:pathLst>
              <a:path w="291113" h="42864">
                <a:moveTo>
                  <a:pt x="8220" y="42863"/>
                </a:moveTo>
                <a:lnTo>
                  <a:pt x="3669" y="42863"/>
                </a:lnTo>
                <a:lnTo>
                  <a:pt x="2328" y="41910"/>
                </a:lnTo>
                <a:lnTo>
                  <a:pt x="1435" y="40323"/>
                </a:lnTo>
                <a:lnTo>
                  <a:pt x="0" y="35482"/>
                </a:lnTo>
                <a:lnTo>
                  <a:pt x="835" y="35084"/>
                </a:lnTo>
                <a:lnTo>
                  <a:pt x="7876" y="34321"/>
                </a:lnTo>
                <a:lnTo>
                  <a:pt x="24672" y="34293"/>
                </a:lnTo>
                <a:lnTo>
                  <a:pt x="29665" y="33339"/>
                </a:lnTo>
                <a:lnTo>
                  <a:pt x="34899" y="31752"/>
                </a:lnTo>
                <a:lnTo>
                  <a:pt x="40294" y="29740"/>
                </a:lnTo>
                <a:lnTo>
                  <a:pt x="45795" y="28399"/>
                </a:lnTo>
                <a:lnTo>
                  <a:pt x="51367" y="27505"/>
                </a:lnTo>
                <a:lnTo>
                  <a:pt x="56987" y="26910"/>
                </a:lnTo>
                <a:lnTo>
                  <a:pt x="62639" y="25560"/>
                </a:lnTo>
                <a:lnTo>
                  <a:pt x="68312" y="23707"/>
                </a:lnTo>
                <a:lnTo>
                  <a:pt x="73998" y="21520"/>
                </a:lnTo>
                <a:lnTo>
                  <a:pt x="79694" y="20062"/>
                </a:lnTo>
                <a:lnTo>
                  <a:pt x="85397" y="19090"/>
                </a:lnTo>
                <a:lnTo>
                  <a:pt x="91104" y="18442"/>
                </a:lnTo>
                <a:lnTo>
                  <a:pt x="96813" y="18009"/>
                </a:lnTo>
                <a:lnTo>
                  <a:pt x="102525" y="17721"/>
                </a:lnTo>
                <a:lnTo>
                  <a:pt x="108237" y="17529"/>
                </a:lnTo>
                <a:lnTo>
                  <a:pt x="113950" y="16449"/>
                </a:lnTo>
                <a:lnTo>
                  <a:pt x="119664" y="14776"/>
                </a:lnTo>
                <a:lnTo>
                  <a:pt x="125379" y="12708"/>
                </a:lnTo>
                <a:lnTo>
                  <a:pt x="132046" y="11330"/>
                </a:lnTo>
                <a:lnTo>
                  <a:pt x="139348" y="10411"/>
                </a:lnTo>
                <a:lnTo>
                  <a:pt x="147073" y="9798"/>
                </a:lnTo>
                <a:lnTo>
                  <a:pt x="154129" y="9389"/>
                </a:lnTo>
                <a:lnTo>
                  <a:pt x="167048" y="8936"/>
                </a:lnTo>
                <a:lnTo>
                  <a:pt x="189583" y="8680"/>
                </a:lnTo>
                <a:lnTo>
                  <a:pt x="196756" y="7692"/>
                </a:lnTo>
                <a:lnTo>
                  <a:pt x="203442" y="6081"/>
                </a:lnTo>
                <a:lnTo>
                  <a:pt x="209806" y="4054"/>
                </a:lnTo>
                <a:lnTo>
                  <a:pt x="215953" y="2703"/>
                </a:lnTo>
                <a:lnTo>
                  <a:pt x="221956" y="1801"/>
                </a:lnTo>
                <a:lnTo>
                  <a:pt x="227863" y="1201"/>
                </a:lnTo>
                <a:lnTo>
                  <a:pt x="233706" y="801"/>
                </a:lnTo>
                <a:lnTo>
                  <a:pt x="239506" y="534"/>
                </a:lnTo>
                <a:lnTo>
                  <a:pt x="251031" y="238"/>
                </a:lnTo>
                <a:lnTo>
                  <a:pt x="2911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95"/>
          <p:cNvSpPr/>
          <p:nvPr/>
        </p:nvSpPr>
        <p:spPr>
          <a:xfrm>
            <a:off x="6912292" y="4423444"/>
            <a:ext cx="197114" cy="222852"/>
          </a:xfrm>
          <a:custGeom>
            <a:avLst/>
            <a:gdLst/>
            <a:ahLst/>
            <a:cxnLst/>
            <a:rect l="0" t="0" r="0" b="0"/>
            <a:pathLst>
              <a:path w="197114" h="222852">
                <a:moveTo>
                  <a:pt x="0" y="42828"/>
                </a:moveTo>
                <a:lnTo>
                  <a:pt x="12771" y="30058"/>
                </a:lnTo>
                <a:lnTo>
                  <a:pt x="16133" y="27647"/>
                </a:lnTo>
                <a:lnTo>
                  <a:pt x="20281" y="25088"/>
                </a:lnTo>
                <a:lnTo>
                  <a:pt x="24951" y="22429"/>
                </a:lnTo>
                <a:lnTo>
                  <a:pt x="29016" y="19703"/>
                </a:lnTo>
                <a:lnTo>
                  <a:pt x="32679" y="16934"/>
                </a:lnTo>
                <a:lnTo>
                  <a:pt x="36073" y="14135"/>
                </a:lnTo>
                <a:lnTo>
                  <a:pt x="40242" y="12270"/>
                </a:lnTo>
                <a:lnTo>
                  <a:pt x="44925" y="11026"/>
                </a:lnTo>
                <a:lnTo>
                  <a:pt x="49953" y="10197"/>
                </a:lnTo>
                <a:lnTo>
                  <a:pt x="55209" y="8692"/>
                </a:lnTo>
                <a:lnTo>
                  <a:pt x="60619" y="6735"/>
                </a:lnTo>
                <a:lnTo>
                  <a:pt x="66130" y="4479"/>
                </a:lnTo>
                <a:lnTo>
                  <a:pt x="71709" y="2974"/>
                </a:lnTo>
                <a:lnTo>
                  <a:pt x="77334" y="1972"/>
                </a:lnTo>
                <a:lnTo>
                  <a:pt x="82988" y="1303"/>
                </a:lnTo>
                <a:lnTo>
                  <a:pt x="87710" y="857"/>
                </a:lnTo>
                <a:lnTo>
                  <a:pt x="91811" y="560"/>
                </a:lnTo>
                <a:lnTo>
                  <a:pt x="95498" y="362"/>
                </a:lnTo>
                <a:lnTo>
                  <a:pt x="104674" y="142"/>
                </a:lnTo>
                <a:lnTo>
                  <a:pt x="126086" y="0"/>
                </a:lnTo>
                <a:lnTo>
                  <a:pt x="130730" y="941"/>
                </a:lnTo>
                <a:lnTo>
                  <a:pt x="134779" y="2521"/>
                </a:lnTo>
                <a:lnTo>
                  <a:pt x="138430" y="4527"/>
                </a:lnTo>
                <a:lnTo>
                  <a:pt x="140865" y="6817"/>
                </a:lnTo>
                <a:lnTo>
                  <a:pt x="142487" y="9295"/>
                </a:lnTo>
                <a:lnTo>
                  <a:pt x="144290" y="14590"/>
                </a:lnTo>
                <a:lnTo>
                  <a:pt x="145091" y="20118"/>
                </a:lnTo>
                <a:lnTo>
                  <a:pt x="145305" y="23878"/>
                </a:lnTo>
                <a:lnTo>
                  <a:pt x="145543" y="33136"/>
                </a:lnTo>
                <a:lnTo>
                  <a:pt x="145676" y="49058"/>
                </a:lnTo>
                <a:lnTo>
                  <a:pt x="143790" y="53649"/>
                </a:lnTo>
                <a:lnTo>
                  <a:pt x="140627" y="57662"/>
                </a:lnTo>
                <a:lnTo>
                  <a:pt x="136614" y="61290"/>
                </a:lnTo>
                <a:lnTo>
                  <a:pt x="127075" y="70401"/>
                </a:lnTo>
                <a:lnTo>
                  <a:pt x="95875" y="101279"/>
                </a:lnTo>
                <a:lnTo>
                  <a:pt x="91539" y="104655"/>
                </a:lnTo>
                <a:lnTo>
                  <a:pt x="87697" y="106906"/>
                </a:lnTo>
                <a:lnTo>
                  <a:pt x="84181" y="108407"/>
                </a:lnTo>
                <a:lnTo>
                  <a:pt x="80886" y="110359"/>
                </a:lnTo>
                <a:lnTo>
                  <a:pt x="77737" y="112614"/>
                </a:lnTo>
                <a:lnTo>
                  <a:pt x="71697" y="117659"/>
                </a:lnTo>
                <a:lnTo>
                  <a:pt x="65838" y="123076"/>
                </a:lnTo>
                <a:lnTo>
                  <a:pt x="62941" y="124902"/>
                </a:lnTo>
                <a:lnTo>
                  <a:pt x="57184" y="126930"/>
                </a:lnTo>
                <a:lnTo>
                  <a:pt x="51940" y="128411"/>
                </a:lnTo>
                <a:lnTo>
                  <a:pt x="46596" y="128525"/>
                </a:lnTo>
                <a:lnTo>
                  <a:pt x="48649" y="128540"/>
                </a:lnTo>
                <a:lnTo>
                  <a:pt x="49578" y="127592"/>
                </a:lnTo>
                <a:lnTo>
                  <a:pt x="50197" y="126008"/>
                </a:lnTo>
                <a:lnTo>
                  <a:pt x="50610" y="123998"/>
                </a:lnTo>
                <a:lnTo>
                  <a:pt x="51837" y="122659"/>
                </a:lnTo>
                <a:lnTo>
                  <a:pt x="53609" y="121766"/>
                </a:lnTo>
                <a:lnTo>
                  <a:pt x="58116" y="120774"/>
                </a:lnTo>
                <a:lnTo>
                  <a:pt x="63294" y="120333"/>
                </a:lnTo>
                <a:lnTo>
                  <a:pt x="66009" y="119263"/>
                </a:lnTo>
                <a:lnTo>
                  <a:pt x="71564" y="115534"/>
                </a:lnTo>
                <a:lnTo>
                  <a:pt x="75332" y="114159"/>
                </a:lnTo>
                <a:lnTo>
                  <a:pt x="79749" y="113242"/>
                </a:lnTo>
                <a:lnTo>
                  <a:pt x="84598" y="112631"/>
                </a:lnTo>
                <a:lnTo>
                  <a:pt x="89737" y="112223"/>
                </a:lnTo>
                <a:lnTo>
                  <a:pt x="95067" y="111952"/>
                </a:lnTo>
                <a:lnTo>
                  <a:pt x="100525" y="111770"/>
                </a:lnTo>
                <a:lnTo>
                  <a:pt x="106070" y="110697"/>
                </a:lnTo>
                <a:lnTo>
                  <a:pt x="111671" y="109029"/>
                </a:lnTo>
                <a:lnTo>
                  <a:pt x="117309" y="106965"/>
                </a:lnTo>
                <a:lnTo>
                  <a:pt x="122974" y="105588"/>
                </a:lnTo>
                <a:lnTo>
                  <a:pt x="128655" y="104671"/>
                </a:lnTo>
                <a:lnTo>
                  <a:pt x="134348" y="104059"/>
                </a:lnTo>
                <a:lnTo>
                  <a:pt x="140048" y="104604"/>
                </a:lnTo>
                <a:lnTo>
                  <a:pt x="145753" y="105919"/>
                </a:lnTo>
                <a:lnTo>
                  <a:pt x="151462" y="107749"/>
                </a:lnTo>
                <a:lnTo>
                  <a:pt x="156219" y="108969"/>
                </a:lnTo>
                <a:lnTo>
                  <a:pt x="160343" y="109782"/>
                </a:lnTo>
                <a:lnTo>
                  <a:pt x="164046" y="110324"/>
                </a:lnTo>
                <a:lnTo>
                  <a:pt x="168419" y="111638"/>
                </a:lnTo>
                <a:lnTo>
                  <a:pt x="173239" y="113467"/>
                </a:lnTo>
                <a:lnTo>
                  <a:pt x="178358" y="115638"/>
                </a:lnTo>
                <a:lnTo>
                  <a:pt x="182722" y="118038"/>
                </a:lnTo>
                <a:lnTo>
                  <a:pt x="186585" y="120591"/>
                </a:lnTo>
                <a:lnTo>
                  <a:pt x="195078" y="126980"/>
                </a:lnTo>
                <a:lnTo>
                  <a:pt x="195774" y="128457"/>
                </a:lnTo>
                <a:lnTo>
                  <a:pt x="196548" y="132638"/>
                </a:lnTo>
                <a:lnTo>
                  <a:pt x="196892" y="137671"/>
                </a:lnTo>
                <a:lnTo>
                  <a:pt x="197045" y="143083"/>
                </a:lnTo>
                <a:lnTo>
                  <a:pt x="197113" y="148664"/>
                </a:lnTo>
                <a:lnTo>
                  <a:pt x="196178" y="152438"/>
                </a:lnTo>
                <a:lnTo>
                  <a:pt x="194603" y="156858"/>
                </a:lnTo>
                <a:lnTo>
                  <a:pt x="192600" y="161711"/>
                </a:lnTo>
                <a:lnTo>
                  <a:pt x="191265" y="165898"/>
                </a:lnTo>
                <a:lnTo>
                  <a:pt x="190375" y="169642"/>
                </a:lnTo>
                <a:lnTo>
                  <a:pt x="189783" y="173091"/>
                </a:lnTo>
                <a:lnTo>
                  <a:pt x="186583" y="179463"/>
                </a:lnTo>
                <a:lnTo>
                  <a:pt x="181985" y="185470"/>
                </a:lnTo>
                <a:lnTo>
                  <a:pt x="176768" y="191314"/>
                </a:lnTo>
                <a:lnTo>
                  <a:pt x="173091" y="193254"/>
                </a:lnTo>
                <a:lnTo>
                  <a:pt x="168733" y="194547"/>
                </a:lnTo>
                <a:lnTo>
                  <a:pt x="163924" y="195409"/>
                </a:lnTo>
                <a:lnTo>
                  <a:pt x="159765" y="196936"/>
                </a:lnTo>
                <a:lnTo>
                  <a:pt x="156040" y="198907"/>
                </a:lnTo>
                <a:lnTo>
                  <a:pt x="152604" y="201174"/>
                </a:lnTo>
                <a:lnTo>
                  <a:pt x="148409" y="203636"/>
                </a:lnTo>
                <a:lnTo>
                  <a:pt x="143706" y="206231"/>
                </a:lnTo>
                <a:lnTo>
                  <a:pt x="138667" y="208913"/>
                </a:lnTo>
                <a:lnTo>
                  <a:pt x="133402" y="210702"/>
                </a:lnTo>
                <a:lnTo>
                  <a:pt x="127987" y="211894"/>
                </a:lnTo>
                <a:lnTo>
                  <a:pt x="122473" y="212688"/>
                </a:lnTo>
                <a:lnTo>
                  <a:pt x="117844" y="213219"/>
                </a:lnTo>
                <a:lnTo>
                  <a:pt x="113805" y="213572"/>
                </a:lnTo>
                <a:lnTo>
                  <a:pt x="110160" y="213807"/>
                </a:lnTo>
                <a:lnTo>
                  <a:pt x="105825" y="214917"/>
                </a:lnTo>
                <a:lnTo>
                  <a:pt x="101031" y="216609"/>
                </a:lnTo>
                <a:lnTo>
                  <a:pt x="95929" y="218689"/>
                </a:lnTo>
                <a:lnTo>
                  <a:pt x="91575" y="220076"/>
                </a:lnTo>
                <a:lnTo>
                  <a:pt x="87720" y="221001"/>
                </a:lnTo>
                <a:lnTo>
                  <a:pt x="84197" y="221617"/>
                </a:lnTo>
                <a:lnTo>
                  <a:pt x="80897" y="222029"/>
                </a:lnTo>
                <a:lnTo>
                  <a:pt x="77744" y="222303"/>
                </a:lnTo>
                <a:lnTo>
                  <a:pt x="71701" y="222607"/>
                </a:lnTo>
                <a:lnTo>
                  <a:pt x="65840" y="222742"/>
                </a:lnTo>
                <a:lnTo>
                  <a:pt x="34290" y="2228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96"/>
          <p:cNvSpPr/>
          <p:nvPr/>
        </p:nvSpPr>
        <p:spPr>
          <a:xfrm>
            <a:off x="6697980" y="111442"/>
            <a:ext cx="51436" cy="291466"/>
          </a:xfrm>
          <a:custGeom>
            <a:avLst/>
            <a:gdLst/>
            <a:ahLst/>
            <a:cxnLst/>
            <a:rect l="0" t="0" r="0" b="0"/>
            <a:pathLst>
              <a:path w="51436" h="291466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1511"/>
                </a:lnTo>
                <a:lnTo>
                  <a:pt x="7381" y="37182"/>
                </a:lnTo>
                <a:lnTo>
                  <a:pt x="8043" y="45418"/>
                </a:lnTo>
                <a:lnTo>
                  <a:pt x="8337" y="55428"/>
                </a:lnTo>
                <a:lnTo>
                  <a:pt x="8541" y="78466"/>
                </a:lnTo>
                <a:lnTo>
                  <a:pt x="7599" y="82791"/>
                </a:lnTo>
                <a:lnTo>
                  <a:pt x="6018" y="87579"/>
                </a:lnTo>
                <a:lnTo>
                  <a:pt x="4012" y="92676"/>
                </a:lnTo>
                <a:lnTo>
                  <a:pt x="2675" y="97979"/>
                </a:lnTo>
                <a:lnTo>
                  <a:pt x="1783" y="103419"/>
                </a:lnTo>
                <a:lnTo>
                  <a:pt x="1188" y="108951"/>
                </a:lnTo>
                <a:lnTo>
                  <a:pt x="792" y="114544"/>
                </a:lnTo>
                <a:lnTo>
                  <a:pt x="528" y="120178"/>
                </a:lnTo>
                <a:lnTo>
                  <a:pt x="235" y="132470"/>
                </a:lnTo>
                <a:lnTo>
                  <a:pt x="30" y="162860"/>
                </a:lnTo>
                <a:lnTo>
                  <a:pt x="973" y="167628"/>
                </a:lnTo>
                <a:lnTo>
                  <a:pt x="2553" y="172712"/>
                </a:lnTo>
                <a:lnTo>
                  <a:pt x="4559" y="178006"/>
                </a:lnTo>
                <a:lnTo>
                  <a:pt x="6850" y="183441"/>
                </a:lnTo>
                <a:lnTo>
                  <a:pt x="9329" y="188969"/>
                </a:lnTo>
                <a:lnTo>
                  <a:pt x="11934" y="194559"/>
                </a:lnTo>
                <a:lnTo>
                  <a:pt x="13671" y="200191"/>
                </a:lnTo>
                <a:lnTo>
                  <a:pt x="14828" y="205851"/>
                </a:lnTo>
                <a:lnTo>
                  <a:pt x="15601" y="211529"/>
                </a:lnTo>
                <a:lnTo>
                  <a:pt x="17068" y="216267"/>
                </a:lnTo>
                <a:lnTo>
                  <a:pt x="18999" y="220378"/>
                </a:lnTo>
                <a:lnTo>
                  <a:pt x="21238" y="224071"/>
                </a:lnTo>
                <a:lnTo>
                  <a:pt x="22731" y="227486"/>
                </a:lnTo>
                <a:lnTo>
                  <a:pt x="23727" y="230715"/>
                </a:lnTo>
                <a:lnTo>
                  <a:pt x="24390" y="233820"/>
                </a:lnTo>
                <a:lnTo>
                  <a:pt x="25785" y="237795"/>
                </a:lnTo>
                <a:lnTo>
                  <a:pt x="27667" y="242350"/>
                </a:lnTo>
                <a:lnTo>
                  <a:pt x="29875" y="247292"/>
                </a:lnTo>
                <a:lnTo>
                  <a:pt x="31347" y="251539"/>
                </a:lnTo>
                <a:lnTo>
                  <a:pt x="32327" y="255322"/>
                </a:lnTo>
                <a:lnTo>
                  <a:pt x="33417" y="262067"/>
                </a:lnTo>
                <a:lnTo>
                  <a:pt x="33902" y="268239"/>
                </a:lnTo>
                <a:lnTo>
                  <a:pt x="34984" y="270266"/>
                </a:lnTo>
                <a:lnTo>
                  <a:pt x="36657" y="271617"/>
                </a:lnTo>
                <a:lnTo>
                  <a:pt x="38725" y="272518"/>
                </a:lnTo>
                <a:lnTo>
                  <a:pt x="40104" y="274071"/>
                </a:lnTo>
                <a:lnTo>
                  <a:pt x="41024" y="276059"/>
                </a:lnTo>
                <a:lnTo>
                  <a:pt x="41637" y="278337"/>
                </a:lnTo>
                <a:lnTo>
                  <a:pt x="42997" y="280808"/>
                </a:lnTo>
                <a:lnTo>
                  <a:pt x="44858" y="283408"/>
                </a:lnTo>
                <a:lnTo>
                  <a:pt x="5143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97"/>
          <p:cNvSpPr/>
          <p:nvPr/>
        </p:nvSpPr>
        <p:spPr>
          <a:xfrm>
            <a:off x="6526530" y="274320"/>
            <a:ext cx="291465" cy="34291"/>
          </a:xfrm>
          <a:custGeom>
            <a:avLst/>
            <a:gdLst/>
            <a:ahLst/>
            <a:cxnLst/>
            <a:rect l="0" t="0" r="0" b="0"/>
            <a:pathLst>
              <a:path w="291465" h="34291">
                <a:moveTo>
                  <a:pt x="0" y="34290"/>
                </a:moveTo>
                <a:lnTo>
                  <a:pt x="0" y="26070"/>
                </a:lnTo>
                <a:lnTo>
                  <a:pt x="4551" y="25822"/>
                </a:lnTo>
                <a:lnTo>
                  <a:pt x="6844" y="24834"/>
                </a:lnTo>
                <a:lnTo>
                  <a:pt x="9325" y="23224"/>
                </a:lnTo>
                <a:lnTo>
                  <a:pt x="11931" y="21197"/>
                </a:lnTo>
                <a:lnTo>
                  <a:pt x="15574" y="19846"/>
                </a:lnTo>
                <a:lnTo>
                  <a:pt x="19908" y="18946"/>
                </a:lnTo>
                <a:lnTo>
                  <a:pt x="24701" y="18345"/>
                </a:lnTo>
                <a:lnTo>
                  <a:pt x="30755" y="16993"/>
                </a:lnTo>
                <a:lnTo>
                  <a:pt x="37648" y="15138"/>
                </a:lnTo>
                <a:lnTo>
                  <a:pt x="45102" y="12949"/>
                </a:lnTo>
                <a:lnTo>
                  <a:pt x="51975" y="11490"/>
                </a:lnTo>
                <a:lnTo>
                  <a:pt x="58462" y="10518"/>
                </a:lnTo>
                <a:lnTo>
                  <a:pt x="64693" y="9869"/>
                </a:lnTo>
                <a:lnTo>
                  <a:pt x="71703" y="9437"/>
                </a:lnTo>
                <a:lnTo>
                  <a:pt x="87112" y="8956"/>
                </a:lnTo>
                <a:lnTo>
                  <a:pt x="95223" y="7876"/>
                </a:lnTo>
                <a:lnTo>
                  <a:pt x="103487" y="6203"/>
                </a:lnTo>
                <a:lnTo>
                  <a:pt x="111853" y="4135"/>
                </a:lnTo>
                <a:lnTo>
                  <a:pt x="120289" y="2757"/>
                </a:lnTo>
                <a:lnTo>
                  <a:pt x="128770" y="1838"/>
                </a:lnTo>
                <a:lnTo>
                  <a:pt x="137281" y="1225"/>
                </a:lnTo>
                <a:lnTo>
                  <a:pt x="146766" y="816"/>
                </a:lnTo>
                <a:lnTo>
                  <a:pt x="176413" y="242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8"/>
          <p:cNvSpPr/>
          <p:nvPr/>
        </p:nvSpPr>
        <p:spPr>
          <a:xfrm>
            <a:off x="6989572" y="197167"/>
            <a:ext cx="179741" cy="231061"/>
          </a:xfrm>
          <a:custGeom>
            <a:avLst/>
            <a:gdLst/>
            <a:ahLst/>
            <a:cxnLst/>
            <a:rect l="0" t="0" r="0" b="0"/>
            <a:pathLst>
              <a:path w="179741" h="231061">
                <a:moveTo>
                  <a:pt x="102743" y="8573"/>
                </a:moveTo>
                <a:lnTo>
                  <a:pt x="102743" y="4022"/>
                </a:lnTo>
                <a:lnTo>
                  <a:pt x="103695" y="2681"/>
                </a:lnTo>
                <a:lnTo>
                  <a:pt x="105283" y="1787"/>
                </a:lnTo>
                <a:lnTo>
                  <a:pt x="111210" y="31"/>
                </a:lnTo>
                <a:lnTo>
                  <a:pt x="106733" y="9"/>
                </a:lnTo>
                <a:lnTo>
                  <a:pt x="103498" y="959"/>
                </a:lnTo>
                <a:lnTo>
                  <a:pt x="99436" y="2544"/>
                </a:lnTo>
                <a:lnTo>
                  <a:pt x="94823" y="4554"/>
                </a:lnTo>
                <a:lnTo>
                  <a:pt x="90795" y="5893"/>
                </a:lnTo>
                <a:lnTo>
                  <a:pt x="87158" y="6786"/>
                </a:lnTo>
                <a:lnTo>
                  <a:pt x="83779" y="7382"/>
                </a:lnTo>
                <a:lnTo>
                  <a:pt x="79623" y="8731"/>
                </a:lnTo>
                <a:lnTo>
                  <a:pt x="74947" y="10583"/>
                </a:lnTo>
                <a:lnTo>
                  <a:pt x="69925" y="12771"/>
                </a:lnTo>
                <a:lnTo>
                  <a:pt x="65624" y="14229"/>
                </a:lnTo>
                <a:lnTo>
                  <a:pt x="61804" y="15201"/>
                </a:lnTo>
                <a:lnTo>
                  <a:pt x="58306" y="15849"/>
                </a:lnTo>
                <a:lnTo>
                  <a:pt x="54068" y="18186"/>
                </a:lnTo>
                <a:lnTo>
                  <a:pt x="49338" y="21649"/>
                </a:lnTo>
                <a:lnTo>
                  <a:pt x="44279" y="25863"/>
                </a:lnTo>
                <a:lnTo>
                  <a:pt x="39954" y="29624"/>
                </a:lnTo>
                <a:lnTo>
                  <a:pt x="36119" y="33085"/>
                </a:lnTo>
                <a:lnTo>
                  <a:pt x="32609" y="36344"/>
                </a:lnTo>
                <a:lnTo>
                  <a:pt x="28365" y="39469"/>
                </a:lnTo>
                <a:lnTo>
                  <a:pt x="23630" y="42505"/>
                </a:lnTo>
                <a:lnTo>
                  <a:pt x="18569" y="45482"/>
                </a:lnTo>
                <a:lnTo>
                  <a:pt x="15194" y="48419"/>
                </a:lnTo>
                <a:lnTo>
                  <a:pt x="12944" y="51329"/>
                </a:lnTo>
                <a:lnTo>
                  <a:pt x="11444" y="54222"/>
                </a:lnTo>
                <a:lnTo>
                  <a:pt x="9492" y="56150"/>
                </a:lnTo>
                <a:lnTo>
                  <a:pt x="7238" y="57436"/>
                </a:lnTo>
                <a:lnTo>
                  <a:pt x="4784" y="58293"/>
                </a:lnTo>
                <a:lnTo>
                  <a:pt x="3146" y="59817"/>
                </a:lnTo>
                <a:lnTo>
                  <a:pt x="2056" y="61786"/>
                </a:lnTo>
                <a:lnTo>
                  <a:pt x="843" y="66513"/>
                </a:lnTo>
                <a:lnTo>
                  <a:pt x="304" y="71789"/>
                </a:lnTo>
                <a:lnTo>
                  <a:pt x="64" y="77309"/>
                </a:lnTo>
                <a:lnTo>
                  <a:pt x="0" y="80114"/>
                </a:lnTo>
                <a:lnTo>
                  <a:pt x="910" y="81984"/>
                </a:lnTo>
                <a:lnTo>
                  <a:pt x="2469" y="83231"/>
                </a:lnTo>
                <a:lnTo>
                  <a:pt x="7694" y="85569"/>
                </a:lnTo>
                <a:lnTo>
                  <a:pt x="16367" y="89783"/>
                </a:lnTo>
                <a:lnTo>
                  <a:pt x="21346" y="91288"/>
                </a:lnTo>
                <a:lnTo>
                  <a:pt x="26571" y="92291"/>
                </a:lnTo>
                <a:lnTo>
                  <a:pt x="31959" y="92960"/>
                </a:lnTo>
                <a:lnTo>
                  <a:pt x="38409" y="94358"/>
                </a:lnTo>
                <a:lnTo>
                  <a:pt x="45566" y="96243"/>
                </a:lnTo>
                <a:lnTo>
                  <a:pt x="53195" y="98452"/>
                </a:lnTo>
                <a:lnTo>
                  <a:pt x="60186" y="100877"/>
                </a:lnTo>
                <a:lnTo>
                  <a:pt x="66752" y="103446"/>
                </a:lnTo>
                <a:lnTo>
                  <a:pt x="73034" y="106112"/>
                </a:lnTo>
                <a:lnTo>
                  <a:pt x="80079" y="108841"/>
                </a:lnTo>
                <a:lnTo>
                  <a:pt x="95528" y="114414"/>
                </a:lnTo>
                <a:lnTo>
                  <a:pt x="102695" y="116281"/>
                </a:lnTo>
                <a:lnTo>
                  <a:pt x="109379" y="117526"/>
                </a:lnTo>
                <a:lnTo>
                  <a:pt x="115739" y="118355"/>
                </a:lnTo>
                <a:lnTo>
                  <a:pt x="122837" y="119861"/>
                </a:lnTo>
                <a:lnTo>
                  <a:pt x="130426" y="121817"/>
                </a:lnTo>
                <a:lnTo>
                  <a:pt x="138344" y="124074"/>
                </a:lnTo>
                <a:lnTo>
                  <a:pt x="144574" y="126531"/>
                </a:lnTo>
                <a:lnTo>
                  <a:pt x="149680" y="129122"/>
                </a:lnTo>
                <a:lnTo>
                  <a:pt x="154036" y="131801"/>
                </a:lnTo>
                <a:lnTo>
                  <a:pt x="157894" y="135492"/>
                </a:lnTo>
                <a:lnTo>
                  <a:pt x="161417" y="139858"/>
                </a:lnTo>
                <a:lnTo>
                  <a:pt x="164719" y="144674"/>
                </a:lnTo>
                <a:lnTo>
                  <a:pt x="167873" y="147884"/>
                </a:lnTo>
                <a:lnTo>
                  <a:pt x="170928" y="150024"/>
                </a:lnTo>
                <a:lnTo>
                  <a:pt x="173917" y="151451"/>
                </a:lnTo>
                <a:lnTo>
                  <a:pt x="175910" y="154308"/>
                </a:lnTo>
                <a:lnTo>
                  <a:pt x="177238" y="158117"/>
                </a:lnTo>
                <a:lnTo>
                  <a:pt x="178123" y="162561"/>
                </a:lnTo>
                <a:lnTo>
                  <a:pt x="178714" y="166477"/>
                </a:lnTo>
                <a:lnTo>
                  <a:pt x="179371" y="173367"/>
                </a:lnTo>
                <a:lnTo>
                  <a:pt x="179662" y="179605"/>
                </a:lnTo>
                <a:lnTo>
                  <a:pt x="179740" y="182601"/>
                </a:lnTo>
                <a:lnTo>
                  <a:pt x="178839" y="185552"/>
                </a:lnTo>
                <a:lnTo>
                  <a:pt x="175298" y="191370"/>
                </a:lnTo>
                <a:lnTo>
                  <a:pt x="170549" y="197131"/>
                </a:lnTo>
                <a:lnTo>
                  <a:pt x="165264" y="202866"/>
                </a:lnTo>
                <a:lnTo>
                  <a:pt x="159740" y="208590"/>
                </a:lnTo>
                <a:lnTo>
                  <a:pt x="155981" y="211450"/>
                </a:lnTo>
                <a:lnTo>
                  <a:pt x="151570" y="214309"/>
                </a:lnTo>
                <a:lnTo>
                  <a:pt x="146724" y="217168"/>
                </a:lnTo>
                <a:lnTo>
                  <a:pt x="141589" y="219074"/>
                </a:lnTo>
                <a:lnTo>
                  <a:pt x="136260" y="220344"/>
                </a:lnTo>
                <a:lnTo>
                  <a:pt x="130803" y="221191"/>
                </a:lnTo>
                <a:lnTo>
                  <a:pt x="125259" y="222708"/>
                </a:lnTo>
                <a:lnTo>
                  <a:pt x="119659" y="224672"/>
                </a:lnTo>
                <a:lnTo>
                  <a:pt x="114020" y="226934"/>
                </a:lnTo>
                <a:lnTo>
                  <a:pt x="108355" y="228442"/>
                </a:lnTo>
                <a:lnTo>
                  <a:pt x="102675" y="229447"/>
                </a:lnTo>
                <a:lnTo>
                  <a:pt x="96983" y="230117"/>
                </a:lnTo>
                <a:lnTo>
                  <a:pt x="91282" y="230564"/>
                </a:lnTo>
                <a:lnTo>
                  <a:pt x="85578" y="230862"/>
                </a:lnTo>
                <a:lnTo>
                  <a:pt x="79869" y="231060"/>
                </a:lnTo>
                <a:lnTo>
                  <a:pt x="75111" y="230240"/>
                </a:lnTo>
                <a:lnTo>
                  <a:pt x="70986" y="228741"/>
                </a:lnTo>
                <a:lnTo>
                  <a:pt x="67284" y="226789"/>
                </a:lnTo>
                <a:lnTo>
                  <a:pt x="63864" y="224535"/>
                </a:lnTo>
                <a:lnTo>
                  <a:pt x="60630" y="222080"/>
                </a:lnTo>
                <a:lnTo>
                  <a:pt x="57523" y="219491"/>
                </a:lnTo>
                <a:lnTo>
                  <a:pt x="54498" y="216812"/>
                </a:lnTo>
                <a:lnTo>
                  <a:pt x="48598" y="211296"/>
                </a:lnTo>
                <a:lnTo>
                  <a:pt x="39922" y="202835"/>
                </a:lnTo>
                <a:lnTo>
                  <a:pt x="38002" y="199041"/>
                </a:lnTo>
                <a:lnTo>
                  <a:pt x="36722" y="194607"/>
                </a:lnTo>
                <a:lnTo>
                  <a:pt x="35869" y="189745"/>
                </a:lnTo>
                <a:lnTo>
                  <a:pt x="35300" y="185552"/>
                </a:lnTo>
                <a:lnTo>
                  <a:pt x="34668" y="178352"/>
                </a:lnTo>
                <a:lnTo>
                  <a:pt x="34500" y="174147"/>
                </a:lnTo>
                <a:lnTo>
                  <a:pt x="34313" y="164394"/>
                </a:lnTo>
                <a:lnTo>
                  <a:pt x="35215" y="159126"/>
                </a:lnTo>
                <a:lnTo>
                  <a:pt x="36769" y="153709"/>
                </a:lnTo>
                <a:lnTo>
                  <a:pt x="38757" y="148193"/>
                </a:lnTo>
                <a:lnTo>
                  <a:pt x="41036" y="142610"/>
                </a:lnTo>
                <a:lnTo>
                  <a:pt x="43508" y="136983"/>
                </a:lnTo>
                <a:lnTo>
                  <a:pt x="46107" y="131327"/>
                </a:lnTo>
                <a:lnTo>
                  <a:pt x="49746" y="125652"/>
                </a:lnTo>
                <a:lnTo>
                  <a:pt x="54077" y="119963"/>
                </a:lnTo>
                <a:lnTo>
                  <a:pt x="58869" y="114265"/>
                </a:lnTo>
                <a:lnTo>
                  <a:pt x="63968" y="108562"/>
                </a:lnTo>
                <a:lnTo>
                  <a:pt x="74714" y="97145"/>
                </a:lnTo>
                <a:lnTo>
                  <a:pt x="91474" y="80007"/>
                </a:lnTo>
                <a:lnTo>
                  <a:pt x="96183" y="74293"/>
                </a:lnTo>
                <a:lnTo>
                  <a:pt x="100275" y="68579"/>
                </a:lnTo>
                <a:lnTo>
                  <a:pt x="103955" y="62864"/>
                </a:lnTo>
                <a:lnTo>
                  <a:pt x="108314" y="58102"/>
                </a:lnTo>
                <a:lnTo>
                  <a:pt x="113123" y="53975"/>
                </a:lnTo>
                <a:lnTo>
                  <a:pt x="118236" y="50271"/>
                </a:lnTo>
                <a:lnTo>
                  <a:pt x="122596" y="46849"/>
                </a:lnTo>
                <a:lnTo>
                  <a:pt x="126456" y="43615"/>
                </a:lnTo>
                <a:lnTo>
                  <a:pt x="129982" y="40507"/>
                </a:lnTo>
                <a:lnTo>
                  <a:pt x="136439" y="34513"/>
                </a:lnTo>
                <a:lnTo>
                  <a:pt x="139494" y="31581"/>
                </a:lnTo>
                <a:lnTo>
                  <a:pt x="141531" y="28674"/>
                </a:lnTo>
                <a:lnTo>
                  <a:pt x="143794" y="22904"/>
                </a:lnTo>
                <a:lnTo>
                  <a:pt x="144801" y="17165"/>
                </a:lnTo>
                <a:lnTo>
                  <a:pt x="145446" y="10270"/>
                </a:lnTo>
                <a:lnTo>
                  <a:pt x="142994" y="6787"/>
                </a:lnTo>
                <a:lnTo>
                  <a:pt x="1370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99"/>
          <p:cNvSpPr/>
          <p:nvPr/>
        </p:nvSpPr>
        <p:spPr>
          <a:xfrm>
            <a:off x="5780766" y="4826317"/>
            <a:ext cx="265522" cy="342773"/>
          </a:xfrm>
          <a:custGeom>
            <a:avLst/>
            <a:gdLst/>
            <a:ahLst/>
            <a:cxnLst/>
            <a:rect l="0" t="0" r="0" b="0"/>
            <a:pathLst>
              <a:path w="265522" h="342773">
                <a:moveTo>
                  <a:pt x="154261" y="25718"/>
                </a:moveTo>
                <a:lnTo>
                  <a:pt x="146042" y="17498"/>
                </a:lnTo>
                <a:lnTo>
                  <a:pt x="138914" y="17215"/>
                </a:lnTo>
                <a:lnTo>
                  <a:pt x="133788" y="17176"/>
                </a:lnTo>
                <a:lnTo>
                  <a:pt x="131087" y="18118"/>
                </a:lnTo>
                <a:lnTo>
                  <a:pt x="123688" y="23043"/>
                </a:lnTo>
                <a:lnTo>
                  <a:pt x="120461" y="25365"/>
                </a:lnTo>
                <a:lnTo>
                  <a:pt x="113224" y="25648"/>
                </a:lnTo>
                <a:lnTo>
                  <a:pt x="108082" y="25687"/>
                </a:lnTo>
                <a:lnTo>
                  <a:pt x="105378" y="26649"/>
                </a:lnTo>
                <a:lnTo>
                  <a:pt x="99833" y="30259"/>
                </a:lnTo>
                <a:lnTo>
                  <a:pt x="94194" y="35039"/>
                </a:lnTo>
                <a:lnTo>
                  <a:pt x="88512" y="40338"/>
                </a:lnTo>
                <a:lnTo>
                  <a:pt x="77103" y="51501"/>
                </a:lnTo>
                <a:lnTo>
                  <a:pt x="70439" y="57179"/>
                </a:lnTo>
                <a:lnTo>
                  <a:pt x="65995" y="60027"/>
                </a:lnTo>
                <a:lnTo>
                  <a:pt x="61127" y="62878"/>
                </a:lnTo>
                <a:lnTo>
                  <a:pt x="53178" y="68586"/>
                </a:lnTo>
                <a:lnTo>
                  <a:pt x="46470" y="74298"/>
                </a:lnTo>
                <a:lnTo>
                  <a:pt x="40314" y="80011"/>
                </a:lnTo>
                <a:lnTo>
                  <a:pt x="31493" y="88583"/>
                </a:lnTo>
                <a:lnTo>
                  <a:pt x="25720" y="96838"/>
                </a:lnTo>
                <a:lnTo>
                  <a:pt x="19979" y="105904"/>
                </a:lnTo>
                <a:lnTo>
                  <a:pt x="14253" y="113109"/>
                </a:lnTo>
                <a:lnTo>
                  <a:pt x="8533" y="119486"/>
                </a:lnTo>
                <a:lnTo>
                  <a:pt x="5674" y="122519"/>
                </a:lnTo>
                <a:lnTo>
                  <a:pt x="3768" y="126447"/>
                </a:lnTo>
                <a:lnTo>
                  <a:pt x="1650" y="135891"/>
                </a:lnTo>
                <a:lnTo>
                  <a:pt x="709" y="143899"/>
                </a:lnTo>
                <a:lnTo>
                  <a:pt x="179" y="153762"/>
                </a:lnTo>
                <a:lnTo>
                  <a:pt x="23" y="162717"/>
                </a:lnTo>
                <a:lnTo>
                  <a:pt x="0" y="165628"/>
                </a:lnTo>
                <a:lnTo>
                  <a:pt x="938" y="167569"/>
                </a:lnTo>
                <a:lnTo>
                  <a:pt x="2516" y="168862"/>
                </a:lnTo>
                <a:lnTo>
                  <a:pt x="4520" y="169725"/>
                </a:lnTo>
                <a:lnTo>
                  <a:pt x="9287" y="170684"/>
                </a:lnTo>
                <a:lnTo>
                  <a:pt x="17326" y="171223"/>
                </a:lnTo>
                <a:lnTo>
                  <a:pt x="22916" y="171349"/>
                </a:lnTo>
                <a:lnTo>
                  <a:pt x="147383" y="171450"/>
                </a:lnTo>
                <a:lnTo>
                  <a:pt x="153486" y="172403"/>
                </a:lnTo>
                <a:lnTo>
                  <a:pt x="158506" y="173990"/>
                </a:lnTo>
                <a:lnTo>
                  <a:pt x="167578" y="178294"/>
                </a:lnTo>
                <a:lnTo>
                  <a:pt x="194515" y="191601"/>
                </a:lnTo>
                <a:lnTo>
                  <a:pt x="199194" y="194409"/>
                </a:lnTo>
                <a:lnTo>
                  <a:pt x="206934" y="200069"/>
                </a:lnTo>
                <a:lnTo>
                  <a:pt x="211284" y="202912"/>
                </a:lnTo>
                <a:lnTo>
                  <a:pt x="216089" y="205760"/>
                </a:lnTo>
                <a:lnTo>
                  <a:pt x="221197" y="208610"/>
                </a:lnTo>
                <a:lnTo>
                  <a:pt x="229413" y="216859"/>
                </a:lnTo>
                <a:lnTo>
                  <a:pt x="235287" y="225922"/>
                </a:lnTo>
                <a:lnTo>
                  <a:pt x="237897" y="233124"/>
                </a:lnTo>
                <a:lnTo>
                  <a:pt x="241598" y="242041"/>
                </a:lnTo>
                <a:lnTo>
                  <a:pt x="243918" y="247086"/>
                </a:lnTo>
                <a:lnTo>
                  <a:pt x="244512" y="252354"/>
                </a:lnTo>
                <a:lnTo>
                  <a:pt x="243956" y="257771"/>
                </a:lnTo>
                <a:lnTo>
                  <a:pt x="242633" y="263287"/>
                </a:lnTo>
                <a:lnTo>
                  <a:pt x="241750" y="268870"/>
                </a:lnTo>
                <a:lnTo>
                  <a:pt x="241162" y="274497"/>
                </a:lnTo>
                <a:lnTo>
                  <a:pt x="240770" y="280153"/>
                </a:lnTo>
                <a:lnTo>
                  <a:pt x="239556" y="285829"/>
                </a:lnTo>
                <a:lnTo>
                  <a:pt x="237795" y="291517"/>
                </a:lnTo>
                <a:lnTo>
                  <a:pt x="233297" y="301966"/>
                </a:lnTo>
                <a:lnTo>
                  <a:pt x="225410" y="314156"/>
                </a:lnTo>
                <a:lnTo>
                  <a:pt x="219855" y="324092"/>
                </a:lnTo>
                <a:lnTo>
                  <a:pt x="217041" y="327504"/>
                </a:lnTo>
                <a:lnTo>
                  <a:pt x="214211" y="329779"/>
                </a:lnTo>
                <a:lnTo>
                  <a:pt x="207575" y="333258"/>
                </a:lnTo>
                <a:lnTo>
                  <a:pt x="198276" y="337980"/>
                </a:lnTo>
                <a:lnTo>
                  <a:pt x="190334" y="340714"/>
                </a:lnTo>
                <a:lnTo>
                  <a:pt x="183628" y="341928"/>
                </a:lnTo>
                <a:lnTo>
                  <a:pt x="177473" y="342469"/>
                </a:lnTo>
                <a:lnTo>
                  <a:pt x="171562" y="342708"/>
                </a:lnTo>
                <a:lnTo>
                  <a:pt x="168653" y="342772"/>
                </a:lnTo>
                <a:lnTo>
                  <a:pt x="165761" y="341862"/>
                </a:lnTo>
                <a:lnTo>
                  <a:pt x="160007" y="338311"/>
                </a:lnTo>
                <a:lnTo>
                  <a:pt x="154275" y="333558"/>
                </a:lnTo>
                <a:lnTo>
                  <a:pt x="151413" y="330958"/>
                </a:lnTo>
                <a:lnTo>
                  <a:pt x="149505" y="328271"/>
                </a:lnTo>
                <a:lnTo>
                  <a:pt x="145867" y="318986"/>
                </a:lnTo>
                <a:lnTo>
                  <a:pt x="141640" y="309729"/>
                </a:lnTo>
                <a:lnTo>
                  <a:pt x="141085" y="303641"/>
                </a:lnTo>
                <a:lnTo>
                  <a:pt x="141667" y="296725"/>
                </a:lnTo>
                <a:lnTo>
                  <a:pt x="143008" y="289257"/>
                </a:lnTo>
                <a:lnTo>
                  <a:pt x="143901" y="282373"/>
                </a:lnTo>
                <a:lnTo>
                  <a:pt x="144497" y="275879"/>
                </a:lnTo>
                <a:lnTo>
                  <a:pt x="144894" y="269644"/>
                </a:lnTo>
                <a:lnTo>
                  <a:pt x="146111" y="262630"/>
                </a:lnTo>
                <a:lnTo>
                  <a:pt x="147875" y="255097"/>
                </a:lnTo>
                <a:lnTo>
                  <a:pt x="154909" y="228302"/>
                </a:lnTo>
                <a:lnTo>
                  <a:pt x="157550" y="217924"/>
                </a:lnTo>
                <a:lnTo>
                  <a:pt x="161217" y="208147"/>
                </a:lnTo>
                <a:lnTo>
                  <a:pt x="165566" y="198773"/>
                </a:lnTo>
                <a:lnTo>
                  <a:pt x="170370" y="189665"/>
                </a:lnTo>
                <a:lnTo>
                  <a:pt x="174525" y="180736"/>
                </a:lnTo>
                <a:lnTo>
                  <a:pt x="178248" y="171926"/>
                </a:lnTo>
                <a:lnTo>
                  <a:pt x="181682" y="163195"/>
                </a:lnTo>
                <a:lnTo>
                  <a:pt x="185877" y="154516"/>
                </a:lnTo>
                <a:lnTo>
                  <a:pt x="190578" y="145874"/>
                </a:lnTo>
                <a:lnTo>
                  <a:pt x="195618" y="137254"/>
                </a:lnTo>
                <a:lnTo>
                  <a:pt x="199930" y="128650"/>
                </a:lnTo>
                <a:lnTo>
                  <a:pt x="203757" y="120057"/>
                </a:lnTo>
                <a:lnTo>
                  <a:pt x="207260" y="111470"/>
                </a:lnTo>
                <a:lnTo>
                  <a:pt x="211502" y="103841"/>
                </a:lnTo>
                <a:lnTo>
                  <a:pt x="216234" y="96850"/>
                </a:lnTo>
                <a:lnTo>
                  <a:pt x="221294" y="90284"/>
                </a:lnTo>
                <a:lnTo>
                  <a:pt x="225620" y="83050"/>
                </a:lnTo>
                <a:lnTo>
                  <a:pt x="229456" y="75369"/>
                </a:lnTo>
                <a:lnTo>
                  <a:pt x="232966" y="67391"/>
                </a:lnTo>
                <a:lnTo>
                  <a:pt x="237211" y="60167"/>
                </a:lnTo>
                <a:lnTo>
                  <a:pt x="241946" y="53447"/>
                </a:lnTo>
                <a:lnTo>
                  <a:pt x="247008" y="47061"/>
                </a:lnTo>
                <a:lnTo>
                  <a:pt x="251335" y="40899"/>
                </a:lnTo>
                <a:lnTo>
                  <a:pt x="255172" y="34886"/>
                </a:lnTo>
                <a:lnTo>
                  <a:pt x="263623" y="20650"/>
                </a:lnTo>
                <a:lnTo>
                  <a:pt x="264779" y="16163"/>
                </a:lnTo>
                <a:lnTo>
                  <a:pt x="265521" y="5521"/>
                </a:lnTo>
                <a:lnTo>
                  <a:pt x="264629" y="3681"/>
                </a:lnTo>
                <a:lnTo>
                  <a:pt x="263083" y="2454"/>
                </a:lnTo>
                <a:lnTo>
                  <a:pt x="2571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00"/>
          <p:cNvSpPr/>
          <p:nvPr/>
        </p:nvSpPr>
        <p:spPr>
          <a:xfrm>
            <a:off x="6226492" y="4894897"/>
            <a:ext cx="137161" cy="248604"/>
          </a:xfrm>
          <a:custGeom>
            <a:avLst/>
            <a:gdLst/>
            <a:ahLst/>
            <a:cxnLst/>
            <a:rect l="0" t="0" r="0" b="0"/>
            <a:pathLst>
              <a:path w="137161" h="248604">
                <a:moveTo>
                  <a:pt x="0" y="0"/>
                </a:moveTo>
                <a:lnTo>
                  <a:pt x="0" y="8219"/>
                </a:lnTo>
                <a:lnTo>
                  <a:pt x="2540" y="10956"/>
                </a:lnTo>
                <a:lnTo>
                  <a:pt x="4551" y="13019"/>
                </a:lnTo>
                <a:lnTo>
                  <a:pt x="6844" y="14394"/>
                </a:lnTo>
                <a:lnTo>
                  <a:pt x="9325" y="15311"/>
                </a:lnTo>
                <a:lnTo>
                  <a:pt x="11932" y="15922"/>
                </a:lnTo>
                <a:lnTo>
                  <a:pt x="13670" y="18235"/>
                </a:lnTo>
                <a:lnTo>
                  <a:pt x="15601" y="25884"/>
                </a:lnTo>
                <a:lnTo>
                  <a:pt x="18999" y="33094"/>
                </a:lnTo>
                <a:lnTo>
                  <a:pt x="21238" y="36351"/>
                </a:lnTo>
                <a:lnTo>
                  <a:pt x="23684" y="39474"/>
                </a:lnTo>
                <a:lnTo>
                  <a:pt x="26267" y="42508"/>
                </a:lnTo>
                <a:lnTo>
                  <a:pt x="28941" y="45484"/>
                </a:lnTo>
                <a:lnTo>
                  <a:pt x="32629" y="48420"/>
                </a:lnTo>
                <a:lnTo>
                  <a:pt x="36993" y="51330"/>
                </a:lnTo>
                <a:lnTo>
                  <a:pt x="41807" y="54222"/>
                </a:lnTo>
                <a:lnTo>
                  <a:pt x="45969" y="58056"/>
                </a:lnTo>
                <a:lnTo>
                  <a:pt x="49696" y="62517"/>
                </a:lnTo>
                <a:lnTo>
                  <a:pt x="53134" y="67395"/>
                </a:lnTo>
                <a:lnTo>
                  <a:pt x="56377" y="71600"/>
                </a:lnTo>
                <a:lnTo>
                  <a:pt x="59492" y="75356"/>
                </a:lnTo>
                <a:lnTo>
                  <a:pt x="62522" y="78812"/>
                </a:lnTo>
                <a:lnTo>
                  <a:pt x="65494" y="83022"/>
                </a:lnTo>
                <a:lnTo>
                  <a:pt x="68427" y="87733"/>
                </a:lnTo>
                <a:lnTo>
                  <a:pt x="71336" y="92779"/>
                </a:lnTo>
                <a:lnTo>
                  <a:pt x="74227" y="97095"/>
                </a:lnTo>
                <a:lnTo>
                  <a:pt x="77108" y="100925"/>
                </a:lnTo>
                <a:lnTo>
                  <a:pt x="79980" y="104431"/>
                </a:lnTo>
                <a:lnTo>
                  <a:pt x="82847" y="108673"/>
                </a:lnTo>
                <a:lnTo>
                  <a:pt x="85712" y="113406"/>
                </a:lnTo>
                <a:lnTo>
                  <a:pt x="88574" y="118467"/>
                </a:lnTo>
                <a:lnTo>
                  <a:pt x="94294" y="129169"/>
                </a:lnTo>
                <a:lnTo>
                  <a:pt x="105727" y="151563"/>
                </a:lnTo>
                <a:lnTo>
                  <a:pt x="107633" y="156287"/>
                </a:lnTo>
                <a:lnTo>
                  <a:pt x="108902" y="160389"/>
                </a:lnTo>
                <a:lnTo>
                  <a:pt x="109749" y="164076"/>
                </a:lnTo>
                <a:lnTo>
                  <a:pt x="111266" y="168439"/>
                </a:lnTo>
                <a:lnTo>
                  <a:pt x="113230" y="173252"/>
                </a:lnTo>
                <a:lnTo>
                  <a:pt x="115492" y="178367"/>
                </a:lnTo>
                <a:lnTo>
                  <a:pt x="117000" y="183682"/>
                </a:lnTo>
                <a:lnTo>
                  <a:pt x="118005" y="189129"/>
                </a:lnTo>
                <a:lnTo>
                  <a:pt x="118674" y="194667"/>
                </a:lnTo>
                <a:lnTo>
                  <a:pt x="120074" y="200262"/>
                </a:lnTo>
                <a:lnTo>
                  <a:pt x="121959" y="205899"/>
                </a:lnTo>
                <a:lnTo>
                  <a:pt x="124169" y="211561"/>
                </a:lnTo>
                <a:lnTo>
                  <a:pt x="125642" y="216288"/>
                </a:lnTo>
                <a:lnTo>
                  <a:pt x="126624" y="220392"/>
                </a:lnTo>
                <a:lnTo>
                  <a:pt x="127279" y="224081"/>
                </a:lnTo>
                <a:lnTo>
                  <a:pt x="130546" y="230719"/>
                </a:lnTo>
                <a:lnTo>
                  <a:pt x="135854" y="238191"/>
                </a:lnTo>
                <a:lnTo>
                  <a:pt x="136579" y="241753"/>
                </a:lnTo>
                <a:lnTo>
                  <a:pt x="13716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01"/>
          <p:cNvSpPr/>
          <p:nvPr/>
        </p:nvSpPr>
        <p:spPr>
          <a:xfrm>
            <a:off x="6200775" y="4912042"/>
            <a:ext cx="154305" cy="231459"/>
          </a:xfrm>
          <a:custGeom>
            <a:avLst/>
            <a:gdLst/>
            <a:ahLst/>
            <a:cxnLst/>
            <a:rect l="0" t="0" r="0" b="0"/>
            <a:pathLst>
              <a:path w="154305" h="231459">
                <a:moveTo>
                  <a:pt x="154304" y="0"/>
                </a:moveTo>
                <a:lnTo>
                  <a:pt x="154304" y="4551"/>
                </a:lnTo>
                <a:lnTo>
                  <a:pt x="153352" y="5891"/>
                </a:lnTo>
                <a:lnTo>
                  <a:pt x="151765" y="6785"/>
                </a:lnTo>
                <a:lnTo>
                  <a:pt x="149754" y="7381"/>
                </a:lnTo>
                <a:lnTo>
                  <a:pt x="148413" y="8731"/>
                </a:lnTo>
                <a:lnTo>
                  <a:pt x="147519" y="10583"/>
                </a:lnTo>
                <a:lnTo>
                  <a:pt x="145574" y="16134"/>
                </a:lnTo>
                <a:lnTo>
                  <a:pt x="143722" y="20281"/>
                </a:lnTo>
                <a:lnTo>
                  <a:pt x="139124" y="29969"/>
                </a:lnTo>
                <a:lnTo>
                  <a:pt x="133905" y="40625"/>
                </a:lnTo>
                <a:lnTo>
                  <a:pt x="131179" y="47085"/>
                </a:lnTo>
                <a:lnTo>
                  <a:pt x="128411" y="54250"/>
                </a:lnTo>
                <a:lnTo>
                  <a:pt x="125612" y="61885"/>
                </a:lnTo>
                <a:lnTo>
                  <a:pt x="121841" y="68879"/>
                </a:lnTo>
                <a:lnTo>
                  <a:pt x="117423" y="75447"/>
                </a:lnTo>
                <a:lnTo>
                  <a:pt x="112571" y="81730"/>
                </a:lnTo>
                <a:lnTo>
                  <a:pt x="107432" y="87824"/>
                </a:lnTo>
                <a:lnTo>
                  <a:pt x="102101" y="93792"/>
                </a:lnTo>
                <a:lnTo>
                  <a:pt x="91099" y="105503"/>
                </a:lnTo>
                <a:lnTo>
                  <a:pt x="79858" y="117058"/>
                </a:lnTo>
                <a:lnTo>
                  <a:pt x="74194" y="123759"/>
                </a:lnTo>
                <a:lnTo>
                  <a:pt x="68512" y="131083"/>
                </a:lnTo>
                <a:lnTo>
                  <a:pt x="62820" y="138824"/>
                </a:lnTo>
                <a:lnTo>
                  <a:pt x="58072" y="145889"/>
                </a:lnTo>
                <a:lnTo>
                  <a:pt x="53955" y="152505"/>
                </a:lnTo>
                <a:lnTo>
                  <a:pt x="50257" y="158820"/>
                </a:lnTo>
                <a:lnTo>
                  <a:pt x="45887" y="163983"/>
                </a:lnTo>
                <a:lnTo>
                  <a:pt x="41069" y="168377"/>
                </a:lnTo>
                <a:lnTo>
                  <a:pt x="35951" y="172259"/>
                </a:lnTo>
                <a:lnTo>
                  <a:pt x="31587" y="176752"/>
                </a:lnTo>
                <a:lnTo>
                  <a:pt x="27726" y="181652"/>
                </a:lnTo>
                <a:lnTo>
                  <a:pt x="24199" y="186824"/>
                </a:lnTo>
                <a:lnTo>
                  <a:pt x="20895" y="191224"/>
                </a:lnTo>
                <a:lnTo>
                  <a:pt x="17740" y="195110"/>
                </a:lnTo>
                <a:lnTo>
                  <a:pt x="14684" y="198654"/>
                </a:lnTo>
                <a:lnTo>
                  <a:pt x="11289" y="205130"/>
                </a:lnTo>
                <a:lnTo>
                  <a:pt x="10383" y="208191"/>
                </a:lnTo>
                <a:lnTo>
                  <a:pt x="6837" y="214132"/>
                </a:lnTo>
                <a:lnTo>
                  <a:pt x="4558" y="217049"/>
                </a:lnTo>
                <a:lnTo>
                  <a:pt x="2025" y="22283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02"/>
          <p:cNvSpPr/>
          <p:nvPr/>
        </p:nvSpPr>
        <p:spPr>
          <a:xfrm>
            <a:off x="6543675" y="4972050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21238" y="17145"/>
                </a:lnTo>
                <a:lnTo>
                  <a:pt x="23683" y="16192"/>
                </a:lnTo>
                <a:lnTo>
                  <a:pt x="26266" y="14605"/>
                </a:lnTo>
                <a:lnTo>
                  <a:pt x="28940" y="12594"/>
                </a:lnTo>
                <a:lnTo>
                  <a:pt x="31676" y="11253"/>
                </a:lnTo>
                <a:lnTo>
                  <a:pt x="34452" y="10359"/>
                </a:lnTo>
                <a:lnTo>
                  <a:pt x="37255" y="9764"/>
                </a:lnTo>
                <a:lnTo>
                  <a:pt x="40077" y="9366"/>
                </a:lnTo>
                <a:lnTo>
                  <a:pt x="45752" y="8925"/>
                </a:lnTo>
                <a:lnTo>
                  <a:pt x="51449" y="8729"/>
                </a:lnTo>
                <a:lnTo>
                  <a:pt x="62868" y="8603"/>
                </a:lnTo>
                <a:lnTo>
                  <a:pt x="75989" y="8582"/>
                </a:lnTo>
                <a:lnTo>
                  <a:pt x="80187" y="7625"/>
                </a:lnTo>
                <a:lnTo>
                  <a:pt x="83938" y="6037"/>
                </a:lnTo>
                <a:lnTo>
                  <a:pt x="87391" y="4024"/>
                </a:lnTo>
                <a:lnTo>
                  <a:pt x="90645" y="2683"/>
                </a:lnTo>
                <a:lnTo>
                  <a:pt x="93767" y="1789"/>
                </a:lnTo>
                <a:lnTo>
                  <a:pt x="96801" y="1192"/>
                </a:lnTo>
                <a:lnTo>
                  <a:pt x="100730" y="794"/>
                </a:lnTo>
                <a:lnTo>
                  <a:pt x="105253" y="530"/>
                </a:lnTo>
                <a:lnTo>
                  <a:pt x="114406" y="235"/>
                </a:lnTo>
                <a:lnTo>
                  <a:pt x="125867" y="7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03"/>
          <p:cNvSpPr/>
          <p:nvPr/>
        </p:nvSpPr>
        <p:spPr>
          <a:xfrm>
            <a:off x="6766559" y="4869189"/>
            <a:ext cx="141764" cy="213894"/>
          </a:xfrm>
          <a:custGeom>
            <a:avLst/>
            <a:gdLst/>
            <a:ahLst/>
            <a:cxnLst/>
            <a:rect l="0" t="0" r="0" b="0"/>
            <a:pathLst>
              <a:path w="141764" h="213894">
                <a:moveTo>
                  <a:pt x="0" y="17136"/>
                </a:moveTo>
                <a:lnTo>
                  <a:pt x="8220" y="8916"/>
                </a:lnTo>
                <a:lnTo>
                  <a:pt x="10242" y="8798"/>
                </a:lnTo>
                <a:lnTo>
                  <a:pt x="17570" y="8668"/>
                </a:lnTo>
                <a:lnTo>
                  <a:pt x="20286" y="7680"/>
                </a:lnTo>
                <a:lnTo>
                  <a:pt x="22097" y="6070"/>
                </a:lnTo>
                <a:lnTo>
                  <a:pt x="23304" y="4044"/>
                </a:lnTo>
                <a:lnTo>
                  <a:pt x="25062" y="2693"/>
                </a:lnTo>
                <a:lnTo>
                  <a:pt x="27186" y="1792"/>
                </a:lnTo>
                <a:lnTo>
                  <a:pt x="29554" y="1192"/>
                </a:lnTo>
                <a:lnTo>
                  <a:pt x="32085" y="791"/>
                </a:lnTo>
                <a:lnTo>
                  <a:pt x="34725" y="524"/>
                </a:lnTo>
                <a:lnTo>
                  <a:pt x="37438" y="346"/>
                </a:lnTo>
                <a:lnTo>
                  <a:pt x="45532" y="149"/>
                </a:lnTo>
                <a:lnTo>
                  <a:pt x="78473" y="0"/>
                </a:lnTo>
                <a:lnTo>
                  <a:pt x="82796" y="949"/>
                </a:lnTo>
                <a:lnTo>
                  <a:pt x="87583" y="2535"/>
                </a:lnTo>
                <a:lnTo>
                  <a:pt x="92678" y="4544"/>
                </a:lnTo>
                <a:lnTo>
                  <a:pt x="97029" y="5883"/>
                </a:lnTo>
                <a:lnTo>
                  <a:pt x="100881" y="6777"/>
                </a:lnTo>
                <a:lnTo>
                  <a:pt x="104402" y="7372"/>
                </a:lnTo>
                <a:lnTo>
                  <a:pt x="107702" y="8722"/>
                </a:lnTo>
                <a:lnTo>
                  <a:pt x="110854" y="10574"/>
                </a:lnTo>
                <a:lnTo>
                  <a:pt x="113908" y="12761"/>
                </a:lnTo>
                <a:lnTo>
                  <a:pt x="116896" y="15172"/>
                </a:lnTo>
                <a:lnTo>
                  <a:pt x="119841" y="17732"/>
                </a:lnTo>
                <a:lnTo>
                  <a:pt x="122756" y="20391"/>
                </a:lnTo>
                <a:lnTo>
                  <a:pt x="128536" y="25885"/>
                </a:lnTo>
                <a:lnTo>
                  <a:pt x="131412" y="28684"/>
                </a:lnTo>
                <a:lnTo>
                  <a:pt x="133328" y="31502"/>
                </a:lnTo>
                <a:lnTo>
                  <a:pt x="135457" y="37173"/>
                </a:lnTo>
                <a:lnTo>
                  <a:pt x="136977" y="40972"/>
                </a:lnTo>
                <a:lnTo>
                  <a:pt x="138944" y="45409"/>
                </a:lnTo>
                <a:lnTo>
                  <a:pt x="141206" y="50272"/>
                </a:lnTo>
                <a:lnTo>
                  <a:pt x="141763" y="55419"/>
                </a:lnTo>
                <a:lnTo>
                  <a:pt x="141182" y="60755"/>
                </a:lnTo>
                <a:lnTo>
                  <a:pt x="139841" y="66218"/>
                </a:lnTo>
                <a:lnTo>
                  <a:pt x="138948" y="71765"/>
                </a:lnTo>
                <a:lnTo>
                  <a:pt x="138352" y="77367"/>
                </a:lnTo>
                <a:lnTo>
                  <a:pt x="137955" y="83007"/>
                </a:lnTo>
                <a:lnTo>
                  <a:pt x="136738" y="88673"/>
                </a:lnTo>
                <a:lnTo>
                  <a:pt x="134974" y="94354"/>
                </a:lnTo>
                <a:lnTo>
                  <a:pt x="132845" y="100047"/>
                </a:lnTo>
                <a:lnTo>
                  <a:pt x="130474" y="105748"/>
                </a:lnTo>
                <a:lnTo>
                  <a:pt x="127941" y="111453"/>
                </a:lnTo>
                <a:lnTo>
                  <a:pt x="122585" y="122872"/>
                </a:lnTo>
                <a:lnTo>
                  <a:pt x="117030" y="134297"/>
                </a:lnTo>
                <a:lnTo>
                  <a:pt x="113262" y="140011"/>
                </a:lnTo>
                <a:lnTo>
                  <a:pt x="108846" y="145725"/>
                </a:lnTo>
                <a:lnTo>
                  <a:pt x="103996" y="151439"/>
                </a:lnTo>
                <a:lnTo>
                  <a:pt x="98859" y="157154"/>
                </a:lnTo>
                <a:lnTo>
                  <a:pt x="88070" y="168583"/>
                </a:lnTo>
                <a:lnTo>
                  <a:pt x="83479" y="174298"/>
                </a:lnTo>
                <a:lnTo>
                  <a:pt x="79465" y="180013"/>
                </a:lnTo>
                <a:lnTo>
                  <a:pt x="75837" y="185728"/>
                </a:lnTo>
                <a:lnTo>
                  <a:pt x="71513" y="190491"/>
                </a:lnTo>
                <a:lnTo>
                  <a:pt x="66726" y="194618"/>
                </a:lnTo>
                <a:lnTo>
                  <a:pt x="61629" y="198322"/>
                </a:lnTo>
                <a:lnTo>
                  <a:pt x="57279" y="200792"/>
                </a:lnTo>
                <a:lnTo>
                  <a:pt x="53426" y="202438"/>
                </a:lnTo>
                <a:lnTo>
                  <a:pt x="49905" y="203536"/>
                </a:lnTo>
                <a:lnTo>
                  <a:pt x="46605" y="205220"/>
                </a:lnTo>
                <a:lnTo>
                  <a:pt x="43453" y="207295"/>
                </a:lnTo>
                <a:lnTo>
                  <a:pt x="40399" y="209631"/>
                </a:lnTo>
                <a:lnTo>
                  <a:pt x="37410" y="211188"/>
                </a:lnTo>
                <a:lnTo>
                  <a:pt x="34465" y="212227"/>
                </a:lnTo>
                <a:lnTo>
                  <a:pt x="31550" y="212919"/>
                </a:lnTo>
                <a:lnTo>
                  <a:pt x="28654" y="213380"/>
                </a:lnTo>
                <a:lnTo>
                  <a:pt x="25770" y="213688"/>
                </a:lnTo>
                <a:lnTo>
                  <a:pt x="22895" y="213893"/>
                </a:lnTo>
                <a:lnTo>
                  <a:pt x="20026" y="213077"/>
                </a:lnTo>
                <a:lnTo>
                  <a:pt x="17161" y="211581"/>
                </a:lnTo>
                <a:lnTo>
                  <a:pt x="10269" y="206886"/>
                </a:lnTo>
                <a:lnTo>
                  <a:pt x="6788" y="203704"/>
                </a:lnTo>
                <a:lnTo>
                  <a:pt x="1341" y="198451"/>
                </a:lnTo>
                <a:lnTo>
                  <a:pt x="894" y="197068"/>
                </a:lnTo>
                <a:lnTo>
                  <a:pt x="398" y="192990"/>
                </a:lnTo>
                <a:lnTo>
                  <a:pt x="1218" y="191522"/>
                </a:lnTo>
                <a:lnTo>
                  <a:pt x="2717" y="190544"/>
                </a:lnTo>
                <a:lnTo>
                  <a:pt x="4669" y="189890"/>
                </a:lnTo>
                <a:lnTo>
                  <a:pt x="5971" y="188503"/>
                </a:lnTo>
                <a:lnTo>
                  <a:pt x="6838" y="186626"/>
                </a:lnTo>
                <a:lnTo>
                  <a:pt x="7416" y="184422"/>
                </a:lnTo>
                <a:lnTo>
                  <a:pt x="10599" y="179432"/>
                </a:lnTo>
                <a:lnTo>
                  <a:pt x="12781" y="176768"/>
                </a:lnTo>
                <a:lnTo>
                  <a:pt x="15189" y="174992"/>
                </a:lnTo>
                <a:lnTo>
                  <a:pt x="17746" y="173809"/>
                </a:lnTo>
                <a:lnTo>
                  <a:pt x="20403" y="173019"/>
                </a:lnTo>
                <a:lnTo>
                  <a:pt x="23128" y="171540"/>
                </a:lnTo>
                <a:lnTo>
                  <a:pt x="25896" y="169602"/>
                </a:lnTo>
                <a:lnTo>
                  <a:pt x="28694" y="167357"/>
                </a:lnTo>
                <a:lnTo>
                  <a:pt x="31512" y="165861"/>
                </a:lnTo>
                <a:lnTo>
                  <a:pt x="34343" y="164864"/>
                </a:lnTo>
                <a:lnTo>
                  <a:pt x="37183" y="164198"/>
                </a:lnTo>
                <a:lnTo>
                  <a:pt x="40982" y="163755"/>
                </a:lnTo>
                <a:lnTo>
                  <a:pt x="45419" y="163460"/>
                </a:lnTo>
                <a:lnTo>
                  <a:pt x="50282" y="163262"/>
                </a:lnTo>
                <a:lnTo>
                  <a:pt x="60765" y="163043"/>
                </a:lnTo>
                <a:lnTo>
                  <a:pt x="66228" y="162985"/>
                </a:lnTo>
                <a:lnTo>
                  <a:pt x="70822" y="163898"/>
                </a:lnTo>
                <a:lnTo>
                  <a:pt x="74837" y="165460"/>
                </a:lnTo>
                <a:lnTo>
                  <a:pt x="78467" y="167453"/>
                </a:lnTo>
                <a:lnTo>
                  <a:pt x="92677" y="174810"/>
                </a:lnTo>
                <a:lnTo>
                  <a:pt x="97027" y="176545"/>
                </a:lnTo>
                <a:lnTo>
                  <a:pt x="100880" y="177701"/>
                </a:lnTo>
                <a:lnTo>
                  <a:pt x="104401" y="178472"/>
                </a:lnTo>
                <a:lnTo>
                  <a:pt x="107701" y="179938"/>
                </a:lnTo>
                <a:lnTo>
                  <a:pt x="110853" y="181868"/>
                </a:lnTo>
                <a:lnTo>
                  <a:pt x="113907" y="184107"/>
                </a:lnTo>
                <a:lnTo>
                  <a:pt x="116896" y="185600"/>
                </a:lnTo>
                <a:lnTo>
                  <a:pt x="119841" y="186595"/>
                </a:lnTo>
                <a:lnTo>
                  <a:pt x="122756" y="187259"/>
                </a:lnTo>
                <a:lnTo>
                  <a:pt x="125652" y="187701"/>
                </a:lnTo>
                <a:lnTo>
                  <a:pt x="128536" y="187996"/>
                </a:lnTo>
                <a:lnTo>
                  <a:pt x="137160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04"/>
          <p:cNvSpPr/>
          <p:nvPr/>
        </p:nvSpPr>
        <p:spPr>
          <a:xfrm>
            <a:off x="6989559" y="4817745"/>
            <a:ext cx="188482" cy="111443"/>
          </a:xfrm>
          <a:custGeom>
            <a:avLst/>
            <a:gdLst/>
            <a:ahLst/>
            <a:cxnLst/>
            <a:rect l="0" t="0" r="0" b="0"/>
            <a:pathLst>
              <a:path w="188482" h="111443">
                <a:moveTo>
                  <a:pt x="34175" y="0"/>
                </a:moveTo>
                <a:lnTo>
                  <a:pt x="34175" y="11931"/>
                </a:lnTo>
                <a:lnTo>
                  <a:pt x="33223" y="14622"/>
                </a:lnTo>
                <a:lnTo>
                  <a:pt x="31636" y="17368"/>
                </a:lnTo>
                <a:lnTo>
                  <a:pt x="29624" y="20151"/>
                </a:lnTo>
                <a:lnTo>
                  <a:pt x="28284" y="23911"/>
                </a:lnTo>
                <a:lnTo>
                  <a:pt x="27390" y="28323"/>
                </a:lnTo>
                <a:lnTo>
                  <a:pt x="26795" y="33169"/>
                </a:lnTo>
                <a:lnTo>
                  <a:pt x="25445" y="37353"/>
                </a:lnTo>
                <a:lnTo>
                  <a:pt x="23593" y="41094"/>
                </a:lnTo>
                <a:lnTo>
                  <a:pt x="21406" y="44541"/>
                </a:lnTo>
                <a:lnTo>
                  <a:pt x="19947" y="48744"/>
                </a:lnTo>
                <a:lnTo>
                  <a:pt x="18975" y="53451"/>
                </a:lnTo>
                <a:lnTo>
                  <a:pt x="18327" y="58494"/>
                </a:lnTo>
                <a:lnTo>
                  <a:pt x="16942" y="62809"/>
                </a:lnTo>
                <a:lnTo>
                  <a:pt x="15067" y="66637"/>
                </a:lnTo>
                <a:lnTo>
                  <a:pt x="12864" y="70142"/>
                </a:lnTo>
                <a:lnTo>
                  <a:pt x="11395" y="73432"/>
                </a:lnTo>
                <a:lnTo>
                  <a:pt x="10416" y="76577"/>
                </a:lnTo>
                <a:lnTo>
                  <a:pt x="9764" y="79626"/>
                </a:lnTo>
                <a:lnTo>
                  <a:pt x="8376" y="81659"/>
                </a:lnTo>
                <a:lnTo>
                  <a:pt x="6499" y="83014"/>
                </a:lnTo>
                <a:lnTo>
                  <a:pt x="4294" y="83917"/>
                </a:lnTo>
                <a:lnTo>
                  <a:pt x="2825" y="85472"/>
                </a:lnTo>
                <a:lnTo>
                  <a:pt x="1845" y="87462"/>
                </a:lnTo>
                <a:lnTo>
                  <a:pt x="0" y="93897"/>
                </a:lnTo>
                <a:lnTo>
                  <a:pt x="5800" y="94218"/>
                </a:lnTo>
                <a:lnTo>
                  <a:pt x="10473" y="94281"/>
                </a:lnTo>
                <a:lnTo>
                  <a:pt x="113716" y="94297"/>
                </a:lnTo>
                <a:lnTo>
                  <a:pt x="117683" y="95250"/>
                </a:lnTo>
                <a:lnTo>
                  <a:pt x="122233" y="96837"/>
                </a:lnTo>
                <a:lnTo>
                  <a:pt x="127170" y="98848"/>
                </a:lnTo>
                <a:lnTo>
                  <a:pt x="131414" y="100188"/>
                </a:lnTo>
                <a:lnTo>
                  <a:pt x="135196" y="101082"/>
                </a:lnTo>
                <a:lnTo>
                  <a:pt x="138670" y="101678"/>
                </a:lnTo>
                <a:lnTo>
                  <a:pt x="141939" y="102076"/>
                </a:lnTo>
                <a:lnTo>
                  <a:pt x="145070" y="102340"/>
                </a:lnTo>
                <a:lnTo>
                  <a:pt x="148110" y="102517"/>
                </a:lnTo>
                <a:lnTo>
                  <a:pt x="151089" y="103587"/>
                </a:lnTo>
                <a:lnTo>
                  <a:pt x="154028" y="105253"/>
                </a:lnTo>
                <a:lnTo>
                  <a:pt x="156940" y="107316"/>
                </a:lnTo>
                <a:lnTo>
                  <a:pt x="162716" y="109608"/>
                </a:lnTo>
                <a:lnTo>
                  <a:pt x="168457" y="110627"/>
                </a:lnTo>
                <a:lnTo>
                  <a:pt x="174184" y="111080"/>
                </a:lnTo>
                <a:lnTo>
                  <a:pt x="179730" y="111370"/>
                </a:lnTo>
                <a:lnTo>
                  <a:pt x="188481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05"/>
          <p:cNvSpPr/>
          <p:nvPr/>
        </p:nvSpPr>
        <p:spPr>
          <a:xfrm>
            <a:off x="7109459" y="4783454"/>
            <a:ext cx="34187" cy="308612"/>
          </a:xfrm>
          <a:custGeom>
            <a:avLst/>
            <a:gdLst/>
            <a:ahLst/>
            <a:cxnLst/>
            <a:rect l="0" t="0" r="0" b="0"/>
            <a:pathLst>
              <a:path w="34187" h="308612">
                <a:moveTo>
                  <a:pt x="25718" y="0"/>
                </a:moveTo>
                <a:lnTo>
                  <a:pt x="25718" y="9103"/>
                </a:lnTo>
                <a:lnTo>
                  <a:pt x="26671" y="12736"/>
                </a:lnTo>
                <a:lnTo>
                  <a:pt x="28258" y="16111"/>
                </a:lnTo>
                <a:lnTo>
                  <a:pt x="30269" y="19313"/>
                </a:lnTo>
                <a:lnTo>
                  <a:pt x="31609" y="23353"/>
                </a:lnTo>
                <a:lnTo>
                  <a:pt x="32503" y="27952"/>
                </a:lnTo>
                <a:lnTo>
                  <a:pt x="33099" y="32922"/>
                </a:lnTo>
                <a:lnTo>
                  <a:pt x="33496" y="38140"/>
                </a:lnTo>
                <a:lnTo>
                  <a:pt x="33761" y="43525"/>
                </a:lnTo>
                <a:lnTo>
                  <a:pt x="34056" y="55540"/>
                </a:lnTo>
                <a:lnTo>
                  <a:pt x="34186" y="70405"/>
                </a:lnTo>
                <a:lnTo>
                  <a:pt x="33268" y="77417"/>
                </a:lnTo>
                <a:lnTo>
                  <a:pt x="31704" y="83996"/>
                </a:lnTo>
                <a:lnTo>
                  <a:pt x="29709" y="90288"/>
                </a:lnTo>
                <a:lnTo>
                  <a:pt x="28378" y="97339"/>
                </a:lnTo>
                <a:lnTo>
                  <a:pt x="27492" y="104898"/>
                </a:lnTo>
                <a:lnTo>
                  <a:pt x="26900" y="112795"/>
                </a:lnTo>
                <a:lnTo>
                  <a:pt x="25554" y="120917"/>
                </a:lnTo>
                <a:lnTo>
                  <a:pt x="23704" y="129189"/>
                </a:lnTo>
                <a:lnTo>
                  <a:pt x="21518" y="137561"/>
                </a:lnTo>
                <a:lnTo>
                  <a:pt x="20060" y="146000"/>
                </a:lnTo>
                <a:lnTo>
                  <a:pt x="19089" y="154484"/>
                </a:lnTo>
                <a:lnTo>
                  <a:pt x="18441" y="162997"/>
                </a:lnTo>
                <a:lnTo>
                  <a:pt x="17057" y="170577"/>
                </a:lnTo>
                <a:lnTo>
                  <a:pt x="15182" y="177536"/>
                </a:lnTo>
                <a:lnTo>
                  <a:pt x="12979" y="184080"/>
                </a:lnTo>
                <a:lnTo>
                  <a:pt x="11510" y="191300"/>
                </a:lnTo>
                <a:lnTo>
                  <a:pt x="10531" y="198971"/>
                </a:lnTo>
                <a:lnTo>
                  <a:pt x="9879" y="206943"/>
                </a:lnTo>
                <a:lnTo>
                  <a:pt x="9443" y="214162"/>
                </a:lnTo>
                <a:lnTo>
                  <a:pt x="8960" y="227263"/>
                </a:lnTo>
                <a:lnTo>
                  <a:pt x="8625" y="261245"/>
                </a:lnTo>
                <a:lnTo>
                  <a:pt x="8574" y="297914"/>
                </a:lnTo>
                <a:lnTo>
                  <a:pt x="7622" y="299574"/>
                </a:lnTo>
                <a:lnTo>
                  <a:pt x="6034" y="301634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06"/>
          <p:cNvSpPr/>
          <p:nvPr/>
        </p:nvSpPr>
        <p:spPr>
          <a:xfrm>
            <a:off x="5583955" y="4800600"/>
            <a:ext cx="102471" cy="480061"/>
          </a:xfrm>
          <a:custGeom>
            <a:avLst/>
            <a:gdLst/>
            <a:ahLst/>
            <a:cxnLst/>
            <a:rect l="0" t="0" r="0" b="0"/>
            <a:pathLst>
              <a:path w="102471" h="480061">
                <a:moveTo>
                  <a:pt x="93897" y="0"/>
                </a:moveTo>
                <a:lnTo>
                  <a:pt x="93897" y="4551"/>
                </a:lnTo>
                <a:lnTo>
                  <a:pt x="92945" y="5891"/>
                </a:lnTo>
                <a:lnTo>
                  <a:pt x="91357" y="6785"/>
                </a:lnTo>
                <a:lnTo>
                  <a:pt x="89347" y="7381"/>
                </a:lnTo>
                <a:lnTo>
                  <a:pt x="87053" y="8730"/>
                </a:lnTo>
                <a:lnTo>
                  <a:pt x="84572" y="10583"/>
                </a:lnTo>
                <a:lnTo>
                  <a:pt x="81965" y="12770"/>
                </a:lnTo>
                <a:lnTo>
                  <a:pt x="80228" y="15181"/>
                </a:lnTo>
                <a:lnTo>
                  <a:pt x="78297" y="20399"/>
                </a:lnTo>
                <a:lnTo>
                  <a:pt x="76830" y="24077"/>
                </a:lnTo>
                <a:lnTo>
                  <a:pt x="74899" y="28434"/>
                </a:lnTo>
                <a:lnTo>
                  <a:pt x="70213" y="38355"/>
                </a:lnTo>
                <a:lnTo>
                  <a:pt x="64956" y="49114"/>
                </a:lnTo>
                <a:lnTo>
                  <a:pt x="62220" y="55603"/>
                </a:lnTo>
                <a:lnTo>
                  <a:pt x="59444" y="62786"/>
                </a:lnTo>
                <a:lnTo>
                  <a:pt x="53820" y="78387"/>
                </a:lnTo>
                <a:lnTo>
                  <a:pt x="48145" y="94846"/>
                </a:lnTo>
                <a:lnTo>
                  <a:pt x="44346" y="103235"/>
                </a:lnTo>
                <a:lnTo>
                  <a:pt x="39907" y="111686"/>
                </a:lnTo>
                <a:lnTo>
                  <a:pt x="35044" y="120177"/>
                </a:lnTo>
                <a:lnTo>
                  <a:pt x="30849" y="128696"/>
                </a:lnTo>
                <a:lnTo>
                  <a:pt x="27100" y="137232"/>
                </a:lnTo>
                <a:lnTo>
                  <a:pt x="23648" y="145781"/>
                </a:lnTo>
                <a:lnTo>
                  <a:pt x="17273" y="162898"/>
                </a:lnTo>
                <a:lnTo>
                  <a:pt x="14239" y="171464"/>
                </a:lnTo>
                <a:lnTo>
                  <a:pt x="12217" y="180032"/>
                </a:lnTo>
                <a:lnTo>
                  <a:pt x="10869" y="188601"/>
                </a:lnTo>
                <a:lnTo>
                  <a:pt x="9970" y="197171"/>
                </a:lnTo>
                <a:lnTo>
                  <a:pt x="8418" y="205743"/>
                </a:lnTo>
                <a:lnTo>
                  <a:pt x="6431" y="214314"/>
                </a:lnTo>
                <a:lnTo>
                  <a:pt x="4154" y="222886"/>
                </a:lnTo>
                <a:lnTo>
                  <a:pt x="2636" y="231458"/>
                </a:lnTo>
                <a:lnTo>
                  <a:pt x="1624" y="240030"/>
                </a:lnTo>
                <a:lnTo>
                  <a:pt x="949" y="248603"/>
                </a:lnTo>
                <a:lnTo>
                  <a:pt x="499" y="258128"/>
                </a:lnTo>
                <a:lnTo>
                  <a:pt x="0" y="278870"/>
                </a:lnTo>
                <a:lnTo>
                  <a:pt x="819" y="288783"/>
                </a:lnTo>
                <a:lnTo>
                  <a:pt x="2317" y="298250"/>
                </a:lnTo>
                <a:lnTo>
                  <a:pt x="4269" y="307418"/>
                </a:lnTo>
                <a:lnTo>
                  <a:pt x="5570" y="316388"/>
                </a:lnTo>
                <a:lnTo>
                  <a:pt x="6437" y="325225"/>
                </a:lnTo>
                <a:lnTo>
                  <a:pt x="7016" y="333974"/>
                </a:lnTo>
                <a:lnTo>
                  <a:pt x="8354" y="342664"/>
                </a:lnTo>
                <a:lnTo>
                  <a:pt x="10198" y="351315"/>
                </a:lnTo>
                <a:lnTo>
                  <a:pt x="12380" y="359940"/>
                </a:lnTo>
                <a:lnTo>
                  <a:pt x="14805" y="374603"/>
                </a:lnTo>
                <a:lnTo>
                  <a:pt x="16835" y="388423"/>
                </a:lnTo>
                <a:lnTo>
                  <a:pt x="18710" y="396108"/>
                </a:lnTo>
                <a:lnTo>
                  <a:pt x="20912" y="404090"/>
                </a:lnTo>
                <a:lnTo>
                  <a:pt x="24286" y="411315"/>
                </a:lnTo>
                <a:lnTo>
                  <a:pt x="28440" y="418038"/>
                </a:lnTo>
                <a:lnTo>
                  <a:pt x="33114" y="424424"/>
                </a:lnTo>
                <a:lnTo>
                  <a:pt x="38135" y="429635"/>
                </a:lnTo>
                <a:lnTo>
                  <a:pt x="43387" y="434060"/>
                </a:lnTo>
                <a:lnTo>
                  <a:pt x="48794" y="437963"/>
                </a:lnTo>
                <a:lnTo>
                  <a:pt x="54303" y="442470"/>
                </a:lnTo>
                <a:lnTo>
                  <a:pt x="59881" y="447380"/>
                </a:lnTo>
                <a:lnTo>
                  <a:pt x="65505" y="452558"/>
                </a:lnTo>
                <a:lnTo>
                  <a:pt x="71159" y="456963"/>
                </a:lnTo>
                <a:lnTo>
                  <a:pt x="76833" y="460852"/>
                </a:lnTo>
                <a:lnTo>
                  <a:pt x="82521" y="464397"/>
                </a:lnTo>
                <a:lnTo>
                  <a:pt x="87266" y="467713"/>
                </a:lnTo>
                <a:lnTo>
                  <a:pt x="91381" y="470876"/>
                </a:lnTo>
                <a:lnTo>
                  <a:pt x="10247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07"/>
          <p:cNvSpPr/>
          <p:nvPr/>
        </p:nvSpPr>
        <p:spPr>
          <a:xfrm>
            <a:off x="7229475" y="4680585"/>
            <a:ext cx="214151" cy="505778"/>
          </a:xfrm>
          <a:custGeom>
            <a:avLst/>
            <a:gdLst/>
            <a:ahLst/>
            <a:cxnLst/>
            <a:rect l="0" t="0" r="0" b="0"/>
            <a:pathLst>
              <a:path w="214151" h="505778">
                <a:moveTo>
                  <a:pt x="0" y="0"/>
                </a:moveTo>
                <a:lnTo>
                  <a:pt x="4550" y="0"/>
                </a:lnTo>
                <a:lnTo>
                  <a:pt x="6844" y="952"/>
                </a:lnTo>
                <a:lnTo>
                  <a:pt x="11931" y="4551"/>
                </a:lnTo>
                <a:lnTo>
                  <a:pt x="14622" y="5891"/>
                </a:lnTo>
                <a:lnTo>
                  <a:pt x="20151" y="7381"/>
                </a:lnTo>
                <a:lnTo>
                  <a:pt x="23911" y="8730"/>
                </a:lnTo>
                <a:lnTo>
                  <a:pt x="28323" y="10583"/>
                </a:lnTo>
                <a:lnTo>
                  <a:pt x="33170" y="12770"/>
                </a:lnTo>
                <a:lnTo>
                  <a:pt x="37353" y="15181"/>
                </a:lnTo>
                <a:lnTo>
                  <a:pt x="41095" y="17741"/>
                </a:lnTo>
                <a:lnTo>
                  <a:pt x="44542" y="20400"/>
                </a:lnTo>
                <a:lnTo>
                  <a:pt x="48744" y="22172"/>
                </a:lnTo>
                <a:lnTo>
                  <a:pt x="53451" y="23354"/>
                </a:lnTo>
                <a:lnTo>
                  <a:pt x="58494" y="24142"/>
                </a:lnTo>
                <a:lnTo>
                  <a:pt x="64713" y="25619"/>
                </a:lnTo>
                <a:lnTo>
                  <a:pt x="71718" y="27557"/>
                </a:lnTo>
                <a:lnTo>
                  <a:pt x="79244" y="29801"/>
                </a:lnTo>
                <a:lnTo>
                  <a:pt x="86166" y="32250"/>
                </a:lnTo>
                <a:lnTo>
                  <a:pt x="92687" y="34835"/>
                </a:lnTo>
                <a:lnTo>
                  <a:pt x="98938" y="37511"/>
                </a:lnTo>
                <a:lnTo>
                  <a:pt x="110965" y="43024"/>
                </a:lnTo>
                <a:lnTo>
                  <a:pt x="116839" y="45827"/>
                </a:lnTo>
                <a:lnTo>
                  <a:pt x="122660" y="49601"/>
                </a:lnTo>
                <a:lnTo>
                  <a:pt x="128446" y="54022"/>
                </a:lnTo>
                <a:lnTo>
                  <a:pt x="134208" y="58875"/>
                </a:lnTo>
                <a:lnTo>
                  <a:pt x="139954" y="63062"/>
                </a:lnTo>
                <a:lnTo>
                  <a:pt x="145690" y="66807"/>
                </a:lnTo>
                <a:lnTo>
                  <a:pt x="151419" y="70255"/>
                </a:lnTo>
                <a:lnTo>
                  <a:pt x="157143" y="74459"/>
                </a:lnTo>
                <a:lnTo>
                  <a:pt x="162865" y="79167"/>
                </a:lnTo>
                <a:lnTo>
                  <a:pt x="168584" y="84210"/>
                </a:lnTo>
                <a:lnTo>
                  <a:pt x="180019" y="94894"/>
                </a:lnTo>
                <a:lnTo>
                  <a:pt x="185735" y="100410"/>
                </a:lnTo>
                <a:lnTo>
                  <a:pt x="190498" y="106945"/>
                </a:lnTo>
                <a:lnTo>
                  <a:pt x="194626" y="114159"/>
                </a:lnTo>
                <a:lnTo>
                  <a:pt x="208095" y="141718"/>
                </a:lnTo>
                <a:lnTo>
                  <a:pt x="211549" y="156331"/>
                </a:lnTo>
                <a:lnTo>
                  <a:pt x="212470" y="164228"/>
                </a:lnTo>
                <a:lnTo>
                  <a:pt x="213084" y="173302"/>
                </a:lnTo>
                <a:lnTo>
                  <a:pt x="213493" y="183163"/>
                </a:lnTo>
                <a:lnTo>
                  <a:pt x="214070" y="212703"/>
                </a:lnTo>
                <a:lnTo>
                  <a:pt x="214150" y="221811"/>
                </a:lnTo>
                <a:lnTo>
                  <a:pt x="212299" y="231694"/>
                </a:lnTo>
                <a:lnTo>
                  <a:pt x="209160" y="242093"/>
                </a:lnTo>
                <a:lnTo>
                  <a:pt x="205162" y="252835"/>
                </a:lnTo>
                <a:lnTo>
                  <a:pt x="201545" y="263806"/>
                </a:lnTo>
                <a:lnTo>
                  <a:pt x="198180" y="274931"/>
                </a:lnTo>
                <a:lnTo>
                  <a:pt x="194986" y="286157"/>
                </a:lnTo>
                <a:lnTo>
                  <a:pt x="190950" y="296499"/>
                </a:lnTo>
                <a:lnTo>
                  <a:pt x="186355" y="306251"/>
                </a:lnTo>
                <a:lnTo>
                  <a:pt x="181387" y="315609"/>
                </a:lnTo>
                <a:lnTo>
                  <a:pt x="176169" y="324706"/>
                </a:lnTo>
                <a:lnTo>
                  <a:pt x="170786" y="333628"/>
                </a:lnTo>
                <a:lnTo>
                  <a:pt x="159725" y="351161"/>
                </a:lnTo>
                <a:lnTo>
                  <a:pt x="148459" y="368479"/>
                </a:lnTo>
                <a:lnTo>
                  <a:pt x="143740" y="377098"/>
                </a:lnTo>
                <a:lnTo>
                  <a:pt x="139641" y="385701"/>
                </a:lnTo>
                <a:lnTo>
                  <a:pt x="135956" y="394294"/>
                </a:lnTo>
                <a:lnTo>
                  <a:pt x="131595" y="402880"/>
                </a:lnTo>
                <a:lnTo>
                  <a:pt x="126782" y="411461"/>
                </a:lnTo>
                <a:lnTo>
                  <a:pt x="121669" y="420040"/>
                </a:lnTo>
                <a:lnTo>
                  <a:pt x="117307" y="427664"/>
                </a:lnTo>
                <a:lnTo>
                  <a:pt x="109921" y="441215"/>
                </a:lnTo>
                <a:lnTo>
                  <a:pt x="105666" y="446543"/>
                </a:lnTo>
                <a:lnTo>
                  <a:pt x="100924" y="451048"/>
                </a:lnTo>
                <a:lnTo>
                  <a:pt x="95857" y="455003"/>
                </a:lnTo>
                <a:lnTo>
                  <a:pt x="91527" y="459546"/>
                </a:lnTo>
                <a:lnTo>
                  <a:pt x="87688" y="464478"/>
                </a:lnTo>
                <a:lnTo>
                  <a:pt x="84177" y="469673"/>
                </a:lnTo>
                <a:lnTo>
                  <a:pt x="77734" y="477983"/>
                </a:lnTo>
                <a:lnTo>
                  <a:pt x="74683" y="481532"/>
                </a:lnTo>
                <a:lnTo>
                  <a:pt x="70743" y="483899"/>
                </a:lnTo>
                <a:lnTo>
                  <a:pt x="66212" y="485477"/>
                </a:lnTo>
                <a:lnTo>
                  <a:pt x="61286" y="486529"/>
                </a:lnTo>
                <a:lnTo>
                  <a:pt x="57050" y="488182"/>
                </a:lnTo>
                <a:lnTo>
                  <a:pt x="53273" y="490237"/>
                </a:lnTo>
                <a:lnTo>
                  <a:pt x="49803" y="492560"/>
                </a:lnTo>
                <a:lnTo>
                  <a:pt x="47490" y="495061"/>
                </a:lnTo>
                <a:lnTo>
                  <a:pt x="45947" y="497680"/>
                </a:lnTo>
                <a:lnTo>
                  <a:pt x="42862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08"/>
          <p:cNvSpPr/>
          <p:nvPr/>
        </p:nvSpPr>
        <p:spPr>
          <a:xfrm>
            <a:off x="5129212" y="5014912"/>
            <a:ext cx="300039" cy="42864"/>
          </a:xfrm>
          <a:custGeom>
            <a:avLst/>
            <a:gdLst/>
            <a:ahLst/>
            <a:cxnLst/>
            <a:rect l="0" t="0" r="0" b="0"/>
            <a:pathLst>
              <a:path w="300039" h="42864">
                <a:moveTo>
                  <a:pt x="0" y="42863"/>
                </a:moveTo>
                <a:lnTo>
                  <a:pt x="0" y="34643"/>
                </a:lnTo>
                <a:lnTo>
                  <a:pt x="9325" y="34337"/>
                </a:lnTo>
                <a:lnTo>
                  <a:pt x="20151" y="34299"/>
                </a:lnTo>
                <a:lnTo>
                  <a:pt x="23912" y="33344"/>
                </a:lnTo>
                <a:lnTo>
                  <a:pt x="28324" y="31755"/>
                </a:lnTo>
                <a:lnTo>
                  <a:pt x="33170" y="29742"/>
                </a:lnTo>
                <a:lnTo>
                  <a:pt x="37354" y="28401"/>
                </a:lnTo>
                <a:lnTo>
                  <a:pt x="41095" y="27506"/>
                </a:lnTo>
                <a:lnTo>
                  <a:pt x="48745" y="26512"/>
                </a:lnTo>
                <a:lnTo>
                  <a:pt x="53451" y="26248"/>
                </a:lnTo>
                <a:lnTo>
                  <a:pt x="63761" y="25953"/>
                </a:lnTo>
                <a:lnTo>
                  <a:pt x="96109" y="25748"/>
                </a:lnTo>
                <a:lnTo>
                  <a:pt x="103125" y="24786"/>
                </a:lnTo>
                <a:lnTo>
                  <a:pt x="109708" y="23192"/>
                </a:lnTo>
                <a:lnTo>
                  <a:pt x="116001" y="21176"/>
                </a:lnTo>
                <a:lnTo>
                  <a:pt x="123054" y="19833"/>
                </a:lnTo>
                <a:lnTo>
                  <a:pt x="130613" y="18936"/>
                </a:lnTo>
                <a:lnTo>
                  <a:pt x="138511" y="18340"/>
                </a:lnTo>
                <a:lnTo>
                  <a:pt x="145681" y="16988"/>
                </a:lnTo>
                <a:lnTo>
                  <a:pt x="152366" y="15136"/>
                </a:lnTo>
                <a:lnTo>
                  <a:pt x="158727" y="12948"/>
                </a:lnTo>
                <a:lnTo>
                  <a:pt x="164873" y="11490"/>
                </a:lnTo>
                <a:lnTo>
                  <a:pt x="170876" y="10518"/>
                </a:lnTo>
                <a:lnTo>
                  <a:pt x="176781" y="9869"/>
                </a:lnTo>
                <a:lnTo>
                  <a:pt x="183577" y="9437"/>
                </a:lnTo>
                <a:lnTo>
                  <a:pt x="190965" y="9149"/>
                </a:lnTo>
                <a:lnTo>
                  <a:pt x="206793" y="8829"/>
                </a:lnTo>
                <a:lnTo>
                  <a:pt x="223353" y="8687"/>
                </a:lnTo>
                <a:lnTo>
                  <a:pt x="230817" y="7696"/>
                </a:lnTo>
                <a:lnTo>
                  <a:pt x="237698" y="6083"/>
                </a:lnTo>
                <a:lnTo>
                  <a:pt x="244190" y="4056"/>
                </a:lnTo>
                <a:lnTo>
                  <a:pt x="250424" y="2704"/>
                </a:lnTo>
                <a:lnTo>
                  <a:pt x="256484" y="1803"/>
                </a:lnTo>
                <a:lnTo>
                  <a:pt x="262429" y="1201"/>
                </a:lnTo>
                <a:lnTo>
                  <a:pt x="268298" y="801"/>
                </a:lnTo>
                <a:lnTo>
                  <a:pt x="274115" y="534"/>
                </a:lnTo>
                <a:lnTo>
                  <a:pt x="288865" y="15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09"/>
          <p:cNvSpPr/>
          <p:nvPr/>
        </p:nvSpPr>
        <p:spPr>
          <a:xfrm>
            <a:off x="5617845" y="5117791"/>
            <a:ext cx="1963103" cy="205732"/>
          </a:xfrm>
          <a:custGeom>
            <a:avLst/>
            <a:gdLst/>
            <a:ahLst/>
            <a:cxnLst/>
            <a:rect l="0" t="0" r="0" b="0"/>
            <a:pathLst>
              <a:path w="1963103" h="205732">
                <a:moveTo>
                  <a:pt x="0" y="205731"/>
                </a:moveTo>
                <a:lnTo>
                  <a:pt x="4550" y="201181"/>
                </a:lnTo>
                <a:lnTo>
                  <a:pt x="6843" y="199840"/>
                </a:lnTo>
                <a:lnTo>
                  <a:pt x="11931" y="198350"/>
                </a:lnTo>
                <a:lnTo>
                  <a:pt x="43634" y="194665"/>
                </a:lnTo>
                <a:lnTo>
                  <a:pt x="54635" y="191288"/>
                </a:lnTo>
                <a:lnTo>
                  <a:pt x="79760" y="186580"/>
                </a:lnTo>
                <a:lnTo>
                  <a:pt x="101102" y="181959"/>
                </a:lnTo>
                <a:lnTo>
                  <a:pt x="154703" y="175576"/>
                </a:lnTo>
                <a:lnTo>
                  <a:pt x="197220" y="169445"/>
                </a:lnTo>
                <a:lnTo>
                  <a:pt x="214336" y="164840"/>
                </a:lnTo>
                <a:lnTo>
                  <a:pt x="231468" y="159617"/>
                </a:lnTo>
                <a:lnTo>
                  <a:pt x="294825" y="150212"/>
                </a:lnTo>
                <a:lnTo>
                  <a:pt x="317405" y="145179"/>
                </a:lnTo>
                <a:lnTo>
                  <a:pt x="354078" y="139530"/>
                </a:lnTo>
                <a:lnTo>
                  <a:pt x="392567" y="135316"/>
                </a:lnTo>
                <a:lnTo>
                  <a:pt x="444256" y="125359"/>
                </a:lnTo>
                <a:lnTo>
                  <a:pt x="499375" y="120111"/>
                </a:lnTo>
                <a:lnTo>
                  <a:pt x="524204" y="115925"/>
                </a:lnTo>
                <a:lnTo>
                  <a:pt x="637066" y="94241"/>
                </a:lnTo>
                <a:lnTo>
                  <a:pt x="684060" y="85702"/>
                </a:lnTo>
                <a:lnTo>
                  <a:pt x="714554" y="79995"/>
                </a:lnTo>
                <a:lnTo>
                  <a:pt x="747157" y="74283"/>
                </a:lnTo>
                <a:lnTo>
                  <a:pt x="793091" y="70264"/>
                </a:lnTo>
                <a:lnTo>
                  <a:pt x="858123" y="63014"/>
                </a:lnTo>
                <a:lnTo>
                  <a:pt x="907991" y="59939"/>
                </a:lnTo>
                <a:lnTo>
                  <a:pt x="954305" y="54372"/>
                </a:lnTo>
                <a:lnTo>
                  <a:pt x="1003799" y="51346"/>
                </a:lnTo>
                <a:lnTo>
                  <a:pt x="1037635" y="47263"/>
                </a:lnTo>
                <a:lnTo>
                  <a:pt x="1088815" y="39610"/>
                </a:lnTo>
                <a:lnTo>
                  <a:pt x="1140174" y="35860"/>
                </a:lnTo>
                <a:lnTo>
                  <a:pt x="1208729" y="28701"/>
                </a:lnTo>
                <a:lnTo>
                  <a:pt x="1260159" y="25643"/>
                </a:lnTo>
                <a:lnTo>
                  <a:pt x="1294447" y="21552"/>
                </a:lnTo>
                <a:lnTo>
                  <a:pt x="1345882" y="13894"/>
                </a:lnTo>
                <a:lnTo>
                  <a:pt x="1401868" y="10143"/>
                </a:lnTo>
                <a:lnTo>
                  <a:pt x="1451582" y="9031"/>
                </a:lnTo>
                <a:lnTo>
                  <a:pt x="1505577" y="4151"/>
                </a:lnTo>
                <a:lnTo>
                  <a:pt x="1554701" y="1224"/>
                </a:lnTo>
                <a:lnTo>
                  <a:pt x="1603970" y="356"/>
                </a:lnTo>
                <a:lnTo>
                  <a:pt x="1737235" y="0"/>
                </a:lnTo>
                <a:lnTo>
                  <a:pt x="1799456" y="6778"/>
                </a:lnTo>
                <a:lnTo>
                  <a:pt x="1855368" y="9281"/>
                </a:lnTo>
                <a:lnTo>
                  <a:pt x="1886965" y="15302"/>
                </a:lnTo>
                <a:lnTo>
                  <a:pt x="1931216" y="18017"/>
                </a:lnTo>
                <a:lnTo>
                  <a:pt x="1945303" y="23907"/>
                </a:lnTo>
                <a:lnTo>
                  <a:pt x="1954267" y="25472"/>
                </a:lnTo>
                <a:lnTo>
                  <a:pt x="1963102" y="25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10"/>
          <p:cNvSpPr/>
          <p:nvPr/>
        </p:nvSpPr>
        <p:spPr>
          <a:xfrm>
            <a:off x="6723697" y="5298202"/>
            <a:ext cx="214313" cy="333747"/>
          </a:xfrm>
          <a:custGeom>
            <a:avLst/>
            <a:gdLst/>
            <a:ahLst/>
            <a:cxnLst/>
            <a:rect l="0" t="0" r="0" b="0"/>
            <a:pathLst>
              <a:path w="214313" h="333747">
                <a:moveTo>
                  <a:pt x="0" y="59610"/>
                </a:moveTo>
                <a:lnTo>
                  <a:pt x="4551" y="55060"/>
                </a:lnTo>
                <a:lnTo>
                  <a:pt x="5892" y="52766"/>
                </a:lnTo>
                <a:lnTo>
                  <a:pt x="8730" y="44988"/>
                </a:lnTo>
                <a:lnTo>
                  <a:pt x="12770" y="39459"/>
                </a:lnTo>
                <a:lnTo>
                  <a:pt x="16134" y="36651"/>
                </a:lnTo>
                <a:lnTo>
                  <a:pt x="20281" y="33827"/>
                </a:lnTo>
                <a:lnTo>
                  <a:pt x="24950" y="30991"/>
                </a:lnTo>
                <a:lnTo>
                  <a:pt x="29017" y="28148"/>
                </a:lnTo>
                <a:lnTo>
                  <a:pt x="32679" y="25301"/>
                </a:lnTo>
                <a:lnTo>
                  <a:pt x="39289" y="19597"/>
                </a:lnTo>
                <a:lnTo>
                  <a:pt x="45402" y="13886"/>
                </a:lnTo>
                <a:lnTo>
                  <a:pt x="49318" y="11983"/>
                </a:lnTo>
                <a:lnTo>
                  <a:pt x="53834" y="10714"/>
                </a:lnTo>
                <a:lnTo>
                  <a:pt x="58749" y="9867"/>
                </a:lnTo>
                <a:lnTo>
                  <a:pt x="63931" y="8351"/>
                </a:lnTo>
                <a:lnTo>
                  <a:pt x="69290" y="6387"/>
                </a:lnTo>
                <a:lnTo>
                  <a:pt x="74769" y="4126"/>
                </a:lnTo>
                <a:lnTo>
                  <a:pt x="79373" y="2618"/>
                </a:lnTo>
                <a:lnTo>
                  <a:pt x="83396" y="1613"/>
                </a:lnTo>
                <a:lnTo>
                  <a:pt x="87030" y="943"/>
                </a:lnTo>
                <a:lnTo>
                  <a:pt x="91358" y="496"/>
                </a:lnTo>
                <a:lnTo>
                  <a:pt x="96147" y="198"/>
                </a:lnTo>
                <a:lnTo>
                  <a:pt x="101246" y="0"/>
                </a:lnTo>
                <a:lnTo>
                  <a:pt x="105597" y="820"/>
                </a:lnTo>
                <a:lnTo>
                  <a:pt x="109451" y="2319"/>
                </a:lnTo>
                <a:lnTo>
                  <a:pt x="112972" y="4271"/>
                </a:lnTo>
                <a:lnTo>
                  <a:pt x="117224" y="5573"/>
                </a:lnTo>
                <a:lnTo>
                  <a:pt x="121965" y="6440"/>
                </a:lnTo>
                <a:lnTo>
                  <a:pt x="127030" y="7018"/>
                </a:lnTo>
                <a:lnTo>
                  <a:pt x="132312" y="8357"/>
                </a:lnTo>
                <a:lnTo>
                  <a:pt x="137738" y="10201"/>
                </a:lnTo>
                <a:lnTo>
                  <a:pt x="143260" y="12383"/>
                </a:lnTo>
                <a:lnTo>
                  <a:pt x="147895" y="14791"/>
                </a:lnTo>
                <a:lnTo>
                  <a:pt x="151936" y="17348"/>
                </a:lnTo>
                <a:lnTo>
                  <a:pt x="155583" y="20005"/>
                </a:lnTo>
                <a:lnTo>
                  <a:pt x="162176" y="25498"/>
                </a:lnTo>
                <a:lnTo>
                  <a:pt x="165267" y="28296"/>
                </a:lnTo>
                <a:lnTo>
                  <a:pt x="167328" y="32067"/>
                </a:lnTo>
                <a:lnTo>
                  <a:pt x="169618" y="41336"/>
                </a:lnTo>
                <a:lnTo>
                  <a:pt x="173176" y="49266"/>
                </a:lnTo>
                <a:lnTo>
                  <a:pt x="175458" y="52714"/>
                </a:lnTo>
                <a:lnTo>
                  <a:pt x="177994" y="61625"/>
                </a:lnTo>
                <a:lnTo>
                  <a:pt x="178670" y="66668"/>
                </a:lnTo>
                <a:lnTo>
                  <a:pt x="179121" y="72889"/>
                </a:lnTo>
                <a:lnTo>
                  <a:pt x="179421" y="79892"/>
                </a:lnTo>
                <a:lnTo>
                  <a:pt x="179845" y="100862"/>
                </a:lnTo>
                <a:lnTo>
                  <a:pt x="179987" y="125015"/>
                </a:lnTo>
                <a:lnTo>
                  <a:pt x="179047" y="131788"/>
                </a:lnTo>
                <a:lnTo>
                  <a:pt x="177467" y="139161"/>
                </a:lnTo>
                <a:lnTo>
                  <a:pt x="175461" y="146934"/>
                </a:lnTo>
                <a:lnTo>
                  <a:pt x="173172" y="154021"/>
                </a:lnTo>
                <a:lnTo>
                  <a:pt x="170693" y="160651"/>
                </a:lnTo>
                <a:lnTo>
                  <a:pt x="168088" y="166976"/>
                </a:lnTo>
                <a:lnTo>
                  <a:pt x="165398" y="173097"/>
                </a:lnTo>
                <a:lnTo>
                  <a:pt x="159871" y="184979"/>
                </a:lnTo>
                <a:lnTo>
                  <a:pt x="151403" y="202378"/>
                </a:lnTo>
                <a:lnTo>
                  <a:pt x="147608" y="208129"/>
                </a:lnTo>
                <a:lnTo>
                  <a:pt x="143173" y="213868"/>
                </a:lnTo>
                <a:lnTo>
                  <a:pt x="138311" y="219598"/>
                </a:lnTo>
                <a:lnTo>
                  <a:pt x="134117" y="225324"/>
                </a:lnTo>
                <a:lnTo>
                  <a:pt x="130369" y="231046"/>
                </a:lnTo>
                <a:lnTo>
                  <a:pt x="126918" y="236766"/>
                </a:lnTo>
                <a:lnTo>
                  <a:pt x="122712" y="242484"/>
                </a:lnTo>
                <a:lnTo>
                  <a:pt x="118003" y="248201"/>
                </a:lnTo>
                <a:lnTo>
                  <a:pt x="108644" y="258680"/>
                </a:lnTo>
                <a:lnTo>
                  <a:pt x="101308" y="266513"/>
                </a:lnTo>
                <a:lnTo>
                  <a:pt x="94874" y="275710"/>
                </a:lnTo>
                <a:lnTo>
                  <a:pt x="91824" y="280829"/>
                </a:lnTo>
                <a:lnTo>
                  <a:pt x="87886" y="285194"/>
                </a:lnTo>
                <a:lnTo>
                  <a:pt x="83356" y="289057"/>
                </a:lnTo>
                <a:lnTo>
                  <a:pt x="78431" y="292585"/>
                </a:lnTo>
                <a:lnTo>
                  <a:pt x="74195" y="295889"/>
                </a:lnTo>
                <a:lnTo>
                  <a:pt x="70418" y="299045"/>
                </a:lnTo>
                <a:lnTo>
                  <a:pt x="66948" y="302100"/>
                </a:lnTo>
                <a:lnTo>
                  <a:pt x="63682" y="304138"/>
                </a:lnTo>
                <a:lnTo>
                  <a:pt x="57513" y="306402"/>
                </a:lnTo>
                <a:lnTo>
                  <a:pt x="51597" y="307408"/>
                </a:lnTo>
                <a:lnTo>
                  <a:pt x="45792" y="307855"/>
                </a:lnTo>
                <a:lnTo>
                  <a:pt x="40037" y="308053"/>
                </a:lnTo>
                <a:lnTo>
                  <a:pt x="28582" y="308181"/>
                </a:lnTo>
                <a:lnTo>
                  <a:pt x="22863" y="308198"/>
                </a:lnTo>
                <a:lnTo>
                  <a:pt x="20957" y="307251"/>
                </a:lnTo>
                <a:lnTo>
                  <a:pt x="19686" y="305667"/>
                </a:lnTo>
                <a:lnTo>
                  <a:pt x="18839" y="303658"/>
                </a:lnTo>
                <a:lnTo>
                  <a:pt x="17322" y="302318"/>
                </a:lnTo>
                <a:lnTo>
                  <a:pt x="15358" y="301426"/>
                </a:lnTo>
                <a:lnTo>
                  <a:pt x="13096" y="300831"/>
                </a:lnTo>
                <a:lnTo>
                  <a:pt x="11588" y="299481"/>
                </a:lnTo>
                <a:lnTo>
                  <a:pt x="10583" y="297629"/>
                </a:lnTo>
                <a:lnTo>
                  <a:pt x="9466" y="293031"/>
                </a:lnTo>
                <a:lnTo>
                  <a:pt x="8837" y="284135"/>
                </a:lnTo>
                <a:lnTo>
                  <a:pt x="8690" y="274969"/>
                </a:lnTo>
                <a:lnTo>
                  <a:pt x="9604" y="270810"/>
                </a:lnTo>
                <a:lnTo>
                  <a:pt x="13159" y="263649"/>
                </a:lnTo>
                <a:lnTo>
                  <a:pt x="17913" y="257292"/>
                </a:lnTo>
                <a:lnTo>
                  <a:pt x="23202" y="250339"/>
                </a:lnTo>
                <a:lnTo>
                  <a:pt x="28727" y="240898"/>
                </a:lnTo>
                <a:lnTo>
                  <a:pt x="32486" y="236667"/>
                </a:lnTo>
                <a:lnTo>
                  <a:pt x="36898" y="232893"/>
                </a:lnTo>
                <a:lnTo>
                  <a:pt x="41743" y="229424"/>
                </a:lnTo>
                <a:lnTo>
                  <a:pt x="45926" y="226160"/>
                </a:lnTo>
                <a:lnTo>
                  <a:pt x="49667" y="223031"/>
                </a:lnTo>
                <a:lnTo>
                  <a:pt x="56365" y="217014"/>
                </a:lnTo>
                <a:lnTo>
                  <a:pt x="62516" y="211165"/>
                </a:lnTo>
                <a:lnTo>
                  <a:pt x="66442" y="208271"/>
                </a:lnTo>
                <a:lnTo>
                  <a:pt x="70965" y="205390"/>
                </a:lnTo>
                <a:lnTo>
                  <a:pt x="75885" y="202517"/>
                </a:lnTo>
                <a:lnTo>
                  <a:pt x="81070" y="200602"/>
                </a:lnTo>
                <a:lnTo>
                  <a:pt x="86432" y="199324"/>
                </a:lnTo>
                <a:lnTo>
                  <a:pt x="91911" y="198473"/>
                </a:lnTo>
                <a:lnTo>
                  <a:pt x="97469" y="198858"/>
                </a:lnTo>
                <a:lnTo>
                  <a:pt x="103080" y="200067"/>
                </a:lnTo>
                <a:lnTo>
                  <a:pt x="108724" y="201825"/>
                </a:lnTo>
                <a:lnTo>
                  <a:pt x="113441" y="203950"/>
                </a:lnTo>
                <a:lnTo>
                  <a:pt x="117537" y="206320"/>
                </a:lnTo>
                <a:lnTo>
                  <a:pt x="121220" y="208851"/>
                </a:lnTo>
                <a:lnTo>
                  <a:pt x="127853" y="214205"/>
                </a:lnTo>
                <a:lnTo>
                  <a:pt x="130955" y="216966"/>
                </a:lnTo>
                <a:lnTo>
                  <a:pt x="139483" y="225114"/>
                </a:lnTo>
                <a:lnTo>
                  <a:pt x="155928" y="241316"/>
                </a:lnTo>
                <a:lnTo>
                  <a:pt x="162329" y="250223"/>
                </a:lnTo>
                <a:lnTo>
                  <a:pt x="168348" y="260532"/>
                </a:lnTo>
                <a:lnTo>
                  <a:pt x="174199" y="271464"/>
                </a:lnTo>
                <a:lnTo>
                  <a:pt x="182848" y="288329"/>
                </a:lnTo>
                <a:lnTo>
                  <a:pt x="188581" y="297153"/>
                </a:lnTo>
                <a:lnTo>
                  <a:pt x="194304" y="305202"/>
                </a:lnTo>
                <a:lnTo>
                  <a:pt x="200023" y="315130"/>
                </a:lnTo>
                <a:lnTo>
                  <a:pt x="203199" y="323352"/>
                </a:lnTo>
                <a:lnTo>
                  <a:pt x="205238" y="331841"/>
                </a:lnTo>
                <a:lnTo>
                  <a:pt x="206358" y="332537"/>
                </a:lnTo>
                <a:lnTo>
                  <a:pt x="212459" y="333655"/>
                </a:lnTo>
                <a:lnTo>
                  <a:pt x="213077" y="333746"/>
                </a:lnTo>
                <a:lnTo>
                  <a:pt x="213488" y="332855"/>
                </a:lnTo>
                <a:lnTo>
                  <a:pt x="214312" y="3253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11"/>
          <p:cNvSpPr/>
          <p:nvPr/>
        </p:nvSpPr>
        <p:spPr>
          <a:xfrm>
            <a:off x="7001650" y="5263515"/>
            <a:ext cx="209444" cy="325756"/>
          </a:xfrm>
          <a:custGeom>
            <a:avLst/>
            <a:gdLst/>
            <a:ahLst/>
            <a:cxnLst/>
            <a:rect l="0" t="0" r="0" b="0"/>
            <a:pathLst>
              <a:path w="209444" h="325756">
                <a:moveTo>
                  <a:pt x="4940" y="34289"/>
                </a:moveTo>
                <a:lnTo>
                  <a:pt x="0" y="34289"/>
                </a:lnTo>
                <a:lnTo>
                  <a:pt x="4101" y="34289"/>
                </a:lnTo>
                <a:lnTo>
                  <a:pt x="9242" y="29739"/>
                </a:lnTo>
                <a:lnTo>
                  <a:pt x="12247" y="26908"/>
                </a:lnTo>
                <a:lnTo>
                  <a:pt x="15490" y="26247"/>
                </a:lnTo>
                <a:lnTo>
                  <a:pt x="17688" y="26070"/>
                </a:lnTo>
                <a:lnTo>
                  <a:pt x="20106" y="25000"/>
                </a:lnTo>
                <a:lnTo>
                  <a:pt x="25333" y="21271"/>
                </a:lnTo>
                <a:lnTo>
                  <a:pt x="30831" y="18978"/>
                </a:lnTo>
                <a:lnTo>
                  <a:pt x="33630" y="18368"/>
                </a:lnTo>
                <a:lnTo>
                  <a:pt x="37402" y="17960"/>
                </a:lnTo>
                <a:lnTo>
                  <a:pt x="41821" y="17688"/>
                </a:lnTo>
                <a:lnTo>
                  <a:pt x="46672" y="17507"/>
                </a:lnTo>
                <a:lnTo>
                  <a:pt x="50859" y="16434"/>
                </a:lnTo>
                <a:lnTo>
                  <a:pt x="54603" y="14765"/>
                </a:lnTo>
                <a:lnTo>
                  <a:pt x="58051" y="12701"/>
                </a:lnTo>
                <a:lnTo>
                  <a:pt x="62255" y="11325"/>
                </a:lnTo>
                <a:lnTo>
                  <a:pt x="66962" y="10408"/>
                </a:lnTo>
                <a:lnTo>
                  <a:pt x="72005" y="9796"/>
                </a:lnTo>
                <a:lnTo>
                  <a:pt x="76320" y="9388"/>
                </a:lnTo>
                <a:lnTo>
                  <a:pt x="80149" y="9116"/>
                </a:lnTo>
                <a:lnTo>
                  <a:pt x="83654" y="8935"/>
                </a:lnTo>
                <a:lnTo>
                  <a:pt x="87896" y="7861"/>
                </a:lnTo>
                <a:lnTo>
                  <a:pt x="92629" y="6193"/>
                </a:lnTo>
                <a:lnTo>
                  <a:pt x="97689" y="4129"/>
                </a:lnTo>
                <a:lnTo>
                  <a:pt x="102968" y="2752"/>
                </a:lnTo>
                <a:lnTo>
                  <a:pt x="108391" y="1835"/>
                </a:lnTo>
                <a:lnTo>
                  <a:pt x="113913" y="1223"/>
                </a:lnTo>
                <a:lnTo>
                  <a:pt x="119499" y="815"/>
                </a:lnTo>
                <a:lnTo>
                  <a:pt x="125127" y="543"/>
                </a:lnTo>
                <a:lnTo>
                  <a:pt x="139611" y="161"/>
                </a:lnTo>
                <a:lnTo>
                  <a:pt x="178851" y="2"/>
                </a:lnTo>
                <a:lnTo>
                  <a:pt x="200404" y="0"/>
                </a:lnTo>
                <a:lnTo>
                  <a:pt x="200972" y="952"/>
                </a:lnTo>
                <a:lnTo>
                  <a:pt x="201602" y="4551"/>
                </a:lnTo>
                <a:lnTo>
                  <a:pt x="202723" y="5891"/>
                </a:lnTo>
                <a:lnTo>
                  <a:pt x="204423" y="6785"/>
                </a:lnTo>
                <a:lnTo>
                  <a:pt x="209443" y="8219"/>
                </a:lnTo>
                <a:lnTo>
                  <a:pt x="208903" y="9289"/>
                </a:lnTo>
                <a:lnTo>
                  <a:pt x="205763" y="13019"/>
                </a:lnTo>
                <a:lnTo>
                  <a:pt x="204545" y="15346"/>
                </a:lnTo>
                <a:lnTo>
                  <a:pt x="201876" y="23173"/>
                </a:lnTo>
                <a:lnTo>
                  <a:pt x="196430" y="31525"/>
                </a:lnTo>
                <a:lnTo>
                  <a:pt x="193440" y="40985"/>
                </a:lnTo>
                <a:lnTo>
                  <a:pt x="189365" y="50283"/>
                </a:lnTo>
                <a:lnTo>
                  <a:pt x="181716" y="66228"/>
                </a:lnTo>
                <a:lnTo>
                  <a:pt x="164926" y="100056"/>
                </a:lnTo>
                <a:lnTo>
                  <a:pt x="161127" y="106709"/>
                </a:lnTo>
                <a:lnTo>
                  <a:pt x="156689" y="114002"/>
                </a:lnTo>
                <a:lnTo>
                  <a:pt x="151826" y="121721"/>
                </a:lnTo>
                <a:lnTo>
                  <a:pt x="148584" y="128772"/>
                </a:lnTo>
                <a:lnTo>
                  <a:pt x="146422" y="135378"/>
                </a:lnTo>
                <a:lnTo>
                  <a:pt x="144981" y="141687"/>
                </a:lnTo>
                <a:lnTo>
                  <a:pt x="143068" y="148751"/>
                </a:lnTo>
                <a:lnTo>
                  <a:pt x="138402" y="164219"/>
                </a:lnTo>
                <a:lnTo>
                  <a:pt x="130421" y="188992"/>
                </a:lnTo>
                <a:lnTo>
                  <a:pt x="127646" y="196480"/>
                </a:lnTo>
                <a:lnTo>
                  <a:pt x="124844" y="203376"/>
                </a:lnTo>
                <a:lnTo>
                  <a:pt x="122023" y="209879"/>
                </a:lnTo>
                <a:lnTo>
                  <a:pt x="119190" y="217072"/>
                </a:lnTo>
                <a:lnTo>
                  <a:pt x="113503" y="232684"/>
                </a:lnTo>
                <a:lnTo>
                  <a:pt x="111605" y="239895"/>
                </a:lnTo>
                <a:lnTo>
                  <a:pt x="110340" y="246607"/>
                </a:lnTo>
                <a:lnTo>
                  <a:pt x="109496" y="252987"/>
                </a:lnTo>
                <a:lnTo>
                  <a:pt x="107981" y="259145"/>
                </a:lnTo>
                <a:lnTo>
                  <a:pt x="106019" y="265156"/>
                </a:lnTo>
                <a:lnTo>
                  <a:pt x="103758" y="271068"/>
                </a:lnTo>
                <a:lnTo>
                  <a:pt x="102252" y="276914"/>
                </a:lnTo>
                <a:lnTo>
                  <a:pt x="101247" y="282717"/>
                </a:lnTo>
                <a:lnTo>
                  <a:pt x="100576" y="288490"/>
                </a:lnTo>
                <a:lnTo>
                  <a:pt x="99832" y="297445"/>
                </a:lnTo>
                <a:lnTo>
                  <a:pt x="99502" y="304600"/>
                </a:lnTo>
                <a:lnTo>
                  <a:pt x="99272" y="315337"/>
                </a:lnTo>
                <a:lnTo>
                  <a:pt x="96712" y="318902"/>
                </a:lnTo>
                <a:lnTo>
                  <a:pt x="94696" y="321186"/>
                </a:lnTo>
                <a:lnTo>
                  <a:pt x="94305" y="322709"/>
                </a:lnTo>
                <a:lnTo>
                  <a:pt x="94997" y="323724"/>
                </a:lnTo>
                <a:lnTo>
                  <a:pt x="96410" y="324401"/>
                </a:lnTo>
                <a:lnTo>
                  <a:pt x="96399" y="324852"/>
                </a:lnTo>
                <a:lnTo>
                  <a:pt x="95440" y="325153"/>
                </a:lnTo>
                <a:lnTo>
                  <a:pt x="90665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12"/>
          <p:cNvSpPr/>
          <p:nvPr/>
        </p:nvSpPr>
        <p:spPr>
          <a:xfrm>
            <a:off x="7023734" y="5417820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4551" y="12594"/>
                </a:lnTo>
                <a:lnTo>
                  <a:pt x="6845" y="11253"/>
                </a:lnTo>
                <a:lnTo>
                  <a:pt x="9326" y="10359"/>
                </a:lnTo>
                <a:lnTo>
                  <a:pt x="11932" y="9763"/>
                </a:lnTo>
                <a:lnTo>
                  <a:pt x="14623" y="9366"/>
                </a:lnTo>
                <a:lnTo>
                  <a:pt x="20152" y="8925"/>
                </a:lnTo>
                <a:lnTo>
                  <a:pt x="23912" y="7855"/>
                </a:lnTo>
                <a:lnTo>
                  <a:pt x="28324" y="6190"/>
                </a:lnTo>
                <a:lnTo>
                  <a:pt x="33171" y="4126"/>
                </a:lnTo>
                <a:lnTo>
                  <a:pt x="37354" y="2751"/>
                </a:lnTo>
                <a:lnTo>
                  <a:pt x="41096" y="1834"/>
                </a:lnTo>
                <a:lnTo>
                  <a:pt x="44543" y="1222"/>
                </a:lnTo>
                <a:lnTo>
                  <a:pt x="48745" y="815"/>
                </a:lnTo>
                <a:lnTo>
                  <a:pt x="53452" y="543"/>
                </a:lnTo>
                <a:lnTo>
                  <a:pt x="63762" y="241"/>
                </a:lnTo>
                <a:lnTo>
                  <a:pt x="108620" y="9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13"/>
          <p:cNvSpPr/>
          <p:nvPr/>
        </p:nvSpPr>
        <p:spPr>
          <a:xfrm>
            <a:off x="6483785" y="5160647"/>
            <a:ext cx="1054183" cy="599815"/>
          </a:xfrm>
          <a:custGeom>
            <a:avLst/>
            <a:gdLst/>
            <a:ahLst/>
            <a:cxnLst/>
            <a:rect l="0" t="0" r="0" b="0"/>
            <a:pathLst>
              <a:path w="1054183" h="599815">
                <a:moveTo>
                  <a:pt x="985720" y="120013"/>
                </a:moveTo>
                <a:lnTo>
                  <a:pt x="977251" y="111545"/>
                </a:lnTo>
                <a:lnTo>
                  <a:pt x="972627" y="111471"/>
                </a:lnTo>
                <a:lnTo>
                  <a:pt x="970324" y="110508"/>
                </a:lnTo>
                <a:lnTo>
                  <a:pt x="960460" y="103221"/>
                </a:lnTo>
                <a:lnTo>
                  <a:pt x="955587" y="102972"/>
                </a:lnTo>
                <a:lnTo>
                  <a:pt x="953249" y="101985"/>
                </a:lnTo>
                <a:lnTo>
                  <a:pt x="945408" y="96997"/>
                </a:lnTo>
                <a:lnTo>
                  <a:pt x="937051" y="94143"/>
                </a:lnTo>
                <a:lnTo>
                  <a:pt x="928543" y="87688"/>
                </a:lnTo>
                <a:lnTo>
                  <a:pt x="922843" y="82469"/>
                </a:lnTo>
                <a:lnTo>
                  <a:pt x="919989" y="80696"/>
                </a:lnTo>
                <a:lnTo>
                  <a:pt x="911422" y="77248"/>
                </a:lnTo>
                <a:lnTo>
                  <a:pt x="892586" y="65357"/>
                </a:lnTo>
                <a:lnTo>
                  <a:pt x="884637" y="62384"/>
                </a:lnTo>
                <a:lnTo>
                  <a:pt x="876977" y="60110"/>
                </a:lnTo>
                <a:lnTo>
                  <a:pt x="862906" y="53474"/>
                </a:lnTo>
                <a:lnTo>
                  <a:pt x="855570" y="48213"/>
                </a:lnTo>
                <a:lnTo>
                  <a:pt x="851329" y="46428"/>
                </a:lnTo>
                <a:lnTo>
                  <a:pt x="837209" y="42965"/>
                </a:lnTo>
                <a:lnTo>
                  <a:pt x="810541" y="29283"/>
                </a:lnTo>
                <a:lnTo>
                  <a:pt x="788381" y="23880"/>
                </a:lnTo>
                <a:lnTo>
                  <a:pt x="759955" y="12138"/>
                </a:lnTo>
                <a:lnTo>
                  <a:pt x="741873" y="9628"/>
                </a:lnTo>
                <a:lnTo>
                  <a:pt x="719794" y="7931"/>
                </a:lnTo>
                <a:lnTo>
                  <a:pt x="688892" y="1230"/>
                </a:lnTo>
                <a:lnTo>
                  <a:pt x="659858" y="241"/>
                </a:lnTo>
                <a:lnTo>
                  <a:pt x="586054" y="0"/>
                </a:lnTo>
                <a:lnTo>
                  <a:pt x="550360" y="6783"/>
                </a:lnTo>
                <a:lnTo>
                  <a:pt x="521475" y="8218"/>
                </a:lnTo>
                <a:lnTo>
                  <a:pt x="496694" y="13017"/>
                </a:lnTo>
                <a:lnTo>
                  <a:pt x="471253" y="15920"/>
                </a:lnTo>
                <a:lnTo>
                  <a:pt x="443900" y="22792"/>
                </a:lnTo>
                <a:lnTo>
                  <a:pt x="417613" y="27678"/>
                </a:lnTo>
                <a:lnTo>
                  <a:pt x="389737" y="37532"/>
                </a:lnTo>
                <a:lnTo>
                  <a:pt x="359994" y="42760"/>
                </a:lnTo>
                <a:lnTo>
                  <a:pt x="332247" y="51977"/>
                </a:lnTo>
                <a:lnTo>
                  <a:pt x="304083" y="62970"/>
                </a:lnTo>
                <a:lnTo>
                  <a:pt x="271834" y="77164"/>
                </a:lnTo>
                <a:lnTo>
                  <a:pt x="243995" y="88583"/>
                </a:lnTo>
                <a:lnTo>
                  <a:pt x="214261" y="100963"/>
                </a:lnTo>
                <a:lnTo>
                  <a:pt x="189054" y="118225"/>
                </a:lnTo>
                <a:lnTo>
                  <a:pt x="168963" y="128056"/>
                </a:lnTo>
                <a:lnTo>
                  <a:pt x="161180" y="131089"/>
                </a:lnTo>
                <a:lnTo>
                  <a:pt x="155040" y="135017"/>
                </a:lnTo>
                <a:lnTo>
                  <a:pt x="139940" y="149647"/>
                </a:lnTo>
                <a:lnTo>
                  <a:pt x="120121" y="166046"/>
                </a:lnTo>
                <a:lnTo>
                  <a:pt x="106417" y="182018"/>
                </a:lnTo>
                <a:lnTo>
                  <a:pt x="85202" y="198971"/>
                </a:lnTo>
                <a:lnTo>
                  <a:pt x="74950" y="209398"/>
                </a:lnTo>
                <a:lnTo>
                  <a:pt x="62870" y="225978"/>
                </a:lnTo>
                <a:lnTo>
                  <a:pt x="48602" y="242956"/>
                </a:lnTo>
                <a:lnTo>
                  <a:pt x="37918" y="260051"/>
                </a:lnTo>
                <a:lnTo>
                  <a:pt x="28721" y="277181"/>
                </a:lnTo>
                <a:lnTo>
                  <a:pt x="14204" y="305751"/>
                </a:lnTo>
                <a:lnTo>
                  <a:pt x="11010" y="317181"/>
                </a:lnTo>
                <a:lnTo>
                  <a:pt x="8638" y="329563"/>
                </a:lnTo>
                <a:lnTo>
                  <a:pt x="4408" y="344591"/>
                </a:lnTo>
                <a:lnTo>
                  <a:pt x="1894" y="358255"/>
                </a:lnTo>
                <a:lnTo>
                  <a:pt x="478" y="376658"/>
                </a:lnTo>
                <a:lnTo>
                  <a:pt x="59" y="394175"/>
                </a:lnTo>
                <a:lnTo>
                  <a:pt x="0" y="399943"/>
                </a:lnTo>
                <a:lnTo>
                  <a:pt x="2474" y="411431"/>
                </a:lnTo>
                <a:lnTo>
                  <a:pt x="5797" y="422887"/>
                </a:lnTo>
                <a:lnTo>
                  <a:pt x="8619" y="440047"/>
                </a:lnTo>
                <a:lnTo>
                  <a:pt x="12656" y="451480"/>
                </a:lnTo>
                <a:lnTo>
                  <a:pt x="17624" y="460371"/>
                </a:lnTo>
                <a:lnTo>
                  <a:pt x="28575" y="478391"/>
                </a:lnTo>
                <a:lnTo>
                  <a:pt x="37065" y="490148"/>
                </a:lnTo>
                <a:lnTo>
                  <a:pt x="54358" y="508544"/>
                </a:lnTo>
                <a:lnTo>
                  <a:pt x="66717" y="520142"/>
                </a:lnTo>
                <a:lnTo>
                  <a:pt x="90448" y="538105"/>
                </a:lnTo>
                <a:lnTo>
                  <a:pt x="104187" y="548057"/>
                </a:lnTo>
                <a:lnTo>
                  <a:pt x="131516" y="562849"/>
                </a:lnTo>
                <a:lnTo>
                  <a:pt x="156764" y="574340"/>
                </a:lnTo>
                <a:lnTo>
                  <a:pt x="171525" y="579111"/>
                </a:lnTo>
                <a:lnTo>
                  <a:pt x="199063" y="584714"/>
                </a:lnTo>
                <a:lnTo>
                  <a:pt x="220824" y="589490"/>
                </a:lnTo>
                <a:lnTo>
                  <a:pt x="241876" y="593444"/>
                </a:lnTo>
                <a:lnTo>
                  <a:pt x="257930" y="597127"/>
                </a:lnTo>
                <a:lnTo>
                  <a:pt x="283033" y="599200"/>
                </a:lnTo>
                <a:lnTo>
                  <a:pt x="308569" y="599814"/>
                </a:lnTo>
                <a:lnTo>
                  <a:pt x="334232" y="599044"/>
                </a:lnTo>
                <a:lnTo>
                  <a:pt x="359934" y="594159"/>
                </a:lnTo>
                <a:lnTo>
                  <a:pt x="385646" y="592288"/>
                </a:lnTo>
                <a:lnTo>
                  <a:pt x="411363" y="590781"/>
                </a:lnTo>
                <a:lnTo>
                  <a:pt x="437080" y="584725"/>
                </a:lnTo>
                <a:lnTo>
                  <a:pt x="462797" y="577851"/>
                </a:lnTo>
                <a:lnTo>
                  <a:pt x="489467" y="574438"/>
                </a:lnTo>
                <a:lnTo>
                  <a:pt x="520123" y="567818"/>
                </a:lnTo>
                <a:lnTo>
                  <a:pt x="547728" y="559824"/>
                </a:lnTo>
                <a:lnTo>
                  <a:pt x="574957" y="551423"/>
                </a:lnTo>
                <a:lnTo>
                  <a:pt x="605779" y="542902"/>
                </a:lnTo>
                <a:lnTo>
                  <a:pt x="633432" y="533391"/>
                </a:lnTo>
                <a:lnTo>
                  <a:pt x="660675" y="519884"/>
                </a:lnTo>
                <a:lnTo>
                  <a:pt x="691502" y="509427"/>
                </a:lnTo>
                <a:lnTo>
                  <a:pt x="719156" y="499343"/>
                </a:lnTo>
                <a:lnTo>
                  <a:pt x="745448" y="485666"/>
                </a:lnTo>
                <a:lnTo>
                  <a:pt x="771335" y="474205"/>
                </a:lnTo>
                <a:lnTo>
                  <a:pt x="797103" y="460120"/>
                </a:lnTo>
                <a:lnTo>
                  <a:pt x="821883" y="448538"/>
                </a:lnTo>
                <a:lnTo>
                  <a:pt x="850346" y="430581"/>
                </a:lnTo>
                <a:lnTo>
                  <a:pt x="883202" y="413029"/>
                </a:lnTo>
                <a:lnTo>
                  <a:pt x="904121" y="396803"/>
                </a:lnTo>
                <a:lnTo>
                  <a:pt x="934148" y="374254"/>
                </a:lnTo>
                <a:lnTo>
                  <a:pt x="953400" y="357162"/>
                </a:lnTo>
                <a:lnTo>
                  <a:pt x="971170" y="340033"/>
                </a:lnTo>
                <a:lnTo>
                  <a:pt x="1017142" y="294320"/>
                </a:lnTo>
                <a:lnTo>
                  <a:pt x="1029743" y="277175"/>
                </a:lnTo>
                <a:lnTo>
                  <a:pt x="1039509" y="264581"/>
                </a:lnTo>
                <a:lnTo>
                  <a:pt x="1041582" y="260206"/>
                </a:lnTo>
                <a:lnTo>
                  <a:pt x="1045451" y="244949"/>
                </a:lnTo>
                <a:lnTo>
                  <a:pt x="1051255" y="228362"/>
                </a:lnTo>
                <a:lnTo>
                  <a:pt x="1053398" y="211383"/>
                </a:lnTo>
                <a:lnTo>
                  <a:pt x="1054033" y="194287"/>
                </a:lnTo>
                <a:lnTo>
                  <a:pt x="1054182" y="182869"/>
                </a:lnTo>
                <a:lnTo>
                  <a:pt x="1051707" y="171443"/>
                </a:lnTo>
                <a:lnTo>
                  <a:pt x="1048385" y="160016"/>
                </a:lnTo>
                <a:lnTo>
                  <a:pt x="1045562" y="142872"/>
                </a:lnTo>
                <a:lnTo>
                  <a:pt x="1039117" y="125727"/>
                </a:lnTo>
                <a:lnTo>
                  <a:pt x="1033899" y="114298"/>
                </a:lnTo>
                <a:lnTo>
                  <a:pt x="1030222" y="109535"/>
                </a:lnTo>
                <a:lnTo>
                  <a:pt x="1005185" y="87388"/>
                </a:lnTo>
                <a:lnTo>
                  <a:pt x="982756" y="72328"/>
                </a:lnTo>
                <a:lnTo>
                  <a:pt x="954273" y="57265"/>
                </a:lnTo>
                <a:lnTo>
                  <a:pt x="940311" y="54025"/>
                </a:lnTo>
                <a:lnTo>
                  <a:pt x="912615" y="51945"/>
                </a:lnTo>
                <a:lnTo>
                  <a:pt x="890081" y="51584"/>
                </a:lnTo>
                <a:lnTo>
                  <a:pt x="876221" y="54040"/>
                </a:lnTo>
                <a:lnTo>
                  <a:pt x="863711" y="57354"/>
                </a:lnTo>
                <a:lnTo>
                  <a:pt x="839987" y="600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14"/>
          <p:cNvSpPr/>
          <p:nvPr/>
        </p:nvSpPr>
        <p:spPr>
          <a:xfrm>
            <a:off x="7795269" y="2057400"/>
            <a:ext cx="51426" cy="454343"/>
          </a:xfrm>
          <a:custGeom>
            <a:avLst/>
            <a:gdLst/>
            <a:ahLst/>
            <a:cxnLst/>
            <a:rect l="0" t="0" r="0" b="0"/>
            <a:pathLst>
              <a:path w="51426" h="454343">
                <a:moveTo>
                  <a:pt x="51425" y="0"/>
                </a:moveTo>
                <a:lnTo>
                  <a:pt x="51425" y="100227"/>
                </a:lnTo>
                <a:lnTo>
                  <a:pt x="50473" y="109680"/>
                </a:lnTo>
                <a:lnTo>
                  <a:pt x="48886" y="118840"/>
                </a:lnTo>
                <a:lnTo>
                  <a:pt x="46874" y="127804"/>
                </a:lnTo>
                <a:lnTo>
                  <a:pt x="45534" y="136637"/>
                </a:lnTo>
                <a:lnTo>
                  <a:pt x="44640" y="145384"/>
                </a:lnTo>
                <a:lnTo>
                  <a:pt x="44045" y="154072"/>
                </a:lnTo>
                <a:lnTo>
                  <a:pt x="42695" y="163675"/>
                </a:lnTo>
                <a:lnTo>
                  <a:pt x="40843" y="173886"/>
                </a:lnTo>
                <a:lnTo>
                  <a:pt x="38655" y="184504"/>
                </a:lnTo>
                <a:lnTo>
                  <a:pt x="36245" y="194440"/>
                </a:lnTo>
                <a:lnTo>
                  <a:pt x="33685" y="203922"/>
                </a:lnTo>
                <a:lnTo>
                  <a:pt x="31026" y="213100"/>
                </a:lnTo>
                <a:lnTo>
                  <a:pt x="29254" y="223029"/>
                </a:lnTo>
                <a:lnTo>
                  <a:pt x="28072" y="233458"/>
                </a:lnTo>
                <a:lnTo>
                  <a:pt x="27284" y="244221"/>
                </a:lnTo>
                <a:lnTo>
                  <a:pt x="25806" y="254254"/>
                </a:lnTo>
                <a:lnTo>
                  <a:pt x="23869" y="263800"/>
                </a:lnTo>
                <a:lnTo>
                  <a:pt x="21624" y="273021"/>
                </a:lnTo>
                <a:lnTo>
                  <a:pt x="20128" y="282027"/>
                </a:lnTo>
                <a:lnTo>
                  <a:pt x="19130" y="290888"/>
                </a:lnTo>
                <a:lnTo>
                  <a:pt x="18465" y="299653"/>
                </a:lnTo>
                <a:lnTo>
                  <a:pt x="17070" y="309306"/>
                </a:lnTo>
                <a:lnTo>
                  <a:pt x="15187" y="319551"/>
                </a:lnTo>
                <a:lnTo>
                  <a:pt x="12979" y="330192"/>
                </a:lnTo>
                <a:lnTo>
                  <a:pt x="11507" y="339190"/>
                </a:lnTo>
                <a:lnTo>
                  <a:pt x="10525" y="347094"/>
                </a:lnTo>
                <a:lnTo>
                  <a:pt x="9872" y="354268"/>
                </a:lnTo>
                <a:lnTo>
                  <a:pt x="8483" y="361909"/>
                </a:lnTo>
                <a:lnTo>
                  <a:pt x="6605" y="369860"/>
                </a:lnTo>
                <a:lnTo>
                  <a:pt x="4400" y="378018"/>
                </a:lnTo>
                <a:lnTo>
                  <a:pt x="2930" y="385362"/>
                </a:lnTo>
                <a:lnTo>
                  <a:pt x="1951" y="392163"/>
                </a:lnTo>
                <a:lnTo>
                  <a:pt x="862" y="404799"/>
                </a:lnTo>
                <a:lnTo>
                  <a:pt x="378" y="416766"/>
                </a:lnTo>
                <a:lnTo>
                  <a:pt x="105" y="429662"/>
                </a:lnTo>
                <a:lnTo>
                  <a:pt x="0" y="448467"/>
                </a:lnTo>
                <a:lnTo>
                  <a:pt x="950" y="450425"/>
                </a:lnTo>
                <a:lnTo>
                  <a:pt x="2535" y="451731"/>
                </a:lnTo>
                <a:lnTo>
                  <a:pt x="8563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15"/>
          <p:cNvSpPr/>
          <p:nvPr/>
        </p:nvSpPr>
        <p:spPr>
          <a:xfrm>
            <a:off x="7898130" y="2083117"/>
            <a:ext cx="102871" cy="394336"/>
          </a:xfrm>
          <a:custGeom>
            <a:avLst/>
            <a:gdLst/>
            <a:ahLst/>
            <a:cxnLst/>
            <a:rect l="0" t="0" r="0" b="0"/>
            <a:pathLst>
              <a:path w="102871" h="394336">
                <a:moveTo>
                  <a:pt x="102870" y="0"/>
                </a:moveTo>
                <a:lnTo>
                  <a:pt x="102870" y="24702"/>
                </a:lnTo>
                <a:lnTo>
                  <a:pt x="101918" y="30756"/>
                </a:lnTo>
                <a:lnTo>
                  <a:pt x="100330" y="37649"/>
                </a:lnTo>
                <a:lnTo>
                  <a:pt x="98319" y="45102"/>
                </a:lnTo>
                <a:lnTo>
                  <a:pt x="93544" y="61003"/>
                </a:lnTo>
                <a:lnTo>
                  <a:pt x="74250" y="120073"/>
                </a:lnTo>
                <a:lnTo>
                  <a:pt x="71408" y="129579"/>
                </a:lnTo>
                <a:lnTo>
                  <a:pt x="62856" y="160208"/>
                </a:lnTo>
                <a:lnTo>
                  <a:pt x="54290" y="188757"/>
                </a:lnTo>
                <a:lnTo>
                  <a:pt x="45719" y="220922"/>
                </a:lnTo>
                <a:lnTo>
                  <a:pt x="40004" y="243285"/>
                </a:lnTo>
                <a:lnTo>
                  <a:pt x="38100" y="253630"/>
                </a:lnTo>
                <a:lnTo>
                  <a:pt x="36829" y="263384"/>
                </a:lnTo>
                <a:lnTo>
                  <a:pt x="35983" y="272745"/>
                </a:lnTo>
                <a:lnTo>
                  <a:pt x="33513" y="281842"/>
                </a:lnTo>
                <a:lnTo>
                  <a:pt x="29962" y="290765"/>
                </a:lnTo>
                <a:lnTo>
                  <a:pt x="25690" y="299571"/>
                </a:lnTo>
                <a:lnTo>
                  <a:pt x="22841" y="308299"/>
                </a:lnTo>
                <a:lnTo>
                  <a:pt x="20942" y="316975"/>
                </a:lnTo>
                <a:lnTo>
                  <a:pt x="19677" y="325617"/>
                </a:lnTo>
                <a:lnTo>
                  <a:pt x="18833" y="333283"/>
                </a:lnTo>
                <a:lnTo>
                  <a:pt x="18269" y="340299"/>
                </a:lnTo>
                <a:lnTo>
                  <a:pt x="17895" y="346881"/>
                </a:lnTo>
                <a:lnTo>
                  <a:pt x="16693" y="352221"/>
                </a:lnTo>
                <a:lnTo>
                  <a:pt x="14938" y="356734"/>
                </a:lnTo>
                <a:lnTo>
                  <a:pt x="12816" y="360695"/>
                </a:lnTo>
                <a:lnTo>
                  <a:pt x="10459" y="370177"/>
                </a:lnTo>
                <a:lnTo>
                  <a:pt x="8944" y="382684"/>
                </a:lnTo>
                <a:lnTo>
                  <a:pt x="6198" y="386934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16"/>
          <p:cNvSpPr/>
          <p:nvPr/>
        </p:nvSpPr>
        <p:spPr>
          <a:xfrm>
            <a:off x="7623914" y="2220277"/>
            <a:ext cx="428521" cy="85726"/>
          </a:xfrm>
          <a:custGeom>
            <a:avLst/>
            <a:gdLst/>
            <a:ahLst/>
            <a:cxnLst/>
            <a:rect l="0" t="0" r="0" b="0"/>
            <a:pathLst>
              <a:path w="428521" h="85726">
                <a:moveTo>
                  <a:pt x="8468" y="85725"/>
                </a:moveTo>
                <a:lnTo>
                  <a:pt x="1088" y="85725"/>
                </a:lnTo>
                <a:lnTo>
                  <a:pt x="691" y="84773"/>
                </a:lnTo>
                <a:lnTo>
                  <a:pt x="426" y="83185"/>
                </a:lnTo>
                <a:lnTo>
                  <a:pt x="0" y="78344"/>
                </a:lnTo>
                <a:lnTo>
                  <a:pt x="918" y="77947"/>
                </a:lnTo>
                <a:lnTo>
                  <a:pt x="9234" y="77310"/>
                </a:lnTo>
                <a:lnTo>
                  <a:pt x="20050" y="77184"/>
                </a:lnTo>
                <a:lnTo>
                  <a:pt x="28220" y="74626"/>
                </a:lnTo>
                <a:lnTo>
                  <a:pt x="33066" y="72611"/>
                </a:lnTo>
                <a:lnTo>
                  <a:pt x="46071" y="70372"/>
                </a:lnTo>
                <a:lnTo>
                  <a:pt x="53539" y="69774"/>
                </a:lnTo>
                <a:lnTo>
                  <a:pt x="61375" y="68424"/>
                </a:lnTo>
                <a:lnTo>
                  <a:pt x="69457" y="66571"/>
                </a:lnTo>
                <a:lnTo>
                  <a:pt x="174368" y="39970"/>
                </a:lnTo>
                <a:lnTo>
                  <a:pt x="208542" y="31422"/>
                </a:lnTo>
                <a:lnTo>
                  <a:pt x="219956" y="29521"/>
                </a:lnTo>
                <a:lnTo>
                  <a:pt x="231375" y="28253"/>
                </a:lnTo>
                <a:lnTo>
                  <a:pt x="242797" y="27408"/>
                </a:lnTo>
                <a:lnTo>
                  <a:pt x="254222" y="25892"/>
                </a:lnTo>
                <a:lnTo>
                  <a:pt x="265650" y="23929"/>
                </a:lnTo>
                <a:lnTo>
                  <a:pt x="277078" y="21667"/>
                </a:lnTo>
                <a:lnTo>
                  <a:pt x="288506" y="20160"/>
                </a:lnTo>
                <a:lnTo>
                  <a:pt x="299935" y="19155"/>
                </a:lnTo>
                <a:lnTo>
                  <a:pt x="311365" y="18485"/>
                </a:lnTo>
                <a:lnTo>
                  <a:pt x="321842" y="17086"/>
                </a:lnTo>
                <a:lnTo>
                  <a:pt x="331684" y="15201"/>
                </a:lnTo>
                <a:lnTo>
                  <a:pt x="341102" y="12991"/>
                </a:lnTo>
                <a:lnTo>
                  <a:pt x="349286" y="11519"/>
                </a:lnTo>
                <a:lnTo>
                  <a:pt x="356649" y="10537"/>
                </a:lnTo>
                <a:lnTo>
                  <a:pt x="369908" y="9445"/>
                </a:lnTo>
                <a:lnTo>
                  <a:pt x="382150" y="8960"/>
                </a:lnTo>
                <a:lnTo>
                  <a:pt x="388082" y="7879"/>
                </a:lnTo>
                <a:lnTo>
                  <a:pt x="393942" y="6205"/>
                </a:lnTo>
                <a:lnTo>
                  <a:pt x="399752" y="4137"/>
                </a:lnTo>
                <a:lnTo>
                  <a:pt x="408750" y="1839"/>
                </a:lnTo>
                <a:lnTo>
                  <a:pt x="419171" y="545"/>
                </a:lnTo>
                <a:lnTo>
                  <a:pt x="4285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17"/>
          <p:cNvSpPr/>
          <p:nvPr/>
        </p:nvSpPr>
        <p:spPr>
          <a:xfrm>
            <a:off x="7700962" y="2331720"/>
            <a:ext cx="300039" cy="42863"/>
          </a:xfrm>
          <a:custGeom>
            <a:avLst/>
            <a:gdLst/>
            <a:ahLst/>
            <a:cxnLst/>
            <a:rect l="0" t="0" r="0" b="0"/>
            <a:pathLst>
              <a:path w="300039" h="42863">
                <a:moveTo>
                  <a:pt x="0" y="42862"/>
                </a:moveTo>
                <a:lnTo>
                  <a:pt x="4551" y="38311"/>
                </a:lnTo>
                <a:lnTo>
                  <a:pt x="6845" y="36971"/>
                </a:lnTo>
                <a:lnTo>
                  <a:pt x="9326" y="36077"/>
                </a:lnTo>
                <a:lnTo>
                  <a:pt x="11932" y="35481"/>
                </a:lnTo>
                <a:lnTo>
                  <a:pt x="16527" y="34132"/>
                </a:lnTo>
                <a:lnTo>
                  <a:pt x="36647" y="27681"/>
                </a:lnTo>
                <a:lnTo>
                  <a:pt x="52483" y="22463"/>
                </a:lnTo>
                <a:lnTo>
                  <a:pt x="59753" y="20690"/>
                </a:lnTo>
                <a:lnTo>
                  <a:pt x="66505" y="19508"/>
                </a:lnTo>
                <a:lnTo>
                  <a:pt x="72913" y="18720"/>
                </a:lnTo>
                <a:lnTo>
                  <a:pt x="80993" y="17243"/>
                </a:lnTo>
                <a:lnTo>
                  <a:pt x="90191" y="15305"/>
                </a:lnTo>
                <a:lnTo>
                  <a:pt x="100133" y="13061"/>
                </a:lnTo>
                <a:lnTo>
                  <a:pt x="108665" y="11564"/>
                </a:lnTo>
                <a:lnTo>
                  <a:pt x="116258" y="10567"/>
                </a:lnTo>
                <a:lnTo>
                  <a:pt x="123226" y="9902"/>
                </a:lnTo>
                <a:lnTo>
                  <a:pt x="131680" y="8506"/>
                </a:lnTo>
                <a:lnTo>
                  <a:pt x="141127" y="6623"/>
                </a:lnTo>
                <a:lnTo>
                  <a:pt x="151235" y="4415"/>
                </a:lnTo>
                <a:lnTo>
                  <a:pt x="159879" y="2943"/>
                </a:lnTo>
                <a:lnTo>
                  <a:pt x="167546" y="1962"/>
                </a:lnTo>
                <a:lnTo>
                  <a:pt x="174562" y="1308"/>
                </a:lnTo>
                <a:lnTo>
                  <a:pt x="182097" y="872"/>
                </a:lnTo>
                <a:lnTo>
                  <a:pt x="198089" y="387"/>
                </a:lnTo>
                <a:lnTo>
                  <a:pt x="250385" y="22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18"/>
          <p:cNvSpPr/>
          <p:nvPr/>
        </p:nvSpPr>
        <p:spPr>
          <a:xfrm>
            <a:off x="8044060" y="2126024"/>
            <a:ext cx="246669" cy="377089"/>
          </a:xfrm>
          <a:custGeom>
            <a:avLst/>
            <a:gdLst/>
            <a:ahLst/>
            <a:cxnLst/>
            <a:rect l="0" t="0" r="0" b="0"/>
            <a:pathLst>
              <a:path w="246669" h="377089">
                <a:moveTo>
                  <a:pt x="42665" y="85681"/>
                </a:moveTo>
                <a:lnTo>
                  <a:pt x="42665" y="65529"/>
                </a:lnTo>
                <a:lnTo>
                  <a:pt x="43617" y="62722"/>
                </a:lnTo>
                <a:lnTo>
                  <a:pt x="47215" y="57061"/>
                </a:lnTo>
                <a:lnTo>
                  <a:pt x="54596" y="48520"/>
                </a:lnTo>
                <a:lnTo>
                  <a:pt x="62572" y="40272"/>
                </a:lnTo>
                <a:lnTo>
                  <a:pt x="67366" y="35406"/>
                </a:lnTo>
                <a:lnTo>
                  <a:pt x="72467" y="31209"/>
                </a:lnTo>
                <a:lnTo>
                  <a:pt x="77773" y="27459"/>
                </a:lnTo>
                <a:lnTo>
                  <a:pt x="83216" y="24006"/>
                </a:lnTo>
                <a:lnTo>
                  <a:pt x="89701" y="20752"/>
                </a:lnTo>
                <a:lnTo>
                  <a:pt x="96882" y="17630"/>
                </a:lnTo>
                <a:lnTo>
                  <a:pt x="104527" y="14596"/>
                </a:lnTo>
                <a:lnTo>
                  <a:pt x="120642" y="8685"/>
                </a:lnTo>
                <a:lnTo>
                  <a:pt x="128939" y="5775"/>
                </a:lnTo>
                <a:lnTo>
                  <a:pt x="136376" y="3835"/>
                </a:lnTo>
                <a:lnTo>
                  <a:pt x="143239" y="2542"/>
                </a:lnTo>
                <a:lnTo>
                  <a:pt x="149719" y="1680"/>
                </a:lnTo>
                <a:lnTo>
                  <a:pt x="156897" y="1105"/>
                </a:lnTo>
                <a:lnTo>
                  <a:pt x="164539" y="722"/>
                </a:lnTo>
                <a:lnTo>
                  <a:pt x="183868" y="183"/>
                </a:lnTo>
                <a:lnTo>
                  <a:pt x="203483" y="0"/>
                </a:lnTo>
                <a:lnTo>
                  <a:pt x="207979" y="1890"/>
                </a:lnTo>
                <a:lnTo>
                  <a:pt x="211929" y="5055"/>
                </a:lnTo>
                <a:lnTo>
                  <a:pt x="217906" y="12700"/>
                </a:lnTo>
                <a:lnTo>
                  <a:pt x="220561" y="19272"/>
                </a:lnTo>
                <a:lnTo>
                  <a:pt x="222058" y="28327"/>
                </a:lnTo>
                <a:lnTo>
                  <a:pt x="219868" y="36695"/>
                </a:lnTo>
                <a:lnTo>
                  <a:pt x="214766" y="47717"/>
                </a:lnTo>
                <a:lnTo>
                  <a:pt x="210740" y="54656"/>
                </a:lnTo>
                <a:lnTo>
                  <a:pt x="206149" y="62140"/>
                </a:lnTo>
                <a:lnTo>
                  <a:pt x="201184" y="69034"/>
                </a:lnTo>
                <a:lnTo>
                  <a:pt x="195969" y="75536"/>
                </a:lnTo>
                <a:lnTo>
                  <a:pt x="190588" y="81775"/>
                </a:lnTo>
                <a:lnTo>
                  <a:pt x="184142" y="86887"/>
                </a:lnTo>
                <a:lnTo>
                  <a:pt x="176989" y="91247"/>
                </a:lnTo>
                <a:lnTo>
                  <a:pt x="169361" y="95107"/>
                </a:lnTo>
                <a:lnTo>
                  <a:pt x="163324" y="99585"/>
                </a:lnTo>
                <a:lnTo>
                  <a:pt x="158347" y="104475"/>
                </a:lnTo>
                <a:lnTo>
                  <a:pt x="154076" y="109640"/>
                </a:lnTo>
                <a:lnTo>
                  <a:pt x="149324" y="114036"/>
                </a:lnTo>
                <a:lnTo>
                  <a:pt x="144251" y="117919"/>
                </a:lnTo>
                <a:lnTo>
                  <a:pt x="138964" y="121460"/>
                </a:lnTo>
                <a:lnTo>
                  <a:pt x="135439" y="124774"/>
                </a:lnTo>
                <a:lnTo>
                  <a:pt x="133089" y="127935"/>
                </a:lnTo>
                <a:lnTo>
                  <a:pt x="129526" y="133988"/>
                </a:lnTo>
                <a:lnTo>
                  <a:pt x="122018" y="143095"/>
                </a:lnTo>
                <a:lnTo>
                  <a:pt x="121285" y="143959"/>
                </a:lnTo>
                <a:lnTo>
                  <a:pt x="121748" y="144535"/>
                </a:lnTo>
                <a:lnTo>
                  <a:pt x="123008" y="144920"/>
                </a:lnTo>
                <a:lnTo>
                  <a:pt x="130458" y="145621"/>
                </a:lnTo>
                <a:lnTo>
                  <a:pt x="194167" y="145688"/>
                </a:lnTo>
                <a:lnTo>
                  <a:pt x="199863" y="146640"/>
                </a:lnTo>
                <a:lnTo>
                  <a:pt x="205566" y="148228"/>
                </a:lnTo>
                <a:lnTo>
                  <a:pt x="211274" y="150239"/>
                </a:lnTo>
                <a:lnTo>
                  <a:pt x="216031" y="152532"/>
                </a:lnTo>
                <a:lnTo>
                  <a:pt x="220154" y="155013"/>
                </a:lnTo>
                <a:lnTo>
                  <a:pt x="227276" y="160310"/>
                </a:lnTo>
                <a:lnTo>
                  <a:pt x="233617" y="165839"/>
                </a:lnTo>
                <a:lnTo>
                  <a:pt x="239610" y="174012"/>
                </a:lnTo>
                <a:lnTo>
                  <a:pt x="242541" y="178858"/>
                </a:lnTo>
                <a:lnTo>
                  <a:pt x="245799" y="189323"/>
                </a:lnTo>
                <a:lnTo>
                  <a:pt x="246668" y="194780"/>
                </a:lnTo>
                <a:lnTo>
                  <a:pt x="245092" y="205924"/>
                </a:lnTo>
                <a:lnTo>
                  <a:pt x="238850" y="225448"/>
                </a:lnTo>
                <a:lnTo>
                  <a:pt x="236320" y="233151"/>
                </a:lnTo>
                <a:lnTo>
                  <a:pt x="232729" y="240192"/>
                </a:lnTo>
                <a:lnTo>
                  <a:pt x="228429" y="246791"/>
                </a:lnTo>
                <a:lnTo>
                  <a:pt x="223657" y="253095"/>
                </a:lnTo>
                <a:lnTo>
                  <a:pt x="213277" y="267720"/>
                </a:lnTo>
                <a:lnTo>
                  <a:pt x="207840" y="275620"/>
                </a:lnTo>
                <a:lnTo>
                  <a:pt x="200407" y="283744"/>
                </a:lnTo>
                <a:lnTo>
                  <a:pt x="191641" y="292018"/>
                </a:lnTo>
                <a:lnTo>
                  <a:pt x="181986" y="300391"/>
                </a:lnTo>
                <a:lnTo>
                  <a:pt x="172694" y="307878"/>
                </a:lnTo>
                <a:lnTo>
                  <a:pt x="163641" y="314775"/>
                </a:lnTo>
                <a:lnTo>
                  <a:pt x="154748" y="321278"/>
                </a:lnTo>
                <a:lnTo>
                  <a:pt x="145009" y="327518"/>
                </a:lnTo>
                <a:lnTo>
                  <a:pt x="134707" y="333583"/>
                </a:lnTo>
                <a:lnTo>
                  <a:pt x="124028" y="339531"/>
                </a:lnTo>
                <a:lnTo>
                  <a:pt x="102004" y="351221"/>
                </a:lnTo>
                <a:lnTo>
                  <a:pt x="90797" y="357005"/>
                </a:lnTo>
                <a:lnTo>
                  <a:pt x="80468" y="361813"/>
                </a:lnTo>
                <a:lnTo>
                  <a:pt x="70724" y="365972"/>
                </a:lnTo>
                <a:lnTo>
                  <a:pt x="61371" y="369696"/>
                </a:lnTo>
                <a:lnTo>
                  <a:pt x="53231" y="372179"/>
                </a:lnTo>
                <a:lnTo>
                  <a:pt x="45899" y="373835"/>
                </a:lnTo>
                <a:lnTo>
                  <a:pt x="39106" y="374938"/>
                </a:lnTo>
                <a:lnTo>
                  <a:pt x="32672" y="375674"/>
                </a:lnTo>
                <a:lnTo>
                  <a:pt x="26478" y="376164"/>
                </a:lnTo>
                <a:lnTo>
                  <a:pt x="15468" y="376710"/>
                </a:lnTo>
                <a:lnTo>
                  <a:pt x="2053" y="377088"/>
                </a:lnTo>
                <a:lnTo>
                  <a:pt x="1303" y="376155"/>
                </a:lnTo>
                <a:lnTo>
                  <a:pt x="469" y="372578"/>
                </a:lnTo>
                <a:lnTo>
                  <a:pt x="99" y="365273"/>
                </a:lnTo>
                <a:lnTo>
                  <a:pt x="0" y="360658"/>
                </a:lnTo>
                <a:lnTo>
                  <a:pt x="886" y="356629"/>
                </a:lnTo>
                <a:lnTo>
                  <a:pt x="4412" y="349612"/>
                </a:lnTo>
                <a:lnTo>
                  <a:pt x="11693" y="338238"/>
                </a:lnTo>
                <a:lnTo>
                  <a:pt x="25520" y="3171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19"/>
          <p:cNvSpPr/>
          <p:nvPr/>
        </p:nvSpPr>
        <p:spPr>
          <a:xfrm>
            <a:off x="8352476" y="2093074"/>
            <a:ext cx="170178" cy="444387"/>
          </a:xfrm>
          <a:custGeom>
            <a:avLst/>
            <a:gdLst/>
            <a:ahLst/>
            <a:cxnLst/>
            <a:rect l="0" t="0" r="0" b="0"/>
            <a:pathLst>
              <a:path w="170178" h="444387">
                <a:moveTo>
                  <a:pt x="34286" y="41478"/>
                </a:moveTo>
                <a:lnTo>
                  <a:pt x="34286" y="32915"/>
                </a:lnTo>
                <a:lnTo>
                  <a:pt x="34286" y="53305"/>
                </a:lnTo>
                <a:lnTo>
                  <a:pt x="28395" y="71260"/>
                </a:lnTo>
                <a:lnTo>
                  <a:pt x="26906" y="82020"/>
                </a:lnTo>
                <a:lnTo>
                  <a:pt x="23704" y="90612"/>
                </a:lnTo>
                <a:lnTo>
                  <a:pt x="21516" y="94236"/>
                </a:lnTo>
                <a:lnTo>
                  <a:pt x="19085" y="103344"/>
                </a:lnTo>
                <a:lnTo>
                  <a:pt x="18437" y="108439"/>
                </a:lnTo>
                <a:lnTo>
                  <a:pt x="15177" y="116641"/>
                </a:lnTo>
                <a:lnTo>
                  <a:pt x="10553" y="123462"/>
                </a:lnTo>
                <a:lnTo>
                  <a:pt x="5323" y="129668"/>
                </a:lnTo>
                <a:lnTo>
                  <a:pt x="1575" y="133966"/>
                </a:lnTo>
                <a:lnTo>
                  <a:pt x="1048" y="135521"/>
                </a:lnTo>
                <a:lnTo>
                  <a:pt x="88" y="144400"/>
                </a:lnTo>
                <a:lnTo>
                  <a:pt x="0" y="152532"/>
                </a:lnTo>
                <a:lnTo>
                  <a:pt x="4548" y="152805"/>
                </a:lnTo>
                <a:lnTo>
                  <a:pt x="15572" y="152898"/>
                </a:lnTo>
                <a:lnTo>
                  <a:pt x="24698" y="152911"/>
                </a:lnTo>
                <a:lnTo>
                  <a:pt x="28847" y="153866"/>
                </a:lnTo>
                <a:lnTo>
                  <a:pt x="32564" y="155456"/>
                </a:lnTo>
                <a:lnTo>
                  <a:pt x="35996" y="157468"/>
                </a:lnTo>
                <a:lnTo>
                  <a:pt x="39237" y="158810"/>
                </a:lnTo>
                <a:lnTo>
                  <a:pt x="42349" y="159704"/>
                </a:lnTo>
                <a:lnTo>
                  <a:pt x="45376" y="160301"/>
                </a:lnTo>
                <a:lnTo>
                  <a:pt x="49300" y="160698"/>
                </a:lnTo>
                <a:lnTo>
                  <a:pt x="53820" y="160963"/>
                </a:lnTo>
                <a:lnTo>
                  <a:pt x="62970" y="161258"/>
                </a:lnTo>
                <a:lnTo>
                  <a:pt x="74429" y="161423"/>
                </a:lnTo>
                <a:lnTo>
                  <a:pt x="84195" y="161462"/>
                </a:lnTo>
                <a:lnTo>
                  <a:pt x="89466" y="162425"/>
                </a:lnTo>
                <a:lnTo>
                  <a:pt x="94886" y="164019"/>
                </a:lnTo>
                <a:lnTo>
                  <a:pt x="100403" y="166035"/>
                </a:lnTo>
                <a:lnTo>
                  <a:pt x="105034" y="167378"/>
                </a:lnTo>
                <a:lnTo>
                  <a:pt x="109074" y="168274"/>
                </a:lnTo>
                <a:lnTo>
                  <a:pt x="112719" y="168871"/>
                </a:lnTo>
                <a:lnTo>
                  <a:pt x="117055" y="170222"/>
                </a:lnTo>
                <a:lnTo>
                  <a:pt x="121850" y="172075"/>
                </a:lnTo>
                <a:lnTo>
                  <a:pt x="126953" y="174262"/>
                </a:lnTo>
                <a:lnTo>
                  <a:pt x="131306" y="175721"/>
                </a:lnTo>
                <a:lnTo>
                  <a:pt x="135161" y="176694"/>
                </a:lnTo>
                <a:lnTo>
                  <a:pt x="138684" y="177342"/>
                </a:lnTo>
                <a:lnTo>
                  <a:pt x="142937" y="177774"/>
                </a:lnTo>
                <a:lnTo>
                  <a:pt x="147677" y="178062"/>
                </a:lnTo>
                <a:lnTo>
                  <a:pt x="161984" y="178604"/>
                </a:lnTo>
                <a:lnTo>
                  <a:pt x="170177" y="178635"/>
                </a:lnTo>
                <a:lnTo>
                  <a:pt x="166519" y="178637"/>
                </a:lnTo>
                <a:lnTo>
                  <a:pt x="165304" y="177685"/>
                </a:lnTo>
                <a:lnTo>
                  <a:pt x="164494" y="176098"/>
                </a:lnTo>
                <a:lnTo>
                  <a:pt x="163953" y="174087"/>
                </a:lnTo>
                <a:lnTo>
                  <a:pt x="160814" y="169313"/>
                </a:lnTo>
                <a:lnTo>
                  <a:pt x="156243" y="164016"/>
                </a:lnTo>
                <a:lnTo>
                  <a:pt x="151037" y="158487"/>
                </a:lnTo>
                <a:lnTo>
                  <a:pt x="142751" y="150019"/>
                </a:lnTo>
                <a:lnTo>
                  <a:pt x="139933" y="146224"/>
                </a:lnTo>
                <a:lnTo>
                  <a:pt x="137103" y="141789"/>
                </a:lnTo>
                <a:lnTo>
                  <a:pt x="134264" y="136927"/>
                </a:lnTo>
                <a:lnTo>
                  <a:pt x="131417" y="132733"/>
                </a:lnTo>
                <a:lnTo>
                  <a:pt x="128568" y="128985"/>
                </a:lnTo>
                <a:lnTo>
                  <a:pt x="125715" y="125533"/>
                </a:lnTo>
                <a:lnTo>
                  <a:pt x="122861" y="121327"/>
                </a:lnTo>
                <a:lnTo>
                  <a:pt x="120007" y="116619"/>
                </a:lnTo>
                <a:lnTo>
                  <a:pt x="117150" y="111574"/>
                </a:lnTo>
                <a:lnTo>
                  <a:pt x="111438" y="100889"/>
                </a:lnTo>
                <a:lnTo>
                  <a:pt x="108581" y="95373"/>
                </a:lnTo>
                <a:lnTo>
                  <a:pt x="105406" y="84164"/>
                </a:lnTo>
                <a:lnTo>
                  <a:pt x="104559" y="78508"/>
                </a:lnTo>
                <a:lnTo>
                  <a:pt x="106158" y="67143"/>
                </a:lnTo>
                <a:lnTo>
                  <a:pt x="109092" y="55742"/>
                </a:lnTo>
                <a:lnTo>
                  <a:pt x="110395" y="44325"/>
                </a:lnTo>
                <a:lnTo>
                  <a:pt x="113514" y="32901"/>
                </a:lnTo>
                <a:lnTo>
                  <a:pt x="117124" y="22426"/>
                </a:lnTo>
                <a:lnTo>
                  <a:pt x="118728" y="14595"/>
                </a:lnTo>
                <a:lnTo>
                  <a:pt x="120109" y="12126"/>
                </a:lnTo>
                <a:lnTo>
                  <a:pt x="121981" y="10480"/>
                </a:lnTo>
                <a:lnTo>
                  <a:pt x="124182" y="9383"/>
                </a:lnTo>
                <a:lnTo>
                  <a:pt x="125649" y="7699"/>
                </a:lnTo>
                <a:lnTo>
                  <a:pt x="126628" y="5624"/>
                </a:lnTo>
                <a:lnTo>
                  <a:pt x="127280" y="3287"/>
                </a:lnTo>
                <a:lnTo>
                  <a:pt x="128666" y="1730"/>
                </a:lnTo>
                <a:lnTo>
                  <a:pt x="130544" y="692"/>
                </a:lnTo>
                <a:lnTo>
                  <a:pt x="132748" y="0"/>
                </a:lnTo>
                <a:lnTo>
                  <a:pt x="134218" y="491"/>
                </a:lnTo>
                <a:lnTo>
                  <a:pt x="135197" y="1771"/>
                </a:lnTo>
                <a:lnTo>
                  <a:pt x="135850" y="3576"/>
                </a:lnTo>
                <a:lnTo>
                  <a:pt x="139116" y="8123"/>
                </a:lnTo>
                <a:lnTo>
                  <a:pt x="141320" y="10669"/>
                </a:lnTo>
                <a:lnTo>
                  <a:pt x="142790" y="14271"/>
                </a:lnTo>
                <a:lnTo>
                  <a:pt x="144423" y="23353"/>
                </a:lnTo>
                <a:lnTo>
                  <a:pt x="147688" y="33740"/>
                </a:lnTo>
                <a:lnTo>
                  <a:pt x="149892" y="39177"/>
                </a:lnTo>
                <a:lnTo>
                  <a:pt x="152342" y="52838"/>
                </a:lnTo>
                <a:lnTo>
                  <a:pt x="152995" y="60481"/>
                </a:lnTo>
                <a:lnTo>
                  <a:pt x="153431" y="68434"/>
                </a:lnTo>
                <a:lnTo>
                  <a:pt x="153914" y="84891"/>
                </a:lnTo>
                <a:lnTo>
                  <a:pt x="154186" y="114772"/>
                </a:lnTo>
                <a:lnTo>
                  <a:pt x="153273" y="125583"/>
                </a:lnTo>
                <a:lnTo>
                  <a:pt x="151710" y="136601"/>
                </a:lnTo>
                <a:lnTo>
                  <a:pt x="144961" y="172850"/>
                </a:lnTo>
                <a:lnTo>
                  <a:pt x="142360" y="186209"/>
                </a:lnTo>
                <a:lnTo>
                  <a:pt x="136929" y="211213"/>
                </a:lnTo>
                <a:lnTo>
                  <a:pt x="131340" y="235978"/>
                </a:lnTo>
                <a:lnTo>
                  <a:pt x="125682" y="262860"/>
                </a:lnTo>
                <a:lnTo>
                  <a:pt x="123792" y="275744"/>
                </a:lnTo>
                <a:lnTo>
                  <a:pt x="122531" y="288143"/>
                </a:lnTo>
                <a:lnTo>
                  <a:pt x="121691" y="300219"/>
                </a:lnTo>
                <a:lnTo>
                  <a:pt x="120178" y="312079"/>
                </a:lnTo>
                <a:lnTo>
                  <a:pt x="118217" y="323796"/>
                </a:lnTo>
                <a:lnTo>
                  <a:pt x="115959" y="335418"/>
                </a:lnTo>
                <a:lnTo>
                  <a:pt x="113499" y="346023"/>
                </a:lnTo>
                <a:lnTo>
                  <a:pt x="110907" y="355950"/>
                </a:lnTo>
                <a:lnTo>
                  <a:pt x="108227" y="365426"/>
                </a:lnTo>
                <a:lnTo>
                  <a:pt x="106440" y="373649"/>
                </a:lnTo>
                <a:lnTo>
                  <a:pt x="105249" y="381035"/>
                </a:lnTo>
                <a:lnTo>
                  <a:pt x="103925" y="394322"/>
                </a:lnTo>
                <a:lnTo>
                  <a:pt x="103337" y="406578"/>
                </a:lnTo>
                <a:lnTo>
                  <a:pt x="105615" y="418375"/>
                </a:lnTo>
                <a:lnTo>
                  <a:pt x="109803" y="429015"/>
                </a:lnTo>
                <a:lnTo>
                  <a:pt x="114839" y="436919"/>
                </a:lnTo>
                <a:lnTo>
                  <a:pt x="118479" y="442173"/>
                </a:lnTo>
                <a:lnTo>
                  <a:pt x="119942" y="442911"/>
                </a:lnTo>
                <a:lnTo>
                  <a:pt x="121871" y="443402"/>
                </a:lnTo>
                <a:lnTo>
                  <a:pt x="128583" y="4443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75"/>
          <p:cNvSpPr/>
          <p:nvPr/>
        </p:nvSpPr>
        <p:spPr>
          <a:xfrm>
            <a:off x="2214714" y="951588"/>
            <a:ext cx="394184" cy="342860"/>
          </a:xfrm>
          <a:custGeom>
            <a:avLst/>
            <a:gdLst/>
            <a:ahLst/>
            <a:cxnLst/>
            <a:rect l="0" t="0" r="0" b="0"/>
            <a:pathLst>
              <a:path w="394184" h="342860">
                <a:moveTo>
                  <a:pt x="102718" y="85684"/>
                </a:moveTo>
                <a:lnTo>
                  <a:pt x="110938" y="77465"/>
                </a:lnTo>
                <a:lnTo>
                  <a:pt x="111186" y="72665"/>
                </a:lnTo>
                <a:lnTo>
                  <a:pt x="110268" y="71290"/>
                </a:lnTo>
                <a:lnTo>
                  <a:pt x="108704" y="70373"/>
                </a:lnTo>
                <a:lnTo>
                  <a:pt x="106709" y="69762"/>
                </a:lnTo>
                <a:lnTo>
                  <a:pt x="105378" y="68402"/>
                </a:lnTo>
                <a:lnTo>
                  <a:pt x="104492" y="66542"/>
                </a:lnTo>
                <a:lnTo>
                  <a:pt x="103068" y="61265"/>
                </a:lnTo>
                <a:lnTo>
                  <a:pt x="102822" y="55801"/>
                </a:lnTo>
                <a:lnTo>
                  <a:pt x="103740" y="53379"/>
                </a:lnTo>
                <a:lnTo>
                  <a:pt x="110108" y="44400"/>
                </a:lnTo>
                <a:lnTo>
                  <a:pt x="120460" y="33704"/>
                </a:lnTo>
                <a:lnTo>
                  <a:pt x="131411" y="22711"/>
                </a:lnTo>
                <a:lnTo>
                  <a:pt x="135182" y="20842"/>
                </a:lnTo>
                <a:lnTo>
                  <a:pt x="144451" y="18765"/>
                </a:lnTo>
                <a:lnTo>
                  <a:pt x="152381" y="15302"/>
                </a:lnTo>
                <a:lnTo>
                  <a:pt x="162201" y="7998"/>
                </a:lnTo>
                <a:lnTo>
                  <a:pt x="165233" y="5318"/>
                </a:lnTo>
                <a:lnTo>
                  <a:pt x="168207" y="3532"/>
                </a:lnTo>
                <a:lnTo>
                  <a:pt x="174052" y="1547"/>
                </a:lnTo>
                <a:lnTo>
                  <a:pt x="182364" y="665"/>
                </a:lnTo>
                <a:lnTo>
                  <a:pt x="191456" y="273"/>
                </a:lnTo>
                <a:lnTo>
                  <a:pt x="202883" y="52"/>
                </a:lnTo>
                <a:lnTo>
                  <a:pt x="212640" y="0"/>
                </a:lnTo>
                <a:lnTo>
                  <a:pt x="216957" y="939"/>
                </a:lnTo>
                <a:lnTo>
                  <a:pt x="227583" y="5859"/>
                </a:lnTo>
                <a:lnTo>
                  <a:pt x="233779" y="7344"/>
                </a:lnTo>
                <a:lnTo>
                  <a:pt x="239707" y="10544"/>
                </a:lnTo>
                <a:lnTo>
                  <a:pt x="251274" y="20359"/>
                </a:lnTo>
                <a:lnTo>
                  <a:pt x="259871" y="28652"/>
                </a:lnTo>
                <a:lnTo>
                  <a:pt x="273001" y="41692"/>
                </a:lnTo>
                <a:lnTo>
                  <a:pt x="276247" y="46831"/>
                </a:lnTo>
                <a:lnTo>
                  <a:pt x="278412" y="52162"/>
                </a:lnTo>
                <a:lnTo>
                  <a:pt x="280817" y="62213"/>
                </a:lnTo>
                <a:lnTo>
                  <a:pt x="281885" y="69855"/>
                </a:lnTo>
                <a:lnTo>
                  <a:pt x="282361" y="78966"/>
                </a:lnTo>
                <a:lnTo>
                  <a:pt x="282572" y="90318"/>
                </a:lnTo>
                <a:lnTo>
                  <a:pt x="282718" y="124606"/>
                </a:lnTo>
                <a:lnTo>
                  <a:pt x="281773" y="130682"/>
                </a:lnTo>
                <a:lnTo>
                  <a:pt x="280191" y="136638"/>
                </a:lnTo>
                <a:lnTo>
                  <a:pt x="278183" y="142513"/>
                </a:lnTo>
                <a:lnTo>
                  <a:pt x="275892" y="148335"/>
                </a:lnTo>
                <a:lnTo>
                  <a:pt x="273412" y="154121"/>
                </a:lnTo>
                <a:lnTo>
                  <a:pt x="270807" y="159884"/>
                </a:lnTo>
                <a:lnTo>
                  <a:pt x="269070" y="165631"/>
                </a:lnTo>
                <a:lnTo>
                  <a:pt x="267912" y="171367"/>
                </a:lnTo>
                <a:lnTo>
                  <a:pt x="267139" y="177096"/>
                </a:lnTo>
                <a:lnTo>
                  <a:pt x="265672" y="182820"/>
                </a:lnTo>
                <a:lnTo>
                  <a:pt x="263742" y="188542"/>
                </a:lnTo>
                <a:lnTo>
                  <a:pt x="261502" y="194261"/>
                </a:lnTo>
                <a:lnTo>
                  <a:pt x="259057" y="199979"/>
                </a:lnTo>
                <a:lnTo>
                  <a:pt x="253799" y="211412"/>
                </a:lnTo>
                <a:lnTo>
                  <a:pt x="245485" y="228558"/>
                </a:lnTo>
                <a:lnTo>
                  <a:pt x="241711" y="233321"/>
                </a:lnTo>
                <a:lnTo>
                  <a:pt x="232437" y="241153"/>
                </a:lnTo>
                <a:lnTo>
                  <a:pt x="221966" y="250349"/>
                </a:lnTo>
                <a:lnTo>
                  <a:pt x="211915" y="260786"/>
                </a:lnTo>
                <a:lnTo>
                  <a:pt x="207901" y="266236"/>
                </a:lnTo>
                <a:lnTo>
                  <a:pt x="204272" y="271775"/>
                </a:lnTo>
                <a:lnTo>
                  <a:pt x="195161" y="280468"/>
                </a:lnTo>
                <a:lnTo>
                  <a:pt x="184761" y="287507"/>
                </a:lnTo>
                <a:lnTo>
                  <a:pt x="173789" y="293811"/>
                </a:lnTo>
                <a:lnTo>
                  <a:pt x="162563" y="299787"/>
                </a:lnTo>
                <a:lnTo>
                  <a:pt x="151223" y="306571"/>
                </a:lnTo>
                <a:lnTo>
                  <a:pt x="139833" y="315936"/>
                </a:lnTo>
                <a:lnTo>
                  <a:pt x="134129" y="319195"/>
                </a:lnTo>
                <a:lnTo>
                  <a:pt x="122711" y="322817"/>
                </a:lnTo>
                <a:lnTo>
                  <a:pt x="111286" y="326966"/>
                </a:lnTo>
                <a:lnTo>
                  <a:pt x="100811" y="331986"/>
                </a:lnTo>
                <a:lnTo>
                  <a:pt x="92980" y="337391"/>
                </a:lnTo>
                <a:lnTo>
                  <a:pt x="88606" y="339214"/>
                </a:lnTo>
                <a:lnTo>
                  <a:pt x="78666" y="341239"/>
                </a:lnTo>
                <a:lnTo>
                  <a:pt x="67898" y="342139"/>
                </a:lnTo>
                <a:lnTo>
                  <a:pt x="57715" y="342539"/>
                </a:lnTo>
                <a:lnTo>
                  <a:pt x="45674" y="342764"/>
                </a:lnTo>
                <a:lnTo>
                  <a:pt x="35773" y="342817"/>
                </a:lnTo>
                <a:lnTo>
                  <a:pt x="31418" y="341878"/>
                </a:lnTo>
                <a:lnTo>
                  <a:pt x="20738" y="336959"/>
                </a:lnTo>
                <a:lnTo>
                  <a:pt x="14530" y="335475"/>
                </a:lnTo>
                <a:lnTo>
                  <a:pt x="8596" y="332275"/>
                </a:lnTo>
                <a:lnTo>
                  <a:pt x="5680" y="330088"/>
                </a:lnTo>
                <a:lnTo>
                  <a:pt x="3736" y="327677"/>
                </a:lnTo>
                <a:lnTo>
                  <a:pt x="2440" y="325118"/>
                </a:lnTo>
                <a:lnTo>
                  <a:pt x="1000" y="319734"/>
                </a:lnTo>
                <a:lnTo>
                  <a:pt x="189" y="310396"/>
                </a:lnTo>
                <a:lnTo>
                  <a:pt x="0" y="301126"/>
                </a:lnTo>
                <a:lnTo>
                  <a:pt x="1854" y="296939"/>
                </a:lnTo>
                <a:lnTo>
                  <a:pt x="4995" y="293196"/>
                </a:lnTo>
                <a:lnTo>
                  <a:pt x="15978" y="283377"/>
                </a:lnTo>
                <a:lnTo>
                  <a:pt x="23209" y="277370"/>
                </a:lnTo>
                <a:lnTo>
                  <a:pt x="32773" y="271525"/>
                </a:lnTo>
                <a:lnTo>
                  <a:pt x="43374" y="265753"/>
                </a:lnTo>
                <a:lnTo>
                  <a:pt x="55388" y="260012"/>
                </a:lnTo>
                <a:lnTo>
                  <a:pt x="62592" y="257148"/>
                </a:lnTo>
                <a:lnTo>
                  <a:pt x="70252" y="254286"/>
                </a:lnTo>
                <a:lnTo>
                  <a:pt x="77264" y="251425"/>
                </a:lnTo>
                <a:lnTo>
                  <a:pt x="83844" y="248566"/>
                </a:lnTo>
                <a:lnTo>
                  <a:pt x="90135" y="245707"/>
                </a:lnTo>
                <a:lnTo>
                  <a:pt x="97187" y="243801"/>
                </a:lnTo>
                <a:lnTo>
                  <a:pt x="104746" y="242530"/>
                </a:lnTo>
                <a:lnTo>
                  <a:pt x="112642" y="241683"/>
                </a:lnTo>
                <a:lnTo>
                  <a:pt x="119812" y="241119"/>
                </a:lnTo>
                <a:lnTo>
                  <a:pt x="126496" y="240742"/>
                </a:lnTo>
                <a:lnTo>
                  <a:pt x="132858" y="240491"/>
                </a:lnTo>
                <a:lnTo>
                  <a:pt x="139956" y="241276"/>
                </a:lnTo>
                <a:lnTo>
                  <a:pt x="147546" y="242752"/>
                </a:lnTo>
                <a:lnTo>
                  <a:pt x="155463" y="244689"/>
                </a:lnTo>
                <a:lnTo>
                  <a:pt x="162646" y="245980"/>
                </a:lnTo>
                <a:lnTo>
                  <a:pt x="169340" y="246840"/>
                </a:lnTo>
                <a:lnTo>
                  <a:pt x="175708" y="247414"/>
                </a:lnTo>
                <a:lnTo>
                  <a:pt x="187863" y="250592"/>
                </a:lnTo>
                <a:lnTo>
                  <a:pt x="200568" y="255179"/>
                </a:lnTo>
                <a:lnTo>
                  <a:pt x="215739" y="260393"/>
                </a:lnTo>
                <a:lnTo>
                  <a:pt x="222833" y="263116"/>
                </a:lnTo>
                <a:lnTo>
                  <a:pt x="229467" y="265885"/>
                </a:lnTo>
                <a:lnTo>
                  <a:pt x="235795" y="268683"/>
                </a:lnTo>
                <a:lnTo>
                  <a:pt x="247906" y="274332"/>
                </a:lnTo>
                <a:lnTo>
                  <a:pt x="258686" y="280018"/>
                </a:lnTo>
                <a:lnTo>
                  <a:pt x="266652" y="285719"/>
                </a:lnTo>
                <a:lnTo>
                  <a:pt x="275908" y="293969"/>
                </a:lnTo>
                <a:lnTo>
                  <a:pt x="289288" y="306783"/>
                </a:lnTo>
                <a:lnTo>
                  <a:pt x="297081" y="313490"/>
                </a:lnTo>
                <a:lnTo>
                  <a:pt x="306894" y="319646"/>
                </a:lnTo>
                <a:lnTo>
                  <a:pt x="315065" y="323017"/>
                </a:lnTo>
                <a:lnTo>
                  <a:pt x="318578" y="323916"/>
                </a:lnTo>
                <a:lnTo>
                  <a:pt x="325021" y="327455"/>
                </a:lnTo>
                <a:lnTo>
                  <a:pt x="328072" y="329732"/>
                </a:lnTo>
                <a:lnTo>
                  <a:pt x="332012" y="331250"/>
                </a:lnTo>
                <a:lnTo>
                  <a:pt x="341469" y="332937"/>
                </a:lnTo>
                <a:lnTo>
                  <a:pt x="349482" y="336227"/>
                </a:lnTo>
                <a:lnTo>
                  <a:pt x="356218" y="339911"/>
                </a:lnTo>
                <a:lnTo>
                  <a:pt x="362387" y="341549"/>
                </a:lnTo>
                <a:lnTo>
                  <a:pt x="370844" y="342277"/>
                </a:lnTo>
                <a:lnTo>
                  <a:pt x="382694" y="342744"/>
                </a:lnTo>
                <a:lnTo>
                  <a:pt x="394183" y="34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76"/>
          <p:cNvSpPr/>
          <p:nvPr/>
        </p:nvSpPr>
        <p:spPr>
          <a:xfrm>
            <a:off x="2660363" y="1054426"/>
            <a:ext cx="214241" cy="248206"/>
          </a:xfrm>
          <a:custGeom>
            <a:avLst/>
            <a:gdLst/>
            <a:ahLst/>
            <a:cxnLst/>
            <a:rect l="0" t="0" r="0" b="0"/>
            <a:pathLst>
              <a:path w="214241" h="248206">
                <a:moveTo>
                  <a:pt x="8541" y="8564"/>
                </a:moveTo>
                <a:lnTo>
                  <a:pt x="0" y="22"/>
                </a:lnTo>
                <a:lnTo>
                  <a:pt x="4529" y="0"/>
                </a:lnTo>
                <a:lnTo>
                  <a:pt x="5866" y="950"/>
                </a:lnTo>
                <a:lnTo>
                  <a:pt x="6758" y="2535"/>
                </a:lnTo>
                <a:lnTo>
                  <a:pt x="7749" y="6837"/>
                </a:lnTo>
                <a:lnTo>
                  <a:pt x="8307" y="13661"/>
                </a:lnTo>
                <a:lnTo>
                  <a:pt x="8437" y="15592"/>
                </a:lnTo>
                <a:lnTo>
                  <a:pt x="11035" y="21530"/>
                </a:lnTo>
                <a:lnTo>
                  <a:pt x="13061" y="25780"/>
                </a:lnTo>
                <a:lnTo>
                  <a:pt x="17853" y="33043"/>
                </a:lnTo>
                <a:lnTo>
                  <a:pt x="20464" y="36313"/>
                </a:lnTo>
                <a:lnTo>
                  <a:pt x="23365" y="42487"/>
                </a:lnTo>
                <a:lnTo>
                  <a:pt x="25607" y="49358"/>
                </a:lnTo>
                <a:lnTo>
                  <a:pt x="27539" y="53857"/>
                </a:lnTo>
                <a:lnTo>
                  <a:pt x="29779" y="58762"/>
                </a:lnTo>
                <a:lnTo>
                  <a:pt x="33177" y="62984"/>
                </a:lnTo>
                <a:lnTo>
                  <a:pt x="37348" y="66751"/>
                </a:lnTo>
                <a:lnTo>
                  <a:pt x="42033" y="70216"/>
                </a:lnTo>
                <a:lnTo>
                  <a:pt x="46109" y="73477"/>
                </a:lnTo>
                <a:lnTo>
                  <a:pt x="49779" y="76604"/>
                </a:lnTo>
                <a:lnTo>
                  <a:pt x="53178" y="79642"/>
                </a:lnTo>
                <a:lnTo>
                  <a:pt x="62035" y="88096"/>
                </a:lnTo>
                <a:lnTo>
                  <a:pt x="67064" y="93018"/>
                </a:lnTo>
                <a:lnTo>
                  <a:pt x="71369" y="98204"/>
                </a:lnTo>
                <a:lnTo>
                  <a:pt x="75192" y="103566"/>
                </a:lnTo>
                <a:lnTo>
                  <a:pt x="78692" y="109046"/>
                </a:lnTo>
                <a:lnTo>
                  <a:pt x="82931" y="114605"/>
                </a:lnTo>
                <a:lnTo>
                  <a:pt x="87662" y="120215"/>
                </a:lnTo>
                <a:lnTo>
                  <a:pt x="92721" y="125860"/>
                </a:lnTo>
                <a:lnTo>
                  <a:pt x="97999" y="130576"/>
                </a:lnTo>
                <a:lnTo>
                  <a:pt x="103422" y="134673"/>
                </a:lnTo>
                <a:lnTo>
                  <a:pt x="108943" y="138356"/>
                </a:lnTo>
                <a:lnTo>
                  <a:pt x="113576" y="142717"/>
                </a:lnTo>
                <a:lnTo>
                  <a:pt x="117617" y="147529"/>
                </a:lnTo>
                <a:lnTo>
                  <a:pt x="121263" y="152642"/>
                </a:lnTo>
                <a:lnTo>
                  <a:pt x="125599" y="157004"/>
                </a:lnTo>
                <a:lnTo>
                  <a:pt x="130395" y="160864"/>
                </a:lnTo>
                <a:lnTo>
                  <a:pt x="135497" y="164389"/>
                </a:lnTo>
                <a:lnTo>
                  <a:pt x="139851" y="167692"/>
                </a:lnTo>
                <a:lnTo>
                  <a:pt x="143706" y="170847"/>
                </a:lnTo>
                <a:lnTo>
                  <a:pt x="147229" y="173902"/>
                </a:lnTo>
                <a:lnTo>
                  <a:pt x="150530" y="177845"/>
                </a:lnTo>
                <a:lnTo>
                  <a:pt x="153683" y="182378"/>
                </a:lnTo>
                <a:lnTo>
                  <a:pt x="156737" y="187304"/>
                </a:lnTo>
                <a:lnTo>
                  <a:pt x="160679" y="191542"/>
                </a:lnTo>
                <a:lnTo>
                  <a:pt x="165211" y="195319"/>
                </a:lnTo>
                <a:lnTo>
                  <a:pt x="170138" y="198790"/>
                </a:lnTo>
                <a:lnTo>
                  <a:pt x="174375" y="203008"/>
                </a:lnTo>
                <a:lnTo>
                  <a:pt x="178152" y="207726"/>
                </a:lnTo>
                <a:lnTo>
                  <a:pt x="181623" y="212776"/>
                </a:lnTo>
                <a:lnTo>
                  <a:pt x="184889" y="217095"/>
                </a:lnTo>
                <a:lnTo>
                  <a:pt x="191058" y="224434"/>
                </a:lnTo>
                <a:lnTo>
                  <a:pt x="196888" y="231016"/>
                </a:lnTo>
                <a:lnTo>
                  <a:pt x="201154" y="235384"/>
                </a:lnTo>
                <a:lnTo>
                  <a:pt x="203625" y="236929"/>
                </a:lnTo>
                <a:lnTo>
                  <a:pt x="208910" y="238647"/>
                </a:lnTo>
                <a:lnTo>
                  <a:pt x="210700" y="240057"/>
                </a:lnTo>
                <a:lnTo>
                  <a:pt x="211894" y="241950"/>
                </a:lnTo>
                <a:lnTo>
                  <a:pt x="214142" y="248205"/>
                </a:lnTo>
                <a:lnTo>
                  <a:pt x="214240" y="243928"/>
                </a:lnTo>
                <a:lnTo>
                  <a:pt x="213301" y="242625"/>
                </a:lnTo>
                <a:lnTo>
                  <a:pt x="211723" y="241757"/>
                </a:lnTo>
                <a:lnTo>
                  <a:pt x="205709" y="2400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77"/>
          <p:cNvSpPr/>
          <p:nvPr/>
        </p:nvSpPr>
        <p:spPr>
          <a:xfrm>
            <a:off x="2686050" y="1062990"/>
            <a:ext cx="197168" cy="231060"/>
          </a:xfrm>
          <a:custGeom>
            <a:avLst/>
            <a:gdLst/>
            <a:ahLst/>
            <a:cxnLst/>
            <a:rect l="0" t="0" r="0" b="0"/>
            <a:pathLst>
              <a:path w="197168" h="231060">
                <a:moveTo>
                  <a:pt x="197167" y="0"/>
                </a:moveTo>
                <a:lnTo>
                  <a:pt x="197167" y="4550"/>
                </a:lnTo>
                <a:lnTo>
                  <a:pt x="195262" y="5891"/>
                </a:lnTo>
                <a:lnTo>
                  <a:pt x="192087" y="6785"/>
                </a:lnTo>
                <a:lnTo>
                  <a:pt x="188066" y="7380"/>
                </a:lnTo>
                <a:lnTo>
                  <a:pt x="185384" y="8730"/>
                </a:lnTo>
                <a:lnTo>
                  <a:pt x="183597" y="10582"/>
                </a:lnTo>
                <a:lnTo>
                  <a:pt x="180658" y="15181"/>
                </a:lnTo>
                <a:lnTo>
                  <a:pt x="176177" y="20399"/>
                </a:lnTo>
                <a:lnTo>
                  <a:pt x="173649" y="24077"/>
                </a:lnTo>
                <a:lnTo>
                  <a:pt x="171011" y="28434"/>
                </a:lnTo>
                <a:lnTo>
                  <a:pt x="168299" y="33243"/>
                </a:lnTo>
                <a:lnTo>
                  <a:pt x="165539" y="37402"/>
                </a:lnTo>
                <a:lnTo>
                  <a:pt x="159933" y="44563"/>
                </a:lnTo>
                <a:lnTo>
                  <a:pt x="157104" y="48758"/>
                </a:lnTo>
                <a:lnTo>
                  <a:pt x="154266" y="53460"/>
                </a:lnTo>
                <a:lnTo>
                  <a:pt x="151421" y="58500"/>
                </a:lnTo>
                <a:lnTo>
                  <a:pt x="147620" y="63765"/>
                </a:lnTo>
                <a:lnTo>
                  <a:pt x="143180" y="69180"/>
                </a:lnTo>
                <a:lnTo>
                  <a:pt x="138316" y="74695"/>
                </a:lnTo>
                <a:lnTo>
                  <a:pt x="134121" y="80276"/>
                </a:lnTo>
                <a:lnTo>
                  <a:pt x="130371" y="85902"/>
                </a:lnTo>
                <a:lnTo>
                  <a:pt x="126919" y="91558"/>
                </a:lnTo>
                <a:lnTo>
                  <a:pt x="122712" y="97234"/>
                </a:lnTo>
                <a:lnTo>
                  <a:pt x="118003" y="102922"/>
                </a:lnTo>
                <a:lnTo>
                  <a:pt x="112958" y="108620"/>
                </a:lnTo>
                <a:lnTo>
                  <a:pt x="102273" y="120030"/>
                </a:lnTo>
                <a:lnTo>
                  <a:pt x="96757" y="125740"/>
                </a:lnTo>
                <a:lnTo>
                  <a:pt x="92127" y="131451"/>
                </a:lnTo>
                <a:lnTo>
                  <a:pt x="88088" y="137164"/>
                </a:lnTo>
                <a:lnTo>
                  <a:pt x="84443" y="142878"/>
                </a:lnTo>
                <a:lnTo>
                  <a:pt x="80107" y="148592"/>
                </a:lnTo>
                <a:lnTo>
                  <a:pt x="75312" y="154306"/>
                </a:lnTo>
                <a:lnTo>
                  <a:pt x="70211" y="160021"/>
                </a:lnTo>
                <a:lnTo>
                  <a:pt x="64904" y="164783"/>
                </a:lnTo>
                <a:lnTo>
                  <a:pt x="59462" y="168910"/>
                </a:lnTo>
                <a:lnTo>
                  <a:pt x="53929" y="172614"/>
                </a:lnTo>
                <a:lnTo>
                  <a:pt x="49287" y="176988"/>
                </a:lnTo>
                <a:lnTo>
                  <a:pt x="45241" y="181810"/>
                </a:lnTo>
                <a:lnTo>
                  <a:pt x="41590" y="186929"/>
                </a:lnTo>
                <a:lnTo>
                  <a:pt x="37252" y="191294"/>
                </a:lnTo>
                <a:lnTo>
                  <a:pt x="32454" y="195157"/>
                </a:lnTo>
                <a:lnTo>
                  <a:pt x="27351" y="198684"/>
                </a:lnTo>
                <a:lnTo>
                  <a:pt x="23949" y="201988"/>
                </a:lnTo>
                <a:lnTo>
                  <a:pt x="21681" y="205144"/>
                </a:lnTo>
                <a:lnTo>
                  <a:pt x="18208" y="211190"/>
                </a:lnTo>
                <a:lnTo>
                  <a:pt x="13490" y="217052"/>
                </a:lnTo>
                <a:lnTo>
                  <a:pt x="10898" y="218996"/>
                </a:lnTo>
                <a:lnTo>
                  <a:pt x="5478" y="221156"/>
                </a:lnTo>
                <a:lnTo>
                  <a:pt x="3652" y="222685"/>
                </a:lnTo>
                <a:lnTo>
                  <a:pt x="2434" y="224656"/>
                </a:lnTo>
                <a:lnTo>
                  <a:pt x="142" y="231059"/>
                </a:lnTo>
                <a:lnTo>
                  <a:pt x="12" y="22404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8"/>
          <p:cNvSpPr/>
          <p:nvPr/>
        </p:nvSpPr>
        <p:spPr>
          <a:xfrm>
            <a:off x="2943577" y="891903"/>
            <a:ext cx="247738" cy="213950"/>
          </a:xfrm>
          <a:custGeom>
            <a:avLst/>
            <a:gdLst/>
            <a:ahLst/>
            <a:cxnLst/>
            <a:rect l="0" t="0" r="0" b="0"/>
            <a:pathLst>
              <a:path w="247738" h="213950">
                <a:moveTo>
                  <a:pt x="8220" y="33927"/>
                </a:moveTo>
                <a:lnTo>
                  <a:pt x="0" y="25707"/>
                </a:lnTo>
                <a:lnTo>
                  <a:pt x="4303" y="20908"/>
                </a:lnTo>
                <a:lnTo>
                  <a:pt x="6561" y="19532"/>
                </a:lnTo>
                <a:lnTo>
                  <a:pt x="15243" y="16644"/>
                </a:lnTo>
                <a:lnTo>
                  <a:pt x="19569" y="14785"/>
                </a:lnTo>
                <a:lnTo>
                  <a:pt x="24359" y="12593"/>
                </a:lnTo>
                <a:lnTo>
                  <a:pt x="28504" y="11132"/>
                </a:lnTo>
                <a:lnTo>
                  <a:pt x="35650" y="9508"/>
                </a:lnTo>
                <a:lnTo>
                  <a:pt x="39842" y="9075"/>
                </a:lnTo>
                <a:lnTo>
                  <a:pt x="44541" y="8786"/>
                </a:lnTo>
                <a:lnTo>
                  <a:pt x="49579" y="8594"/>
                </a:lnTo>
                <a:lnTo>
                  <a:pt x="54843" y="7513"/>
                </a:lnTo>
                <a:lnTo>
                  <a:pt x="60257" y="5840"/>
                </a:lnTo>
                <a:lnTo>
                  <a:pt x="65771" y="3772"/>
                </a:lnTo>
                <a:lnTo>
                  <a:pt x="71352" y="2394"/>
                </a:lnTo>
                <a:lnTo>
                  <a:pt x="76978" y="1475"/>
                </a:lnTo>
                <a:lnTo>
                  <a:pt x="82634" y="862"/>
                </a:lnTo>
                <a:lnTo>
                  <a:pt x="88309" y="453"/>
                </a:lnTo>
                <a:lnTo>
                  <a:pt x="93998" y="181"/>
                </a:lnTo>
                <a:lnTo>
                  <a:pt x="99695" y="0"/>
                </a:lnTo>
                <a:lnTo>
                  <a:pt x="105399" y="831"/>
                </a:lnTo>
                <a:lnTo>
                  <a:pt x="111106" y="2338"/>
                </a:lnTo>
                <a:lnTo>
                  <a:pt x="116816" y="4295"/>
                </a:lnTo>
                <a:lnTo>
                  <a:pt x="121575" y="5600"/>
                </a:lnTo>
                <a:lnTo>
                  <a:pt x="125700" y="6469"/>
                </a:lnTo>
                <a:lnTo>
                  <a:pt x="129402" y="7049"/>
                </a:lnTo>
                <a:lnTo>
                  <a:pt x="133776" y="7436"/>
                </a:lnTo>
                <a:lnTo>
                  <a:pt x="138596" y="7694"/>
                </a:lnTo>
                <a:lnTo>
                  <a:pt x="143715" y="7865"/>
                </a:lnTo>
                <a:lnTo>
                  <a:pt x="148080" y="8932"/>
                </a:lnTo>
                <a:lnTo>
                  <a:pt x="158774" y="14033"/>
                </a:lnTo>
                <a:lnTo>
                  <a:pt x="164985" y="15560"/>
                </a:lnTo>
                <a:lnTo>
                  <a:pt x="167023" y="16920"/>
                </a:lnTo>
                <a:lnTo>
                  <a:pt x="168381" y="18779"/>
                </a:lnTo>
                <a:lnTo>
                  <a:pt x="169890" y="23384"/>
                </a:lnTo>
                <a:lnTo>
                  <a:pt x="170561" y="28606"/>
                </a:lnTo>
                <a:lnTo>
                  <a:pt x="170859" y="34102"/>
                </a:lnTo>
                <a:lnTo>
                  <a:pt x="170991" y="40672"/>
                </a:lnTo>
                <a:lnTo>
                  <a:pt x="171050" y="49942"/>
                </a:lnTo>
                <a:lnTo>
                  <a:pt x="170113" y="54128"/>
                </a:lnTo>
                <a:lnTo>
                  <a:pt x="168537" y="57872"/>
                </a:lnTo>
                <a:lnTo>
                  <a:pt x="166533" y="61320"/>
                </a:lnTo>
                <a:lnTo>
                  <a:pt x="159226" y="67692"/>
                </a:lnTo>
                <a:lnTo>
                  <a:pt x="154611" y="70724"/>
                </a:lnTo>
                <a:lnTo>
                  <a:pt x="146943" y="76634"/>
                </a:lnTo>
                <a:lnTo>
                  <a:pt x="140360" y="82435"/>
                </a:lnTo>
                <a:lnTo>
                  <a:pt x="134259" y="88188"/>
                </a:lnTo>
                <a:lnTo>
                  <a:pt x="132251" y="91056"/>
                </a:lnTo>
                <a:lnTo>
                  <a:pt x="130020" y="96782"/>
                </a:lnTo>
                <a:lnTo>
                  <a:pt x="128392" y="102004"/>
                </a:lnTo>
                <a:lnTo>
                  <a:pt x="122375" y="108299"/>
                </a:lnTo>
                <a:lnTo>
                  <a:pt x="119672" y="111069"/>
                </a:lnTo>
                <a:lnTo>
                  <a:pt x="131595" y="111078"/>
                </a:lnTo>
                <a:lnTo>
                  <a:pt x="135237" y="110126"/>
                </a:lnTo>
                <a:lnTo>
                  <a:pt x="139571" y="108539"/>
                </a:lnTo>
                <a:lnTo>
                  <a:pt x="144365" y="106528"/>
                </a:lnTo>
                <a:lnTo>
                  <a:pt x="149466" y="105187"/>
                </a:lnTo>
                <a:lnTo>
                  <a:pt x="154771" y="104294"/>
                </a:lnTo>
                <a:lnTo>
                  <a:pt x="160214" y="103698"/>
                </a:lnTo>
                <a:lnTo>
                  <a:pt x="166699" y="103301"/>
                </a:lnTo>
                <a:lnTo>
                  <a:pt x="181525" y="102860"/>
                </a:lnTo>
                <a:lnTo>
                  <a:pt x="196835" y="102611"/>
                </a:lnTo>
                <a:lnTo>
                  <a:pt x="201591" y="103529"/>
                </a:lnTo>
                <a:lnTo>
                  <a:pt x="206667" y="105093"/>
                </a:lnTo>
                <a:lnTo>
                  <a:pt x="211955" y="107088"/>
                </a:lnTo>
                <a:lnTo>
                  <a:pt x="216433" y="108419"/>
                </a:lnTo>
                <a:lnTo>
                  <a:pt x="223949" y="109897"/>
                </a:lnTo>
                <a:lnTo>
                  <a:pt x="230465" y="113093"/>
                </a:lnTo>
                <a:lnTo>
                  <a:pt x="236535" y="117689"/>
                </a:lnTo>
                <a:lnTo>
                  <a:pt x="242408" y="122907"/>
                </a:lnTo>
                <a:lnTo>
                  <a:pt x="244356" y="125632"/>
                </a:lnTo>
                <a:lnTo>
                  <a:pt x="246519" y="131199"/>
                </a:lnTo>
                <a:lnTo>
                  <a:pt x="247481" y="136849"/>
                </a:lnTo>
                <a:lnTo>
                  <a:pt x="247737" y="139689"/>
                </a:lnTo>
                <a:lnTo>
                  <a:pt x="246955" y="142535"/>
                </a:lnTo>
                <a:lnTo>
                  <a:pt x="243547" y="148237"/>
                </a:lnTo>
                <a:lnTo>
                  <a:pt x="238858" y="153946"/>
                </a:lnTo>
                <a:lnTo>
                  <a:pt x="233598" y="160611"/>
                </a:lnTo>
                <a:lnTo>
                  <a:pt x="230862" y="165055"/>
                </a:lnTo>
                <a:lnTo>
                  <a:pt x="228086" y="169923"/>
                </a:lnTo>
                <a:lnTo>
                  <a:pt x="225282" y="173169"/>
                </a:lnTo>
                <a:lnTo>
                  <a:pt x="222460" y="175332"/>
                </a:lnTo>
                <a:lnTo>
                  <a:pt x="219627" y="176774"/>
                </a:lnTo>
                <a:lnTo>
                  <a:pt x="215833" y="179641"/>
                </a:lnTo>
                <a:lnTo>
                  <a:pt x="211399" y="183457"/>
                </a:lnTo>
                <a:lnTo>
                  <a:pt x="206538" y="187906"/>
                </a:lnTo>
                <a:lnTo>
                  <a:pt x="201392" y="190872"/>
                </a:lnTo>
                <a:lnTo>
                  <a:pt x="196056" y="192849"/>
                </a:lnTo>
                <a:lnTo>
                  <a:pt x="190594" y="194168"/>
                </a:lnTo>
                <a:lnTo>
                  <a:pt x="185048" y="195999"/>
                </a:lnTo>
                <a:lnTo>
                  <a:pt x="179445" y="198172"/>
                </a:lnTo>
                <a:lnTo>
                  <a:pt x="173805" y="200574"/>
                </a:lnTo>
                <a:lnTo>
                  <a:pt x="169093" y="203127"/>
                </a:lnTo>
                <a:lnTo>
                  <a:pt x="164998" y="205782"/>
                </a:lnTo>
                <a:lnTo>
                  <a:pt x="161316" y="208504"/>
                </a:lnTo>
                <a:lnTo>
                  <a:pt x="156957" y="210319"/>
                </a:lnTo>
                <a:lnTo>
                  <a:pt x="152145" y="211529"/>
                </a:lnTo>
                <a:lnTo>
                  <a:pt x="147032" y="212336"/>
                </a:lnTo>
                <a:lnTo>
                  <a:pt x="142672" y="212874"/>
                </a:lnTo>
                <a:lnTo>
                  <a:pt x="135287" y="213471"/>
                </a:lnTo>
                <a:lnTo>
                  <a:pt x="128829" y="213737"/>
                </a:lnTo>
                <a:lnTo>
                  <a:pt x="119838" y="213886"/>
                </a:lnTo>
                <a:lnTo>
                  <a:pt x="111103" y="213949"/>
                </a:lnTo>
                <a:lnTo>
                  <a:pt x="111090" y="2139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79"/>
          <p:cNvSpPr/>
          <p:nvPr/>
        </p:nvSpPr>
        <p:spPr>
          <a:xfrm>
            <a:off x="3414712" y="1037272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2540" y="34310"/>
                </a:lnTo>
                <a:lnTo>
                  <a:pt x="4550" y="37161"/>
                </a:lnTo>
                <a:lnTo>
                  <a:pt x="5891" y="40014"/>
                </a:lnTo>
                <a:lnTo>
                  <a:pt x="7381" y="45724"/>
                </a:lnTo>
                <a:lnTo>
                  <a:pt x="7778" y="49533"/>
                </a:lnTo>
                <a:lnTo>
                  <a:pt x="8043" y="53977"/>
                </a:lnTo>
                <a:lnTo>
                  <a:pt x="8219" y="58845"/>
                </a:lnTo>
                <a:lnTo>
                  <a:pt x="9289" y="63995"/>
                </a:lnTo>
                <a:lnTo>
                  <a:pt x="10956" y="69333"/>
                </a:lnTo>
                <a:lnTo>
                  <a:pt x="13019" y="74797"/>
                </a:lnTo>
                <a:lnTo>
                  <a:pt x="14394" y="80345"/>
                </a:lnTo>
                <a:lnTo>
                  <a:pt x="15311" y="85948"/>
                </a:lnTo>
                <a:lnTo>
                  <a:pt x="15922" y="91589"/>
                </a:lnTo>
                <a:lnTo>
                  <a:pt x="17283" y="97254"/>
                </a:lnTo>
                <a:lnTo>
                  <a:pt x="19141" y="102936"/>
                </a:lnTo>
                <a:lnTo>
                  <a:pt x="21334" y="108629"/>
                </a:lnTo>
                <a:lnTo>
                  <a:pt x="26309" y="122575"/>
                </a:lnTo>
                <a:lnTo>
                  <a:pt x="28969" y="130294"/>
                </a:lnTo>
                <a:lnTo>
                  <a:pt x="30743" y="137345"/>
                </a:lnTo>
                <a:lnTo>
                  <a:pt x="31925" y="143951"/>
                </a:lnTo>
                <a:lnTo>
                  <a:pt x="32714" y="150260"/>
                </a:lnTo>
                <a:lnTo>
                  <a:pt x="33239" y="155418"/>
                </a:lnTo>
                <a:lnTo>
                  <a:pt x="33589" y="159810"/>
                </a:lnTo>
                <a:lnTo>
                  <a:pt x="33823" y="163690"/>
                </a:lnTo>
                <a:lnTo>
                  <a:pt x="34082" y="173081"/>
                </a:lnTo>
                <a:lnTo>
                  <a:pt x="34287" y="221247"/>
                </a:lnTo>
                <a:lnTo>
                  <a:pt x="35240" y="225603"/>
                </a:lnTo>
                <a:lnTo>
                  <a:pt x="36828" y="229460"/>
                </a:lnTo>
                <a:lnTo>
                  <a:pt x="38840" y="232983"/>
                </a:lnTo>
                <a:lnTo>
                  <a:pt x="40180" y="236285"/>
                </a:lnTo>
                <a:lnTo>
                  <a:pt x="41671" y="242493"/>
                </a:lnTo>
                <a:lnTo>
                  <a:pt x="42627" y="248348"/>
                </a:lnTo>
                <a:lnTo>
                  <a:pt x="42842" y="256275"/>
                </a:lnTo>
                <a:lnTo>
                  <a:pt x="42859" y="257057"/>
                </a:lnTo>
                <a:lnTo>
                  <a:pt x="43813" y="257096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0"/>
          <p:cNvSpPr/>
          <p:nvPr/>
        </p:nvSpPr>
        <p:spPr>
          <a:xfrm>
            <a:off x="3328987" y="1140142"/>
            <a:ext cx="282893" cy="60009"/>
          </a:xfrm>
          <a:custGeom>
            <a:avLst/>
            <a:gdLst/>
            <a:ahLst/>
            <a:cxnLst/>
            <a:rect l="0" t="0" r="0" b="0"/>
            <a:pathLst>
              <a:path w="282893" h="60009">
                <a:moveTo>
                  <a:pt x="0" y="60008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2"/>
                </a:lnTo>
                <a:lnTo>
                  <a:pt x="6844" y="52229"/>
                </a:lnTo>
                <a:lnTo>
                  <a:pt x="11931" y="51788"/>
                </a:lnTo>
                <a:lnTo>
                  <a:pt x="14622" y="50718"/>
                </a:lnTo>
                <a:lnTo>
                  <a:pt x="17368" y="49052"/>
                </a:lnTo>
                <a:lnTo>
                  <a:pt x="20151" y="46989"/>
                </a:lnTo>
                <a:lnTo>
                  <a:pt x="23912" y="45613"/>
                </a:lnTo>
                <a:lnTo>
                  <a:pt x="28323" y="44696"/>
                </a:lnTo>
                <a:lnTo>
                  <a:pt x="33170" y="44085"/>
                </a:lnTo>
                <a:lnTo>
                  <a:pt x="38306" y="43678"/>
                </a:lnTo>
                <a:lnTo>
                  <a:pt x="43635" y="43406"/>
                </a:lnTo>
                <a:lnTo>
                  <a:pt x="49092" y="43225"/>
                </a:lnTo>
                <a:lnTo>
                  <a:pt x="54635" y="42152"/>
                </a:lnTo>
                <a:lnTo>
                  <a:pt x="60236" y="40484"/>
                </a:lnTo>
                <a:lnTo>
                  <a:pt x="65875" y="38419"/>
                </a:lnTo>
                <a:lnTo>
                  <a:pt x="71539" y="37043"/>
                </a:lnTo>
                <a:lnTo>
                  <a:pt x="77220" y="36125"/>
                </a:lnTo>
                <a:lnTo>
                  <a:pt x="82913" y="35513"/>
                </a:lnTo>
                <a:lnTo>
                  <a:pt x="89565" y="34153"/>
                </a:lnTo>
                <a:lnTo>
                  <a:pt x="96858" y="32294"/>
                </a:lnTo>
                <a:lnTo>
                  <a:pt x="104577" y="30102"/>
                </a:lnTo>
                <a:lnTo>
                  <a:pt x="111628" y="28640"/>
                </a:lnTo>
                <a:lnTo>
                  <a:pt x="118233" y="27666"/>
                </a:lnTo>
                <a:lnTo>
                  <a:pt x="124542" y="27017"/>
                </a:lnTo>
                <a:lnTo>
                  <a:pt x="130653" y="25631"/>
                </a:lnTo>
                <a:lnTo>
                  <a:pt x="136632" y="23755"/>
                </a:lnTo>
                <a:lnTo>
                  <a:pt x="142523" y="21552"/>
                </a:lnTo>
                <a:lnTo>
                  <a:pt x="148355" y="20083"/>
                </a:lnTo>
                <a:lnTo>
                  <a:pt x="154148" y="19103"/>
                </a:lnTo>
                <a:lnTo>
                  <a:pt x="159916" y="18451"/>
                </a:lnTo>
                <a:lnTo>
                  <a:pt x="165666" y="17063"/>
                </a:lnTo>
                <a:lnTo>
                  <a:pt x="171404" y="15185"/>
                </a:lnTo>
                <a:lnTo>
                  <a:pt x="177134" y="12981"/>
                </a:lnTo>
                <a:lnTo>
                  <a:pt x="182859" y="11512"/>
                </a:lnTo>
                <a:lnTo>
                  <a:pt x="188582" y="10532"/>
                </a:lnTo>
                <a:lnTo>
                  <a:pt x="194301" y="9879"/>
                </a:lnTo>
                <a:lnTo>
                  <a:pt x="200019" y="9443"/>
                </a:lnTo>
                <a:lnTo>
                  <a:pt x="205736" y="9153"/>
                </a:lnTo>
                <a:lnTo>
                  <a:pt x="211452" y="8960"/>
                </a:lnTo>
                <a:lnTo>
                  <a:pt x="217168" y="7878"/>
                </a:lnTo>
                <a:lnTo>
                  <a:pt x="222884" y="6205"/>
                </a:lnTo>
                <a:lnTo>
                  <a:pt x="228599" y="4136"/>
                </a:lnTo>
                <a:lnTo>
                  <a:pt x="234314" y="2758"/>
                </a:lnTo>
                <a:lnTo>
                  <a:pt x="240030" y="1838"/>
                </a:lnTo>
                <a:lnTo>
                  <a:pt x="245745" y="1226"/>
                </a:lnTo>
                <a:lnTo>
                  <a:pt x="250508" y="817"/>
                </a:lnTo>
                <a:lnTo>
                  <a:pt x="258339" y="363"/>
                </a:lnTo>
                <a:lnTo>
                  <a:pt x="264995" y="16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1"/>
          <p:cNvSpPr/>
          <p:nvPr/>
        </p:nvSpPr>
        <p:spPr>
          <a:xfrm>
            <a:off x="3783329" y="1037272"/>
            <a:ext cx="222887" cy="248604"/>
          </a:xfrm>
          <a:custGeom>
            <a:avLst/>
            <a:gdLst/>
            <a:ahLst/>
            <a:cxnLst/>
            <a:rect l="0" t="0" r="0" b="0"/>
            <a:pathLst>
              <a:path w="222887" h="24860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9325" y="25784"/>
                </a:lnTo>
                <a:lnTo>
                  <a:pt x="11932" y="28619"/>
                </a:lnTo>
                <a:lnTo>
                  <a:pt x="13670" y="31462"/>
                </a:lnTo>
                <a:lnTo>
                  <a:pt x="15601" y="37161"/>
                </a:lnTo>
                <a:lnTo>
                  <a:pt x="18021" y="40966"/>
                </a:lnTo>
                <a:lnTo>
                  <a:pt x="21539" y="45408"/>
                </a:lnTo>
                <a:lnTo>
                  <a:pt x="25790" y="50275"/>
                </a:lnTo>
                <a:lnTo>
                  <a:pt x="33053" y="58222"/>
                </a:lnTo>
                <a:lnTo>
                  <a:pt x="40408" y="65881"/>
                </a:lnTo>
                <a:lnTo>
                  <a:pt x="75614" y="101322"/>
                </a:lnTo>
                <a:lnTo>
                  <a:pt x="80890" y="105648"/>
                </a:lnTo>
                <a:lnTo>
                  <a:pt x="86311" y="109484"/>
                </a:lnTo>
                <a:lnTo>
                  <a:pt x="91831" y="112995"/>
                </a:lnTo>
                <a:lnTo>
                  <a:pt x="97416" y="117240"/>
                </a:lnTo>
                <a:lnTo>
                  <a:pt x="103044" y="121975"/>
                </a:lnTo>
                <a:lnTo>
                  <a:pt x="108701" y="127037"/>
                </a:lnTo>
                <a:lnTo>
                  <a:pt x="113425" y="132316"/>
                </a:lnTo>
                <a:lnTo>
                  <a:pt x="117527" y="137741"/>
                </a:lnTo>
                <a:lnTo>
                  <a:pt x="121214" y="143262"/>
                </a:lnTo>
                <a:lnTo>
                  <a:pt x="125577" y="148848"/>
                </a:lnTo>
                <a:lnTo>
                  <a:pt x="130391" y="154477"/>
                </a:lnTo>
                <a:lnTo>
                  <a:pt x="139867" y="164859"/>
                </a:lnTo>
                <a:lnTo>
                  <a:pt x="147253" y="172648"/>
                </a:lnTo>
                <a:lnTo>
                  <a:pt x="150557" y="177011"/>
                </a:lnTo>
                <a:lnTo>
                  <a:pt x="153711" y="181825"/>
                </a:lnTo>
                <a:lnTo>
                  <a:pt x="156767" y="186939"/>
                </a:lnTo>
                <a:lnTo>
                  <a:pt x="159757" y="191301"/>
                </a:lnTo>
                <a:lnTo>
                  <a:pt x="165618" y="198688"/>
                </a:lnTo>
                <a:lnTo>
                  <a:pt x="171398" y="205146"/>
                </a:lnTo>
                <a:lnTo>
                  <a:pt x="177142" y="211191"/>
                </a:lnTo>
                <a:lnTo>
                  <a:pt x="204400" y="238689"/>
                </a:lnTo>
                <a:lnTo>
                  <a:pt x="205799" y="239136"/>
                </a:lnTo>
                <a:lnTo>
                  <a:pt x="209894" y="239633"/>
                </a:lnTo>
                <a:lnTo>
                  <a:pt x="211367" y="240718"/>
                </a:lnTo>
                <a:lnTo>
                  <a:pt x="212349" y="242393"/>
                </a:lnTo>
                <a:lnTo>
                  <a:pt x="213004" y="244463"/>
                </a:lnTo>
                <a:lnTo>
                  <a:pt x="214393" y="245843"/>
                </a:lnTo>
                <a:lnTo>
                  <a:pt x="216271" y="246763"/>
                </a:lnTo>
                <a:lnTo>
                  <a:pt x="222886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2"/>
          <p:cNvSpPr/>
          <p:nvPr/>
        </p:nvSpPr>
        <p:spPr>
          <a:xfrm>
            <a:off x="3774757" y="1045844"/>
            <a:ext cx="171451" cy="248485"/>
          </a:xfrm>
          <a:custGeom>
            <a:avLst/>
            <a:gdLst/>
            <a:ahLst/>
            <a:cxnLst/>
            <a:rect l="0" t="0" r="0" b="0"/>
            <a:pathLst>
              <a:path w="171451" h="248485">
                <a:moveTo>
                  <a:pt x="171450" y="0"/>
                </a:moveTo>
                <a:lnTo>
                  <a:pt x="171450" y="4551"/>
                </a:lnTo>
                <a:lnTo>
                  <a:pt x="170498" y="6844"/>
                </a:lnTo>
                <a:lnTo>
                  <a:pt x="164606" y="15575"/>
                </a:lnTo>
                <a:lnTo>
                  <a:pt x="162125" y="19909"/>
                </a:lnTo>
                <a:lnTo>
                  <a:pt x="159518" y="24702"/>
                </a:lnTo>
                <a:lnTo>
                  <a:pt x="155876" y="29804"/>
                </a:lnTo>
                <a:lnTo>
                  <a:pt x="151542" y="35109"/>
                </a:lnTo>
                <a:lnTo>
                  <a:pt x="146748" y="40551"/>
                </a:lnTo>
                <a:lnTo>
                  <a:pt x="142600" y="46084"/>
                </a:lnTo>
                <a:lnTo>
                  <a:pt x="138882" y="51678"/>
                </a:lnTo>
                <a:lnTo>
                  <a:pt x="135450" y="57312"/>
                </a:lnTo>
                <a:lnTo>
                  <a:pt x="131258" y="62973"/>
                </a:lnTo>
                <a:lnTo>
                  <a:pt x="126557" y="68652"/>
                </a:lnTo>
                <a:lnTo>
                  <a:pt x="121519" y="74343"/>
                </a:lnTo>
                <a:lnTo>
                  <a:pt x="110841" y="85747"/>
                </a:lnTo>
                <a:lnTo>
                  <a:pt x="88464" y="108590"/>
                </a:lnTo>
                <a:lnTo>
                  <a:pt x="83741" y="115256"/>
                </a:lnTo>
                <a:lnTo>
                  <a:pt x="79640" y="122557"/>
                </a:lnTo>
                <a:lnTo>
                  <a:pt x="75953" y="130283"/>
                </a:lnTo>
                <a:lnTo>
                  <a:pt x="71591" y="137338"/>
                </a:lnTo>
                <a:lnTo>
                  <a:pt x="66777" y="143946"/>
                </a:lnTo>
                <a:lnTo>
                  <a:pt x="61663" y="150257"/>
                </a:lnTo>
                <a:lnTo>
                  <a:pt x="57301" y="156369"/>
                </a:lnTo>
                <a:lnTo>
                  <a:pt x="53441" y="162349"/>
                </a:lnTo>
                <a:lnTo>
                  <a:pt x="49915" y="168240"/>
                </a:lnTo>
                <a:lnTo>
                  <a:pt x="45659" y="174073"/>
                </a:lnTo>
                <a:lnTo>
                  <a:pt x="40917" y="179866"/>
                </a:lnTo>
                <a:lnTo>
                  <a:pt x="31521" y="190431"/>
                </a:lnTo>
                <a:lnTo>
                  <a:pt x="24169" y="198301"/>
                </a:lnTo>
                <a:lnTo>
                  <a:pt x="21828" y="202686"/>
                </a:lnTo>
                <a:lnTo>
                  <a:pt x="20267" y="207514"/>
                </a:lnTo>
                <a:lnTo>
                  <a:pt x="19226" y="212638"/>
                </a:lnTo>
                <a:lnTo>
                  <a:pt x="17580" y="217006"/>
                </a:lnTo>
                <a:lnTo>
                  <a:pt x="13211" y="224400"/>
                </a:lnTo>
                <a:lnTo>
                  <a:pt x="8094" y="230861"/>
                </a:lnTo>
                <a:lnTo>
                  <a:pt x="1599" y="238219"/>
                </a:lnTo>
                <a:lnTo>
                  <a:pt x="1066" y="239776"/>
                </a:lnTo>
                <a:lnTo>
                  <a:pt x="141" y="247252"/>
                </a:lnTo>
                <a:lnTo>
                  <a:pt x="12" y="248484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3"/>
          <p:cNvSpPr/>
          <p:nvPr/>
        </p:nvSpPr>
        <p:spPr>
          <a:xfrm>
            <a:off x="4066222" y="883001"/>
            <a:ext cx="222886" cy="188444"/>
          </a:xfrm>
          <a:custGeom>
            <a:avLst/>
            <a:gdLst/>
            <a:ahLst/>
            <a:cxnLst/>
            <a:rect l="0" t="0" r="0" b="0"/>
            <a:pathLst>
              <a:path w="222886" h="188444">
                <a:moveTo>
                  <a:pt x="0" y="42829"/>
                </a:moveTo>
                <a:lnTo>
                  <a:pt x="0" y="38278"/>
                </a:lnTo>
                <a:lnTo>
                  <a:pt x="953" y="36937"/>
                </a:lnTo>
                <a:lnTo>
                  <a:pt x="2540" y="36043"/>
                </a:lnTo>
                <a:lnTo>
                  <a:pt x="4551" y="35448"/>
                </a:lnTo>
                <a:lnTo>
                  <a:pt x="5891" y="34098"/>
                </a:lnTo>
                <a:lnTo>
                  <a:pt x="6785" y="32246"/>
                </a:lnTo>
                <a:lnTo>
                  <a:pt x="7381" y="30058"/>
                </a:lnTo>
                <a:lnTo>
                  <a:pt x="10583" y="25088"/>
                </a:lnTo>
                <a:lnTo>
                  <a:pt x="12770" y="22429"/>
                </a:lnTo>
                <a:lnTo>
                  <a:pt x="15181" y="20656"/>
                </a:lnTo>
                <a:lnTo>
                  <a:pt x="20400" y="18687"/>
                </a:lnTo>
                <a:lnTo>
                  <a:pt x="25894" y="15271"/>
                </a:lnTo>
                <a:lnTo>
                  <a:pt x="28693" y="13027"/>
                </a:lnTo>
                <a:lnTo>
                  <a:pt x="31511" y="11531"/>
                </a:lnTo>
                <a:lnTo>
                  <a:pt x="37182" y="9868"/>
                </a:lnTo>
                <a:lnTo>
                  <a:pt x="42878" y="6590"/>
                </a:lnTo>
                <a:lnTo>
                  <a:pt x="45731" y="4382"/>
                </a:lnTo>
                <a:lnTo>
                  <a:pt x="49537" y="2910"/>
                </a:lnTo>
                <a:lnTo>
                  <a:pt x="53980" y="1929"/>
                </a:lnTo>
                <a:lnTo>
                  <a:pt x="58846" y="1274"/>
                </a:lnTo>
                <a:lnTo>
                  <a:pt x="63043" y="838"/>
                </a:lnTo>
                <a:lnTo>
                  <a:pt x="66794" y="547"/>
                </a:lnTo>
                <a:lnTo>
                  <a:pt x="73502" y="225"/>
                </a:lnTo>
                <a:lnTo>
                  <a:pt x="79657" y="81"/>
                </a:lnTo>
                <a:lnTo>
                  <a:pt x="93029" y="0"/>
                </a:lnTo>
                <a:lnTo>
                  <a:pt x="97261" y="941"/>
                </a:lnTo>
                <a:lnTo>
                  <a:pt x="101036" y="2521"/>
                </a:lnTo>
                <a:lnTo>
                  <a:pt x="107770" y="5864"/>
                </a:lnTo>
                <a:lnTo>
                  <a:pt x="113938" y="7350"/>
                </a:lnTo>
                <a:lnTo>
                  <a:pt x="119854" y="10550"/>
                </a:lnTo>
                <a:lnTo>
                  <a:pt x="122765" y="12737"/>
                </a:lnTo>
                <a:lnTo>
                  <a:pt x="128540" y="15167"/>
                </a:lnTo>
                <a:lnTo>
                  <a:pt x="131414" y="15815"/>
                </a:lnTo>
                <a:lnTo>
                  <a:pt x="133329" y="17200"/>
                </a:lnTo>
                <a:lnTo>
                  <a:pt x="134606" y="19075"/>
                </a:lnTo>
                <a:lnTo>
                  <a:pt x="135457" y="21278"/>
                </a:lnTo>
                <a:lnTo>
                  <a:pt x="138943" y="26265"/>
                </a:lnTo>
                <a:lnTo>
                  <a:pt x="141206" y="28929"/>
                </a:lnTo>
                <a:lnTo>
                  <a:pt x="141763" y="31657"/>
                </a:lnTo>
                <a:lnTo>
                  <a:pt x="141181" y="34428"/>
                </a:lnTo>
                <a:lnTo>
                  <a:pt x="138947" y="40048"/>
                </a:lnTo>
                <a:lnTo>
                  <a:pt x="137954" y="45720"/>
                </a:lnTo>
                <a:lnTo>
                  <a:pt x="136737" y="49519"/>
                </a:lnTo>
                <a:lnTo>
                  <a:pt x="134973" y="53956"/>
                </a:lnTo>
                <a:lnTo>
                  <a:pt x="132844" y="58819"/>
                </a:lnTo>
                <a:lnTo>
                  <a:pt x="131426" y="63014"/>
                </a:lnTo>
                <a:lnTo>
                  <a:pt x="130479" y="66763"/>
                </a:lnTo>
                <a:lnTo>
                  <a:pt x="129849" y="70215"/>
                </a:lnTo>
                <a:lnTo>
                  <a:pt x="127523" y="74421"/>
                </a:lnTo>
                <a:lnTo>
                  <a:pt x="124068" y="79130"/>
                </a:lnTo>
                <a:lnTo>
                  <a:pt x="119860" y="84175"/>
                </a:lnTo>
                <a:lnTo>
                  <a:pt x="116101" y="88490"/>
                </a:lnTo>
                <a:lnTo>
                  <a:pt x="112643" y="92320"/>
                </a:lnTo>
                <a:lnTo>
                  <a:pt x="106261" y="99115"/>
                </a:lnTo>
                <a:lnTo>
                  <a:pt x="96361" y="109248"/>
                </a:lnTo>
                <a:lnTo>
                  <a:pt x="57256" y="148449"/>
                </a:lnTo>
                <a:lnTo>
                  <a:pt x="55316" y="151342"/>
                </a:lnTo>
                <a:lnTo>
                  <a:pt x="53160" y="157097"/>
                </a:lnTo>
                <a:lnTo>
                  <a:pt x="49662" y="162829"/>
                </a:lnTo>
                <a:lnTo>
                  <a:pt x="44932" y="168552"/>
                </a:lnTo>
                <a:lnTo>
                  <a:pt x="39654" y="174271"/>
                </a:lnTo>
                <a:lnTo>
                  <a:pt x="35879" y="178294"/>
                </a:lnTo>
                <a:lnTo>
                  <a:pt x="35350" y="179812"/>
                </a:lnTo>
                <a:lnTo>
                  <a:pt x="34604" y="185545"/>
                </a:lnTo>
                <a:lnTo>
                  <a:pt x="34430" y="187221"/>
                </a:lnTo>
                <a:lnTo>
                  <a:pt x="35335" y="187667"/>
                </a:lnTo>
                <a:lnTo>
                  <a:pt x="41161" y="188296"/>
                </a:lnTo>
                <a:lnTo>
                  <a:pt x="46234" y="188443"/>
                </a:lnTo>
                <a:lnTo>
                  <a:pt x="48921" y="187530"/>
                </a:lnTo>
                <a:lnTo>
                  <a:pt x="54445" y="183975"/>
                </a:lnTo>
                <a:lnTo>
                  <a:pt x="58204" y="182646"/>
                </a:lnTo>
                <a:lnTo>
                  <a:pt x="62615" y="181760"/>
                </a:lnTo>
                <a:lnTo>
                  <a:pt x="67461" y="181170"/>
                </a:lnTo>
                <a:lnTo>
                  <a:pt x="72597" y="179824"/>
                </a:lnTo>
                <a:lnTo>
                  <a:pt x="77925" y="177974"/>
                </a:lnTo>
                <a:lnTo>
                  <a:pt x="83382" y="175788"/>
                </a:lnTo>
                <a:lnTo>
                  <a:pt x="89878" y="174330"/>
                </a:lnTo>
                <a:lnTo>
                  <a:pt x="97066" y="173359"/>
                </a:lnTo>
                <a:lnTo>
                  <a:pt x="104716" y="172711"/>
                </a:lnTo>
                <a:lnTo>
                  <a:pt x="111721" y="171327"/>
                </a:lnTo>
                <a:lnTo>
                  <a:pt x="118296" y="169452"/>
                </a:lnTo>
                <a:lnTo>
                  <a:pt x="147086" y="159598"/>
                </a:lnTo>
                <a:lnTo>
                  <a:pt x="154255" y="157822"/>
                </a:lnTo>
                <a:lnTo>
                  <a:pt x="160940" y="156639"/>
                </a:lnTo>
                <a:lnTo>
                  <a:pt x="167300" y="155849"/>
                </a:lnTo>
                <a:lnTo>
                  <a:pt x="172493" y="155323"/>
                </a:lnTo>
                <a:lnTo>
                  <a:pt x="176908" y="154973"/>
                </a:lnTo>
                <a:lnTo>
                  <a:pt x="180804" y="154739"/>
                </a:lnTo>
                <a:lnTo>
                  <a:pt x="184353" y="153630"/>
                </a:lnTo>
                <a:lnTo>
                  <a:pt x="190837" y="149859"/>
                </a:lnTo>
                <a:lnTo>
                  <a:pt x="196894" y="147548"/>
                </a:lnTo>
                <a:lnTo>
                  <a:pt x="202761" y="146520"/>
                </a:lnTo>
                <a:lnTo>
                  <a:pt x="208543" y="146064"/>
                </a:lnTo>
                <a:lnTo>
                  <a:pt x="214126" y="145771"/>
                </a:lnTo>
                <a:lnTo>
                  <a:pt x="222885" y="1456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4"/>
          <p:cNvSpPr/>
          <p:nvPr/>
        </p:nvSpPr>
        <p:spPr>
          <a:xfrm>
            <a:off x="4357687" y="1191577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8573"/>
                </a:moveTo>
                <a:lnTo>
                  <a:pt x="27780" y="8573"/>
                </a:lnTo>
                <a:lnTo>
                  <a:pt x="32808" y="9525"/>
                </a:lnTo>
                <a:lnTo>
                  <a:pt x="39017" y="11113"/>
                </a:lnTo>
                <a:lnTo>
                  <a:pt x="46014" y="13123"/>
                </a:lnTo>
                <a:lnTo>
                  <a:pt x="52584" y="14464"/>
                </a:lnTo>
                <a:lnTo>
                  <a:pt x="58868" y="15358"/>
                </a:lnTo>
                <a:lnTo>
                  <a:pt x="64963" y="15953"/>
                </a:lnTo>
                <a:lnTo>
                  <a:pt x="71884" y="16351"/>
                </a:lnTo>
                <a:lnTo>
                  <a:pt x="87193" y="16792"/>
                </a:lnTo>
                <a:lnTo>
                  <a:pt x="155535" y="17136"/>
                </a:lnTo>
                <a:lnTo>
                  <a:pt x="193916" y="17144"/>
                </a:lnTo>
                <a:lnTo>
                  <a:pt x="198810" y="15240"/>
                </a:lnTo>
                <a:lnTo>
                  <a:pt x="203025" y="12065"/>
                </a:lnTo>
                <a:lnTo>
                  <a:pt x="206787" y="8043"/>
                </a:lnTo>
                <a:lnTo>
                  <a:pt x="210248" y="5362"/>
                </a:lnTo>
                <a:lnTo>
                  <a:pt x="213508" y="3575"/>
                </a:lnTo>
                <a:lnTo>
                  <a:pt x="216634" y="2383"/>
                </a:lnTo>
                <a:lnTo>
                  <a:pt x="219670" y="1589"/>
                </a:lnTo>
                <a:lnTo>
                  <a:pt x="222647" y="1059"/>
                </a:lnTo>
                <a:lnTo>
                  <a:pt x="225583" y="706"/>
                </a:lnTo>
                <a:lnTo>
                  <a:pt x="231387" y="31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5"/>
          <p:cNvSpPr/>
          <p:nvPr/>
        </p:nvSpPr>
        <p:spPr>
          <a:xfrm>
            <a:off x="4692015" y="985837"/>
            <a:ext cx="34290" cy="300039"/>
          </a:xfrm>
          <a:custGeom>
            <a:avLst/>
            <a:gdLst/>
            <a:ahLst/>
            <a:cxnLst/>
            <a:rect l="0" t="0" r="0" b="0"/>
            <a:pathLst>
              <a:path w="34290" h="300039">
                <a:moveTo>
                  <a:pt x="0" y="0"/>
                </a:moveTo>
                <a:lnTo>
                  <a:pt x="0" y="96005"/>
                </a:lnTo>
                <a:lnTo>
                  <a:pt x="952" y="104008"/>
                </a:lnTo>
                <a:lnTo>
                  <a:pt x="2540" y="112201"/>
                </a:lnTo>
                <a:lnTo>
                  <a:pt x="4551" y="120521"/>
                </a:lnTo>
                <a:lnTo>
                  <a:pt x="5891" y="128925"/>
                </a:lnTo>
                <a:lnTo>
                  <a:pt x="6785" y="137385"/>
                </a:lnTo>
                <a:lnTo>
                  <a:pt x="7381" y="145882"/>
                </a:lnTo>
                <a:lnTo>
                  <a:pt x="7778" y="154405"/>
                </a:lnTo>
                <a:lnTo>
                  <a:pt x="8219" y="171494"/>
                </a:lnTo>
                <a:lnTo>
                  <a:pt x="8467" y="192630"/>
                </a:lnTo>
                <a:lnTo>
                  <a:pt x="9455" y="198905"/>
                </a:lnTo>
                <a:lnTo>
                  <a:pt x="11066" y="204993"/>
                </a:lnTo>
                <a:lnTo>
                  <a:pt x="13092" y="210957"/>
                </a:lnTo>
                <a:lnTo>
                  <a:pt x="14443" y="216838"/>
                </a:lnTo>
                <a:lnTo>
                  <a:pt x="15344" y="222664"/>
                </a:lnTo>
                <a:lnTo>
                  <a:pt x="15944" y="228453"/>
                </a:lnTo>
                <a:lnTo>
                  <a:pt x="17296" y="234217"/>
                </a:lnTo>
                <a:lnTo>
                  <a:pt x="19151" y="239965"/>
                </a:lnTo>
                <a:lnTo>
                  <a:pt x="21340" y="245701"/>
                </a:lnTo>
                <a:lnTo>
                  <a:pt x="22799" y="250478"/>
                </a:lnTo>
                <a:lnTo>
                  <a:pt x="23771" y="254616"/>
                </a:lnTo>
                <a:lnTo>
                  <a:pt x="24420" y="258326"/>
                </a:lnTo>
                <a:lnTo>
                  <a:pt x="25140" y="264989"/>
                </a:lnTo>
                <a:lnTo>
                  <a:pt x="25333" y="268100"/>
                </a:lnTo>
                <a:lnTo>
                  <a:pt x="26414" y="271126"/>
                </a:lnTo>
                <a:lnTo>
                  <a:pt x="28086" y="274095"/>
                </a:lnTo>
                <a:lnTo>
                  <a:pt x="30154" y="277028"/>
                </a:lnTo>
                <a:lnTo>
                  <a:pt x="31533" y="279935"/>
                </a:lnTo>
                <a:lnTo>
                  <a:pt x="32452" y="282826"/>
                </a:lnTo>
                <a:lnTo>
                  <a:pt x="33926" y="289759"/>
                </a:lnTo>
                <a:lnTo>
                  <a:pt x="34242" y="298025"/>
                </a:lnTo>
                <a:lnTo>
                  <a:pt x="34289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6"/>
          <p:cNvSpPr/>
          <p:nvPr/>
        </p:nvSpPr>
        <p:spPr>
          <a:xfrm>
            <a:off x="4880609" y="960119"/>
            <a:ext cx="17136" cy="325757"/>
          </a:xfrm>
          <a:custGeom>
            <a:avLst/>
            <a:gdLst/>
            <a:ahLst/>
            <a:cxnLst/>
            <a:rect l="0" t="0" r="0" b="0"/>
            <a:pathLst>
              <a:path w="17136" h="325757">
                <a:moveTo>
                  <a:pt x="0" y="0"/>
                </a:moveTo>
                <a:lnTo>
                  <a:pt x="0" y="12771"/>
                </a:lnTo>
                <a:lnTo>
                  <a:pt x="953" y="16134"/>
                </a:lnTo>
                <a:lnTo>
                  <a:pt x="2541" y="20281"/>
                </a:lnTo>
                <a:lnTo>
                  <a:pt x="4552" y="24951"/>
                </a:lnTo>
                <a:lnTo>
                  <a:pt x="5892" y="29969"/>
                </a:lnTo>
                <a:lnTo>
                  <a:pt x="6786" y="35220"/>
                </a:lnTo>
                <a:lnTo>
                  <a:pt x="7382" y="40625"/>
                </a:lnTo>
                <a:lnTo>
                  <a:pt x="8731" y="46134"/>
                </a:lnTo>
                <a:lnTo>
                  <a:pt x="10584" y="51711"/>
                </a:lnTo>
                <a:lnTo>
                  <a:pt x="12771" y="57334"/>
                </a:lnTo>
                <a:lnTo>
                  <a:pt x="14229" y="63940"/>
                </a:lnTo>
                <a:lnTo>
                  <a:pt x="15201" y="71202"/>
                </a:lnTo>
                <a:lnTo>
                  <a:pt x="15849" y="78901"/>
                </a:lnTo>
                <a:lnTo>
                  <a:pt x="16282" y="86891"/>
                </a:lnTo>
                <a:lnTo>
                  <a:pt x="16761" y="103388"/>
                </a:lnTo>
                <a:lnTo>
                  <a:pt x="17123" y="162908"/>
                </a:lnTo>
                <a:lnTo>
                  <a:pt x="17135" y="180036"/>
                </a:lnTo>
                <a:lnTo>
                  <a:pt x="16187" y="188605"/>
                </a:lnTo>
                <a:lnTo>
                  <a:pt x="14601" y="197174"/>
                </a:lnTo>
                <a:lnTo>
                  <a:pt x="12592" y="205745"/>
                </a:lnTo>
                <a:lnTo>
                  <a:pt x="11252" y="213363"/>
                </a:lnTo>
                <a:lnTo>
                  <a:pt x="10359" y="220347"/>
                </a:lnTo>
                <a:lnTo>
                  <a:pt x="9764" y="226908"/>
                </a:lnTo>
                <a:lnTo>
                  <a:pt x="9367" y="233187"/>
                </a:lnTo>
                <a:lnTo>
                  <a:pt x="8926" y="245244"/>
                </a:lnTo>
                <a:lnTo>
                  <a:pt x="8678" y="262742"/>
                </a:lnTo>
                <a:lnTo>
                  <a:pt x="7690" y="268506"/>
                </a:lnTo>
                <a:lnTo>
                  <a:pt x="6079" y="274255"/>
                </a:lnTo>
                <a:lnTo>
                  <a:pt x="4053" y="279992"/>
                </a:lnTo>
                <a:lnTo>
                  <a:pt x="2703" y="284769"/>
                </a:lnTo>
                <a:lnTo>
                  <a:pt x="1802" y="288906"/>
                </a:lnTo>
                <a:lnTo>
                  <a:pt x="1201" y="292617"/>
                </a:lnTo>
                <a:lnTo>
                  <a:pt x="801" y="296043"/>
                </a:lnTo>
                <a:lnTo>
                  <a:pt x="356" y="302390"/>
                </a:lnTo>
                <a:lnTo>
                  <a:pt x="106" y="311318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7"/>
          <p:cNvSpPr/>
          <p:nvPr/>
        </p:nvSpPr>
        <p:spPr>
          <a:xfrm>
            <a:off x="5034915" y="1049478"/>
            <a:ext cx="240031" cy="210680"/>
          </a:xfrm>
          <a:custGeom>
            <a:avLst/>
            <a:gdLst/>
            <a:ahLst/>
            <a:cxnLst/>
            <a:rect l="0" t="0" r="0" b="0"/>
            <a:pathLst>
              <a:path w="240031" h="210680">
                <a:moveTo>
                  <a:pt x="0" y="4939"/>
                </a:moveTo>
                <a:lnTo>
                  <a:pt x="0" y="0"/>
                </a:lnTo>
                <a:lnTo>
                  <a:pt x="0" y="4101"/>
                </a:lnTo>
                <a:lnTo>
                  <a:pt x="952" y="4380"/>
                </a:lnTo>
                <a:lnTo>
                  <a:pt x="7381" y="4865"/>
                </a:lnTo>
                <a:lnTo>
                  <a:pt x="12770" y="9468"/>
                </a:lnTo>
                <a:lnTo>
                  <a:pt x="17740" y="14254"/>
                </a:lnTo>
                <a:lnTo>
                  <a:pt x="24076" y="19557"/>
                </a:lnTo>
                <a:lnTo>
                  <a:pt x="28434" y="22304"/>
                </a:lnTo>
                <a:lnTo>
                  <a:pt x="33243" y="25088"/>
                </a:lnTo>
                <a:lnTo>
                  <a:pt x="37402" y="27897"/>
                </a:lnTo>
                <a:lnTo>
                  <a:pt x="44562" y="33558"/>
                </a:lnTo>
                <a:lnTo>
                  <a:pt x="47806" y="37353"/>
                </a:lnTo>
                <a:lnTo>
                  <a:pt x="50921" y="41788"/>
                </a:lnTo>
                <a:lnTo>
                  <a:pt x="53949" y="46650"/>
                </a:lnTo>
                <a:lnTo>
                  <a:pt x="58826" y="51796"/>
                </a:lnTo>
                <a:lnTo>
                  <a:pt x="64935" y="57132"/>
                </a:lnTo>
                <a:lnTo>
                  <a:pt x="71865" y="62595"/>
                </a:lnTo>
                <a:lnTo>
                  <a:pt x="77437" y="67189"/>
                </a:lnTo>
                <a:lnTo>
                  <a:pt x="82105" y="71204"/>
                </a:lnTo>
                <a:lnTo>
                  <a:pt x="86169" y="74833"/>
                </a:lnTo>
                <a:lnTo>
                  <a:pt x="91736" y="79158"/>
                </a:lnTo>
                <a:lnTo>
                  <a:pt x="98305" y="83946"/>
                </a:lnTo>
                <a:lnTo>
                  <a:pt x="105541" y="89043"/>
                </a:lnTo>
                <a:lnTo>
                  <a:pt x="112271" y="94346"/>
                </a:lnTo>
                <a:lnTo>
                  <a:pt x="118662" y="99786"/>
                </a:lnTo>
                <a:lnTo>
                  <a:pt x="129891" y="109958"/>
                </a:lnTo>
                <a:lnTo>
                  <a:pt x="138056" y="117654"/>
                </a:lnTo>
                <a:lnTo>
                  <a:pt x="168922" y="148177"/>
                </a:lnTo>
                <a:lnTo>
                  <a:pt x="172622" y="152818"/>
                </a:lnTo>
                <a:lnTo>
                  <a:pt x="175089" y="156865"/>
                </a:lnTo>
                <a:lnTo>
                  <a:pt x="176733" y="160516"/>
                </a:lnTo>
                <a:lnTo>
                  <a:pt x="179734" y="163902"/>
                </a:lnTo>
                <a:lnTo>
                  <a:pt x="183640" y="167112"/>
                </a:lnTo>
                <a:lnTo>
                  <a:pt x="188149" y="170204"/>
                </a:lnTo>
                <a:lnTo>
                  <a:pt x="192108" y="173218"/>
                </a:lnTo>
                <a:lnTo>
                  <a:pt x="199046" y="179107"/>
                </a:lnTo>
                <a:lnTo>
                  <a:pt x="205305" y="184900"/>
                </a:lnTo>
                <a:lnTo>
                  <a:pt x="214183" y="193516"/>
                </a:lnTo>
                <a:lnTo>
                  <a:pt x="229756" y="208985"/>
                </a:lnTo>
                <a:lnTo>
                  <a:pt x="231275" y="209549"/>
                </a:lnTo>
                <a:lnTo>
                  <a:pt x="238689" y="210530"/>
                </a:lnTo>
                <a:lnTo>
                  <a:pt x="240030" y="2106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8"/>
          <p:cNvSpPr/>
          <p:nvPr/>
        </p:nvSpPr>
        <p:spPr>
          <a:xfrm>
            <a:off x="5009820" y="1045844"/>
            <a:ext cx="205118" cy="188597"/>
          </a:xfrm>
          <a:custGeom>
            <a:avLst/>
            <a:gdLst/>
            <a:ahLst/>
            <a:cxnLst/>
            <a:rect l="0" t="0" r="0" b="0"/>
            <a:pathLst>
              <a:path w="205118" h="188597">
                <a:moveTo>
                  <a:pt x="205117" y="0"/>
                </a:moveTo>
                <a:lnTo>
                  <a:pt x="205117" y="12771"/>
                </a:lnTo>
                <a:lnTo>
                  <a:pt x="204165" y="14229"/>
                </a:lnTo>
                <a:lnTo>
                  <a:pt x="202577" y="15201"/>
                </a:lnTo>
                <a:lnTo>
                  <a:pt x="200567" y="15849"/>
                </a:lnTo>
                <a:lnTo>
                  <a:pt x="198273" y="18186"/>
                </a:lnTo>
                <a:lnTo>
                  <a:pt x="195792" y="21649"/>
                </a:lnTo>
                <a:lnTo>
                  <a:pt x="193186" y="25863"/>
                </a:lnTo>
                <a:lnTo>
                  <a:pt x="190495" y="29625"/>
                </a:lnTo>
                <a:lnTo>
                  <a:pt x="187749" y="33085"/>
                </a:lnTo>
                <a:lnTo>
                  <a:pt x="184966" y="36344"/>
                </a:lnTo>
                <a:lnTo>
                  <a:pt x="181206" y="40422"/>
                </a:lnTo>
                <a:lnTo>
                  <a:pt x="171947" y="50033"/>
                </a:lnTo>
                <a:lnTo>
                  <a:pt x="166811" y="54311"/>
                </a:lnTo>
                <a:lnTo>
                  <a:pt x="161482" y="58115"/>
                </a:lnTo>
                <a:lnTo>
                  <a:pt x="142341" y="70560"/>
                </a:lnTo>
                <a:lnTo>
                  <a:pt x="134691" y="75615"/>
                </a:lnTo>
                <a:lnTo>
                  <a:pt x="127687" y="80890"/>
                </a:lnTo>
                <a:lnTo>
                  <a:pt x="121112" y="86312"/>
                </a:lnTo>
                <a:lnTo>
                  <a:pt x="114824" y="91831"/>
                </a:lnTo>
                <a:lnTo>
                  <a:pt x="107774" y="97416"/>
                </a:lnTo>
                <a:lnTo>
                  <a:pt x="100217" y="103044"/>
                </a:lnTo>
                <a:lnTo>
                  <a:pt x="84200" y="114378"/>
                </a:lnTo>
                <a:lnTo>
                  <a:pt x="67556" y="125765"/>
                </a:lnTo>
                <a:lnTo>
                  <a:pt x="60069" y="131468"/>
                </a:lnTo>
                <a:lnTo>
                  <a:pt x="53174" y="137176"/>
                </a:lnTo>
                <a:lnTo>
                  <a:pt x="41384" y="147645"/>
                </a:lnTo>
                <a:lnTo>
                  <a:pt x="32969" y="155473"/>
                </a:lnTo>
                <a:lnTo>
                  <a:pt x="28439" y="158894"/>
                </a:lnTo>
                <a:lnTo>
                  <a:pt x="23515" y="162127"/>
                </a:lnTo>
                <a:lnTo>
                  <a:pt x="18326" y="165235"/>
                </a:lnTo>
                <a:lnTo>
                  <a:pt x="13915" y="168259"/>
                </a:lnTo>
                <a:lnTo>
                  <a:pt x="10022" y="171228"/>
                </a:lnTo>
                <a:lnTo>
                  <a:pt x="1479" y="178286"/>
                </a:lnTo>
                <a:lnTo>
                  <a:pt x="779" y="179817"/>
                </a:lnTo>
                <a:lnTo>
                  <a:pt x="0" y="184059"/>
                </a:lnTo>
                <a:lnTo>
                  <a:pt x="745" y="185571"/>
                </a:lnTo>
                <a:lnTo>
                  <a:pt x="2194" y="186579"/>
                </a:lnTo>
                <a:lnTo>
                  <a:pt x="6812" y="188197"/>
                </a:lnTo>
                <a:lnTo>
                  <a:pt x="9984" y="188419"/>
                </a:lnTo>
                <a:lnTo>
                  <a:pt x="16522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9"/>
          <p:cNvSpPr/>
          <p:nvPr/>
        </p:nvSpPr>
        <p:spPr>
          <a:xfrm>
            <a:off x="5403532" y="110585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74693" y="8573"/>
                </a:lnTo>
                <a:lnTo>
                  <a:pt x="80276" y="7620"/>
                </a:lnTo>
                <a:lnTo>
                  <a:pt x="85902" y="6033"/>
                </a:lnTo>
                <a:lnTo>
                  <a:pt x="91558" y="4022"/>
                </a:lnTo>
                <a:lnTo>
                  <a:pt x="97234" y="2681"/>
                </a:lnTo>
                <a:lnTo>
                  <a:pt x="102923" y="1787"/>
                </a:lnTo>
                <a:lnTo>
                  <a:pt x="108620" y="1192"/>
                </a:lnTo>
                <a:lnTo>
                  <a:pt x="114323" y="794"/>
                </a:lnTo>
                <a:lnTo>
                  <a:pt x="120031" y="530"/>
                </a:lnTo>
                <a:lnTo>
                  <a:pt x="131452" y="23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0"/>
          <p:cNvSpPr/>
          <p:nvPr/>
        </p:nvSpPr>
        <p:spPr>
          <a:xfrm>
            <a:off x="5720715" y="968692"/>
            <a:ext cx="8573" cy="282894"/>
          </a:xfrm>
          <a:custGeom>
            <a:avLst/>
            <a:gdLst/>
            <a:ahLst/>
            <a:cxnLst/>
            <a:rect l="0" t="0" r="0" b="0"/>
            <a:pathLst>
              <a:path w="8573" h="282894">
                <a:moveTo>
                  <a:pt x="8572" y="0"/>
                </a:moveTo>
                <a:lnTo>
                  <a:pt x="8572" y="181609"/>
                </a:lnTo>
                <a:lnTo>
                  <a:pt x="7620" y="188700"/>
                </a:lnTo>
                <a:lnTo>
                  <a:pt x="6032" y="195333"/>
                </a:lnTo>
                <a:lnTo>
                  <a:pt x="4022" y="201659"/>
                </a:lnTo>
                <a:lnTo>
                  <a:pt x="2680" y="206830"/>
                </a:lnTo>
                <a:lnTo>
                  <a:pt x="1787" y="211229"/>
                </a:lnTo>
                <a:lnTo>
                  <a:pt x="1191" y="215114"/>
                </a:lnTo>
                <a:lnTo>
                  <a:pt x="794" y="219609"/>
                </a:lnTo>
                <a:lnTo>
                  <a:pt x="529" y="224511"/>
                </a:lnTo>
                <a:lnTo>
                  <a:pt x="235" y="235038"/>
                </a:lnTo>
                <a:lnTo>
                  <a:pt x="0" y="279849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1"/>
          <p:cNvSpPr/>
          <p:nvPr/>
        </p:nvSpPr>
        <p:spPr>
          <a:xfrm>
            <a:off x="5815012" y="977265"/>
            <a:ext cx="272970" cy="231454"/>
          </a:xfrm>
          <a:custGeom>
            <a:avLst/>
            <a:gdLst/>
            <a:ahLst/>
            <a:cxnLst/>
            <a:rect l="0" t="0" r="0" b="0"/>
            <a:pathLst>
              <a:path w="272970" h="231454">
                <a:moveTo>
                  <a:pt x="68580" y="0"/>
                </a:moveTo>
                <a:lnTo>
                  <a:pt x="68580" y="11931"/>
                </a:lnTo>
                <a:lnTo>
                  <a:pt x="67628" y="13669"/>
                </a:lnTo>
                <a:lnTo>
                  <a:pt x="66040" y="14828"/>
                </a:lnTo>
                <a:lnTo>
                  <a:pt x="64029" y="15600"/>
                </a:lnTo>
                <a:lnTo>
                  <a:pt x="62688" y="18020"/>
                </a:lnTo>
                <a:lnTo>
                  <a:pt x="61795" y="21538"/>
                </a:lnTo>
                <a:lnTo>
                  <a:pt x="61199" y="25788"/>
                </a:lnTo>
                <a:lnTo>
                  <a:pt x="59849" y="29575"/>
                </a:lnTo>
                <a:lnTo>
                  <a:pt x="55810" y="36322"/>
                </a:lnTo>
                <a:lnTo>
                  <a:pt x="53399" y="40407"/>
                </a:lnTo>
                <a:lnTo>
                  <a:pt x="50840" y="45035"/>
                </a:lnTo>
                <a:lnTo>
                  <a:pt x="48180" y="50026"/>
                </a:lnTo>
                <a:lnTo>
                  <a:pt x="46408" y="55258"/>
                </a:lnTo>
                <a:lnTo>
                  <a:pt x="45226" y="60651"/>
                </a:lnTo>
                <a:lnTo>
                  <a:pt x="44438" y="66151"/>
                </a:lnTo>
                <a:lnTo>
                  <a:pt x="42960" y="71723"/>
                </a:lnTo>
                <a:lnTo>
                  <a:pt x="41023" y="77343"/>
                </a:lnTo>
                <a:lnTo>
                  <a:pt x="38779" y="82994"/>
                </a:lnTo>
                <a:lnTo>
                  <a:pt x="37282" y="88667"/>
                </a:lnTo>
                <a:lnTo>
                  <a:pt x="36285" y="94354"/>
                </a:lnTo>
                <a:lnTo>
                  <a:pt x="35620" y="100050"/>
                </a:lnTo>
                <a:lnTo>
                  <a:pt x="34224" y="105752"/>
                </a:lnTo>
                <a:lnTo>
                  <a:pt x="32341" y="111459"/>
                </a:lnTo>
                <a:lnTo>
                  <a:pt x="30133" y="117168"/>
                </a:lnTo>
                <a:lnTo>
                  <a:pt x="28662" y="122879"/>
                </a:lnTo>
                <a:lnTo>
                  <a:pt x="27680" y="128592"/>
                </a:lnTo>
                <a:lnTo>
                  <a:pt x="27026" y="134305"/>
                </a:lnTo>
                <a:lnTo>
                  <a:pt x="26590" y="139067"/>
                </a:lnTo>
                <a:lnTo>
                  <a:pt x="26299" y="143193"/>
                </a:lnTo>
                <a:lnTo>
                  <a:pt x="26105" y="146897"/>
                </a:lnTo>
                <a:lnTo>
                  <a:pt x="25890" y="156092"/>
                </a:lnTo>
                <a:lnTo>
                  <a:pt x="25728" y="194414"/>
                </a:lnTo>
                <a:lnTo>
                  <a:pt x="26677" y="199142"/>
                </a:lnTo>
                <a:lnTo>
                  <a:pt x="28262" y="203246"/>
                </a:lnTo>
                <a:lnTo>
                  <a:pt x="31611" y="210346"/>
                </a:lnTo>
                <a:lnTo>
                  <a:pt x="33100" y="216677"/>
                </a:lnTo>
                <a:lnTo>
                  <a:pt x="36301" y="222666"/>
                </a:lnTo>
                <a:lnTo>
                  <a:pt x="38488" y="225596"/>
                </a:lnTo>
                <a:lnTo>
                  <a:pt x="40899" y="227550"/>
                </a:lnTo>
                <a:lnTo>
                  <a:pt x="43459" y="228852"/>
                </a:lnTo>
                <a:lnTo>
                  <a:pt x="48842" y="230299"/>
                </a:lnTo>
                <a:lnTo>
                  <a:pt x="54411" y="230942"/>
                </a:lnTo>
                <a:lnTo>
                  <a:pt x="62600" y="231228"/>
                </a:lnTo>
                <a:lnTo>
                  <a:pt x="87740" y="231437"/>
                </a:lnTo>
                <a:lnTo>
                  <a:pt x="108983" y="231453"/>
                </a:lnTo>
                <a:lnTo>
                  <a:pt x="114565" y="230502"/>
                </a:lnTo>
                <a:lnTo>
                  <a:pt x="120192" y="228915"/>
                </a:lnTo>
                <a:lnTo>
                  <a:pt x="125849" y="226905"/>
                </a:lnTo>
                <a:lnTo>
                  <a:pt x="131524" y="224612"/>
                </a:lnTo>
                <a:lnTo>
                  <a:pt x="137213" y="222131"/>
                </a:lnTo>
                <a:lnTo>
                  <a:pt x="148613" y="216835"/>
                </a:lnTo>
                <a:lnTo>
                  <a:pt x="188597" y="197147"/>
                </a:lnTo>
                <a:lnTo>
                  <a:pt x="194311" y="194297"/>
                </a:lnTo>
                <a:lnTo>
                  <a:pt x="200026" y="190491"/>
                </a:lnTo>
                <a:lnTo>
                  <a:pt x="205741" y="186049"/>
                </a:lnTo>
                <a:lnTo>
                  <a:pt x="211455" y="181182"/>
                </a:lnTo>
                <a:lnTo>
                  <a:pt x="216217" y="176986"/>
                </a:lnTo>
                <a:lnTo>
                  <a:pt x="224049" y="169783"/>
                </a:lnTo>
                <a:lnTo>
                  <a:pt x="228424" y="166528"/>
                </a:lnTo>
                <a:lnTo>
                  <a:pt x="233245" y="163406"/>
                </a:lnTo>
                <a:lnTo>
                  <a:pt x="238364" y="160372"/>
                </a:lnTo>
                <a:lnTo>
                  <a:pt x="242729" y="156445"/>
                </a:lnTo>
                <a:lnTo>
                  <a:pt x="246592" y="151921"/>
                </a:lnTo>
                <a:lnTo>
                  <a:pt x="250120" y="147001"/>
                </a:lnTo>
                <a:lnTo>
                  <a:pt x="253424" y="142768"/>
                </a:lnTo>
                <a:lnTo>
                  <a:pt x="256580" y="138993"/>
                </a:lnTo>
                <a:lnTo>
                  <a:pt x="259635" y="135525"/>
                </a:lnTo>
                <a:lnTo>
                  <a:pt x="261673" y="131307"/>
                </a:lnTo>
                <a:lnTo>
                  <a:pt x="263031" y="126590"/>
                </a:lnTo>
                <a:lnTo>
                  <a:pt x="263937" y="121541"/>
                </a:lnTo>
                <a:lnTo>
                  <a:pt x="265493" y="116270"/>
                </a:lnTo>
                <a:lnTo>
                  <a:pt x="267483" y="110850"/>
                </a:lnTo>
                <a:lnTo>
                  <a:pt x="269762" y="105333"/>
                </a:lnTo>
                <a:lnTo>
                  <a:pt x="271281" y="100702"/>
                </a:lnTo>
                <a:lnTo>
                  <a:pt x="272294" y="96662"/>
                </a:lnTo>
                <a:lnTo>
                  <a:pt x="272969" y="93016"/>
                </a:lnTo>
                <a:lnTo>
                  <a:pt x="272467" y="88681"/>
                </a:lnTo>
                <a:lnTo>
                  <a:pt x="271180" y="83885"/>
                </a:lnTo>
                <a:lnTo>
                  <a:pt x="269369" y="78783"/>
                </a:lnTo>
                <a:lnTo>
                  <a:pt x="267209" y="73477"/>
                </a:lnTo>
                <a:lnTo>
                  <a:pt x="264817" y="68035"/>
                </a:lnTo>
                <a:lnTo>
                  <a:pt x="262270" y="62501"/>
                </a:lnTo>
                <a:lnTo>
                  <a:pt x="259619" y="57860"/>
                </a:lnTo>
                <a:lnTo>
                  <a:pt x="256899" y="53813"/>
                </a:lnTo>
                <a:lnTo>
                  <a:pt x="251338" y="46777"/>
                </a:lnTo>
                <a:lnTo>
                  <a:pt x="245691" y="40474"/>
                </a:lnTo>
                <a:lnTo>
                  <a:pt x="237466" y="31958"/>
                </a:lnTo>
                <a:lnTo>
                  <a:pt x="232606" y="27020"/>
                </a:lnTo>
                <a:lnTo>
                  <a:pt x="224665" y="21534"/>
                </a:lnTo>
                <a:lnTo>
                  <a:pt x="221214" y="20071"/>
                </a:lnTo>
                <a:lnTo>
                  <a:pt x="216057" y="18143"/>
                </a:lnTo>
                <a:lnTo>
                  <a:pt x="202705" y="13461"/>
                </a:lnTo>
                <a:lnTo>
                  <a:pt x="196097" y="11831"/>
                </a:lnTo>
                <a:lnTo>
                  <a:pt x="189786" y="10745"/>
                </a:lnTo>
                <a:lnTo>
                  <a:pt x="183674" y="10021"/>
                </a:lnTo>
                <a:lnTo>
                  <a:pt x="176742" y="9538"/>
                </a:lnTo>
                <a:lnTo>
                  <a:pt x="169263" y="9216"/>
                </a:lnTo>
                <a:lnTo>
                  <a:pt x="161420" y="9001"/>
                </a:lnTo>
                <a:lnTo>
                  <a:pt x="153333" y="7906"/>
                </a:lnTo>
                <a:lnTo>
                  <a:pt x="145085" y="6223"/>
                </a:lnTo>
                <a:lnTo>
                  <a:pt x="136728" y="4148"/>
                </a:lnTo>
                <a:lnTo>
                  <a:pt x="128300" y="2765"/>
                </a:lnTo>
                <a:lnTo>
                  <a:pt x="119823" y="1843"/>
                </a:lnTo>
                <a:lnTo>
                  <a:pt x="111314" y="1229"/>
                </a:lnTo>
                <a:lnTo>
                  <a:pt x="102785" y="819"/>
                </a:lnTo>
                <a:lnTo>
                  <a:pt x="85687" y="364"/>
                </a:lnTo>
                <a:lnTo>
                  <a:pt x="64547" y="107"/>
                </a:lnTo>
                <a:lnTo>
                  <a:pt x="58271" y="1024"/>
                </a:lnTo>
                <a:lnTo>
                  <a:pt x="52183" y="2587"/>
                </a:lnTo>
                <a:lnTo>
                  <a:pt x="46218" y="4582"/>
                </a:lnTo>
                <a:lnTo>
                  <a:pt x="40337" y="5912"/>
                </a:lnTo>
                <a:lnTo>
                  <a:pt x="34512" y="6799"/>
                </a:lnTo>
                <a:lnTo>
                  <a:pt x="28723" y="7390"/>
                </a:lnTo>
                <a:lnTo>
                  <a:pt x="23911" y="7784"/>
                </a:lnTo>
                <a:lnTo>
                  <a:pt x="16025" y="8222"/>
                </a:lnTo>
                <a:lnTo>
                  <a:pt x="9345" y="8416"/>
                </a:lnTo>
                <a:lnTo>
                  <a:pt x="6229" y="8468"/>
                </a:lnTo>
                <a:lnTo>
                  <a:pt x="4153" y="9455"/>
                </a:lnTo>
                <a:lnTo>
                  <a:pt x="2769" y="11066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2"/>
          <p:cNvSpPr/>
          <p:nvPr/>
        </p:nvSpPr>
        <p:spPr>
          <a:xfrm>
            <a:off x="1948814" y="702945"/>
            <a:ext cx="4599436" cy="660074"/>
          </a:xfrm>
          <a:custGeom>
            <a:avLst/>
            <a:gdLst/>
            <a:ahLst/>
            <a:cxnLst/>
            <a:rect l="0" t="0" r="0" b="0"/>
            <a:pathLst>
              <a:path w="4599436" h="660074">
                <a:moveTo>
                  <a:pt x="0" y="651510"/>
                </a:moveTo>
                <a:lnTo>
                  <a:pt x="0" y="659729"/>
                </a:lnTo>
                <a:lnTo>
                  <a:pt x="8220" y="660073"/>
                </a:lnTo>
                <a:lnTo>
                  <a:pt x="28715" y="639931"/>
                </a:lnTo>
                <a:lnTo>
                  <a:pt x="40033" y="627668"/>
                </a:lnTo>
                <a:lnTo>
                  <a:pt x="45733" y="618371"/>
                </a:lnTo>
                <a:lnTo>
                  <a:pt x="48901" y="607889"/>
                </a:lnTo>
                <a:lnTo>
                  <a:pt x="51261" y="596880"/>
                </a:lnTo>
                <a:lnTo>
                  <a:pt x="63219" y="564047"/>
                </a:lnTo>
                <a:lnTo>
                  <a:pt x="77199" y="529478"/>
                </a:lnTo>
                <a:lnTo>
                  <a:pt x="81936" y="514406"/>
                </a:lnTo>
                <a:lnTo>
                  <a:pt x="84603" y="495210"/>
                </a:lnTo>
                <a:lnTo>
                  <a:pt x="85393" y="476505"/>
                </a:lnTo>
                <a:lnTo>
                  <a:pt x="85706" y="426629"/>
                </a:lnTo>
                <a:lnTo>
                  <a:pt x="84764" y="411545"/>
                </a:lnTo>
                <a:lnTo>
                  <a:pt x="79832" y="391391"/>
                </a:lnTo>
                <a:lnTo>
                  <a:pt x="78344" y="375881"/>
                </a:lnTo>
                <a:lnTo>
                  <a:pt x="77506" y="355635"/>
                </a:lnTo>
                <a:lnTo>
                  <a:pt x="77184" y="312773"/>
                </a:lnTo>
                <a:lnTo>
                  <a:pt x="77154" y="256397"/>
                </a:lnTo>
                <a:lnTo>
                  <a:pt x="74613" y="246987"/>
                </a:lnTo>
                <a:lnTo>
                  <a:pt x="71262" y="236454"/>
                </a:lnTo>
                <a:lnTo>
                  <a:pt x="68422" y="220767"/>
                </a:lnTo>
                <a:lnTo>
                  <a:pt x="62924" y="208710"/>
                </a:lnTo>
                <a:lnTo>
                  <a:pt x="59919" y="194449"/>
                </a:lnTo>
                <a:lnTo>
                  <a:pt x="54373" y="183768"/>
                </a:lnTo>
                <a:lnTo>
                  <a:pt x="52741" y="177559"/>
                </a:lnTo>
                <a:lnTo>
                  <a:pt x="51550" y="157224"/>
                </a:lnTo>
                <a:lnTo>
                  <a:pt x="52464" y="155298"/>
                </a:lnTo>
                <a:lnTo>
                  <a:pt x="60776" y="145364"/>
                </a:lnTo>
                <a:lnTo>
                  <a:pt x="80055" y="125708"/>
                </a:lnTo>
                <a:lnTo>
                  <a:pt x="92402" y="114295"/>
                </a:lnTo>
                <a:lnTo>
                  <a:pt x="101710" y="108583"/>
                </a:lnTo>
                <a:lnTo>
                  <a:pt x="112197" y="105409"/>
                </a:lnTo>
                <a:lnTo>
                  <a:pt x="123208" y="103046"/>
                </a:lnTo>
                <a:lnTo>
                  <a:pt x="140117" y="97312"/>
                </a:lnTo>
                <a:lnTo>
                  <a:pt x="162897" y="92353"/>
                </a:lnTo>
                <a:lnTo>
                  <a:pt x="168606" y="90143"/>
                </a:lnTo>
                <a:lnTo>
                  <a:pt x="291479" y="69886"/>
                </a:lnTo>
                <a:lnTo>
                  <a:pt x="341115" y="66212"/>
                </a:lnTo>
                <a:lnTo>
                  <a:pt x="370629" y="61845"/>
                </a:lnTo>
                <a:lnTo>
                  <a:pt x="517218" y="52636"/>
                </a:lnTo>
                <a:lnTo>
                  <a:pt x="649723" y="43033"/>
                </a:lnTo>
                <a:lnTo>
                  <a:pt x="685271" y="40373"/>
                </a:lnTo>
                <a:lnTo>
                  <a:pt x="743833" y="35091"/>
                </a:lnTo>
                <a:lnTo>
                  <a:pt x="874990" y="27518"/>
                </a:lnTo>
                <a:lnTo>
                  <a:pt x="1031565" y="17960"/>
                </a:lnTo>
                <a:lnTo>
                  <a:pt x="1168876" y="11274"/>
                </a:lnTo>
                <a:lnTo>
                  <a:pt x="1312466" y="8642"/>
                </a:lnTo>
                <a:lnTo>
                  <a:pt x="1491979" y="8573"/>
                </a:lnTo>
                <a:lnTo>
                  <a:pt x="1628790" y="529"/>
                </a:lnTo>
                <a:lnTo>
                  <a:pt x="1946311" y="0"/>
                </a:lnTo>
                <a:lnTo>
                  <a:pt x="2083132" y="8042"/>
                </a:lnTo>
                <a:lnTo>
                  <a:pt x="2880465" y="8572"/>
                </a:lnTo>
                <a:lnTo>
                  <a:pt x="3017525" y="14075"/>
                </a:lnTo>
                <a:lnTo>
                  <a:pt x="3137536" y="8894"/>
                </a:lnTo>
                <a:lnTo>
                  <a:pt x="3274695" y="16627"/>
                </a:lnTo>
                <a:lnTo>
                  <a:pt x="3627716" y="17144"/>
                </a:lnTo>
                <a:lnTo>
                  <a:pt x="3756604" y="25187"/>
                </a:lnTo>
                <a:lnTo>
                  <a:pt x="3906087" y="25708"/>
                </a:lnTo>
                <a:lnTo>
                  <a:pt x="4049076" y="35006"/>
                </a:lnTo>
                <a:lnTo>
                  <a:pt x="4185168" y="49486"/>
                </a:lnTo>
                <a:lnTo>
                  <a:pt x="4326335" y="60143"/>
                </a:lnTo>
                <a:lnTo>
                  <a:pt x="4468539" y="76572"/>
                </a:lnTo>
                <a:lnTo>
                  <a:pt x="4515925" y="78028"/>
                </a:lnTo>
                <a:lnTo>
                  <a:pt x="4548530" y="84523"/>
                </a:lnTo>
                <a:lnTo>
                  <a:pt x="4599435" y="85723"/>
                </a:lnTo>
                <a:lnTo>
                  <a:pt x="4595651" y="85724"/>
                </a:lnTo>
                <a:lnTo>
                  <a:pt x="4595388" y="86677"/>
                </a:lnTo>
                <a:lnTo>
                  <a:pt x="4594861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3"/>
          <p:cNvSpPr/>
          <p:nvPr/>
        </p:nvSpPr>
        <p:spPr>
          <a:xfrm>
            <a:off x="894400" y="1191577"/>
            <a:ext cx="231455" cy="231459"/>
          </a:xfrm>
          <a:custGeom>
            <a:avLst/>
            <a:gdLst/>
            <a:ahLst/>
            <a:cxnLst/>
            <a:rect l="0" t="0" r="0" b="0"/>
            <a:pathLst>
              <a:path w="231455" h="231459">
                <a:moveTo>
                  <a:pt x="8569" y="0"/>
                </a:moveTo>
                <a:lnTo>
                  <a:pt x="0" y="0"/>
                </a:lnTo>
                <a:lnTo>
                  <a:pt x="4549" y="4551"/>
                </a:lnTo>
                <a:lnTo>
                  <a:pt x="6841" y="5891"/>
                </a:lnTo>
                <a:lnTo>
                  <a:pt x="11929" y="7381"/>
                </a:lnTo>
                <a:lnTo>
                  <a:pt x="17365" y="10583"/>
                </a:lnTo>
                <a:lnTo>
                  <a:pt x="20148" y="12770"/>
                </a:lnTo>
                <a:lnTo>
                  <a:pt x="22956" y="14229"/>
                </a:lnTo>
                <a:lnTo>
                  <a:pt x="28616" y="15849"/>
                </a:lnTo>
                <a:lnTo>
                  <a:pt x="34307" y="19109"/>
                </a:lnTo>
                <a:lnTo>
                  <a:pt x="40963" y="23733"/>
                </a:lnTo>
                <a:lnTo>
                  <a:pt x="45405" y="26300"/>
                </a:lnTo>
                <a:lnTo>
                  <a:pt x="55421" y="31691"/>
                </a:lnTo>
                <a:lnTo>
                  <a:pt x="66222" y="37262"/>
                </a:lnTo>
                <a:lnTo>
                  <a:pt x="71770" y="41034"/>
                </a:lnTo>
                <a:lnTo>
                  <a:pt x="77373" y="45454"/>
                </a:lnTo>
                <a:lnTo>
                  <a:pt x="83013" y="50305"/>
                </a:lnTo>
                <a:lnTo>
                  <a:pt x="88679" y="54492"/>
                </a:lnTo>
                <a:lnTo>
                  <a:pt x="94361" y="58235"/>
                </a:lnTo>
                <a:lnTo>
                  <a:pt x="100054" y="61684"/>
                </a:lnTo>
                <a:lnTo>
                  <a:pt x="104801" y="65887"/>
                </a:lnTo>
                <a:lnTo>
                  <a:pt x="108919" y="70595"/>
                </a:lnTo>
                <a:lnTo>
                  <a:pt x="112617" y="75638"/>
                </a:lnTo>
                <a:lnTo>
                  <a:pt x="116987" y="79953"/>
                </a:lnTo>
                <a:lnTo>
                  <a:pt x="121805" y="83782"/>
                </a:lnTo>
                <a:lnTo>
                  <a:pt x="126922" y="87287"/>
                </a:lnTo>
                <a:lnTo>
                  <a:pt x="131287" y="91529"/>
                </a:lnTo>
                <a:lnTo>
                  <a:pt x="135148" y="96262"/>
                </a:lnTo>
                <a:lnTo>
                  <a:pt x="138675" y="101322"/>
                </a:lnTo>
                <a:lnTo>
                  <a:pt x="141979" y="105648"/>
                </a:lnTo>
                <a:lnTo>
                  <a:pt x="145134" y="109485"/>
                </a:lnTo>
                <a:lnTo>
                  <a:pt x="148190" y="112995"/>
                </a:lnTo>
                <a:lnTo>
                  <a:pt x="151180" y="117240"/>
                </a:lnTo>
                <a:lnTo>
                  <a:pt x="154126" y="121975"/>
                </a:lnTo>
                <a:lnTo>
                  <a:pt x="157042" y="127037"/>
                </a:lnTo>
                <a:lnTo>
                  <a:pt x="162822" y="137741"/>
                </a:lnTo>
                <a:lnTo>
                  <a:pt x="165697" y="143262"/>
                </a:lnTo>
                <a:lnTo>
                  <a:pt x="168566" y="147896"/>
                </a:lnTo>
                <a:lnTo>
                  <a:pt x="171431" y="151937"/>
                </a:lnTo>
                <a:lnTo>
                  <a:pt x="177155" y="158968"/>
                </a:lnTo>
                <a:lnTo>
                  <a:pt x="182874" y="165267"/>
                </a:lnTo>
                <a:lnTo>
                  <a:pt x="195999" y="178720"/>
                </a:lnTo>
                <a:lnTo>
                  <a:pt x="199245" y="182964"/>
                </a:lnTo>
                <a:lnTo>
                  <a:pt x="201409" y="186746"/>
                </a:lnTo>
                <a:lnTo>
                  <a:pt x="203813" y="193488"/>
                </a:lnTo>
                <a:lnTo>
                  <a:pt x="204882" y="199660"/>
                </a:lnTo>
                <a:lnTo>
                  <a:pt x="206120" y="203592"/>
                </a:lnTo>
                <a:lnTo>
                  <a:pt x="207897" y="208118"/>
                </a:lnTo>
                <a:lnTo>
                  <a:pt x="210035" y="213040"/>
                </a:lnTo>
                <a:lnTo>
                  <a:pt x="212412" y="216322"/>
                </a:lnTo>
                <a:lnTo>
                  <a:pt x="214949" y="218510"/>
                </a:lnTo>
                <a:lnTo>
                  <a:pt x="220309" y="221893"/>
                </a:lnTo>
                <a:lnTo>
                  <a:pt x="225866" y="226571"/>
                </a:lnTo>
                <a:lnTo>
                  <a:pt x="231454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4"/>
          <p:cNvSpPr/>
          <p:nvPr/>
        </p:nvSpPr>
        <p:spPr>
          <a:xfrm>
            <a:off x="928687" y="1148715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205740" y="0"/>
                </a:moveTo>
                <a:lnTo>
                  <a:pt x="205740" y="7380"/>
                </a:lnTo>
                <a:lnTo>
                  <a:pt x="201189" y="12770"/>
                </a:lnTo>
                <a:lnTo>
                  <a:pt x="196415" y="17740"/>
                </a:lnTo>
                <a:lnTo>
                  <a:pt x="191118" y="24077"/>
                </a:lnTo>
                <a:lnTo>
                  <a:pt x="188372" y="28433"/>
                </a:lnTo>
                <a:lnTo>
                  <a:pt x="185589" y="33243"/>
                </a:lnTo>
                <a:lnTo>
                  <a:pt x="179956" y="43667"/>
                </a:lnTo>
                <a:lnTo>
                  <a:pt x="168579" y="65881"/>
                </a:lnTo>
                <a:lnTo>
                  <a:pt x="164774" y="71543"/>
                </a:lnTo>
                <a:lnTo>
                  <a:pt x="160332" y="77223"/>
                </a:lnTo>
                <a:lnTo>
                  <a:pt x="155465" y="82914"/>
                </a:lnTo>
                <a:lnTo>
                  <a:pt x="150316" y="88614"/>
                </a:lnTo>
                <a:lnTo>
                  <a:pt x="139515" y="100026"/>
                </a:lnTo>
                <a:lnTo>
                  <a:pt x="134920" y="106689"/>
                </a:lnTo>
                <a:lnTo>
                  <a:pt x="130904" y="113988"/>
                </a:lnTo>
                <a:lnTo>
                  <a:pt x="127274" y="121712"/>
                </a:lnTo>
                <a:lnTo>
                  <a:pt x="122950" y="128766"/>
                </a:lnTo>
                <a:lnTo>
                  <a:pt x="118161" y="135374"/>
                </a:lnTo>
                <a:lnTo>
                  <a:pt x="113064" y="141684"/>
                </a:lnTo>
                <a:lnTo>
                  <a:pt x="107761" y="147796"/>
                </a:lnTo>
                <a:lnTo>
                  <a:pt x="102321" y="153776"/>
                </a:lnTo>
                <a:lnTo>
                  <a:pt x="91196" y="165499"/>
                </a:lnTo>
                <a:lnTo>
                  <a:pt x="62833" y="194279"/>
                </a:lnTo>
                <a:lnTo>
                  <a:pt x="58081" y="200004"/>
                </a:lnTo>
                <a:lnTo>
                  <a:pt x="53961" y="205726"/>
                </a:lnTo>
                <a:lnTo>
                  <a:pt x="50261" y="211445"/>
                </a:lnTo>
                <a:lnTo>
                  <a:pt x="45890" y="217163"/>
                </a:lnTo>
                <a:lnTo>
                  <a:pt x="41071" y="222880"/>
                </a:lnTo>
                <a:lnTo>
                  <a:pt x="31589" y="233360"/>
                </a:lnTo>
                <a:lnTo>
                  <a:pt x="24199" y="241193"/>
                </a:lnTo>
                <a:lnTo>
                  <a:pt x="8749" y="256952"/>
                </a:lnTo>
                <a:lnTo>
                  <a:pt x="5833" y="259883"/>
                </a:lnTo>
                <a:lnTo>
                  <a:pt x="3888" y="262790"/>
                </a:lnTo>
                <a:lnTo>
                  <a:pt x="1152" y="270480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5"/>
          <p:cNvSpPr/>
          <p:nvPr/>
        </p:nvSpPr>
        <p:spPr>
          <a:xfrm>
            <a:off x="1280159" y="1200150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8572"/>
                </a:moveTo>
                <a:lnTo>
                  <a:pt x="41463" y="8572"/>
                </a:lnTo>
                <a:lnTo>
                  <a:pt x="46692" y="7619"/>
                </a:lnTo>
                <a:lnTo>
                  <a:pt x="52083" y="6032"/>
                </a:lnTo>
                <a:lnTo>
                  <a:pt x="57582" y="4021"/>
                </a:lnTo>
                <a:lnTo>
                  <a:pt x="64106" y="2681"/>
                </a:lnTo>
                <a:lnTo>
                  <a:pt x="71312" y="1787"/>
                </a:lnTo>
                <a:lnTo>
                  <a:pt x="78974" y="1191"/>
                </a:lnTo>
                <a:lnTo>
                  <a:pt x="85987" y="794"/>
                </a:lnTo>
                <a:lnTo>
                  <a:pt x="98859" y="353"/>
                </a:lnTo>
                <a:lnTo>
                  <a:pt x="122645" y="69"/>
                </a:lnTo>
                <a:lnTo>
                  <a:pt x="233805" y="0"/>
                </a:lnTo>
                <a:lnTo>
                  <a:pt x="236832" y="952"/>
                </a:lnTo>
                <a:lnTo>
                  <a:pt x="239803" y="2540"/>
                </a:lnTo>
                <a:lnTo>
                  <a:pt x="242736" y="4550"/>
                </a:lnTo>
                <a:lnTo>
                  <a:pt x="245644" y="5891"/>
                </a:lnTo>
                <a:lnTo>
                  <a:pt x="248536" y="6785"/>
                </a:lnTo>
                <a:lnTo>
                  <a:pt x="255469" y="8219"/>
                </a:lnTo>
                <a:lnTo>
                  <a:pt x="258957" y="8415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6"/>
          <p:cNvSpPr/>
          <p:nvPr/>
        </p:nvSpPr>
        <p:spPr>
          <a:xfrm>
            <a:off x="1434465" y="1097280"/>
            <a:ext cx="25718" cy="299994"/>
          </a:xfrm>
          <a:custGeom>
            <a:avLst/>
            <a:gdLst/>
            <a:ahLst/>
            <a:cxnLst/>
            <a:rect l="0" t="0" r="0" b="0"/>
            <a:pathLst>
              <a:path w="25718" h="299994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31" y="8219"/>
                </a:lnTo>
                <a:lnTo>
                  <a:pt x="0" y="36934"/>
                </a:lnTo>
                <a:lnTo>
                  <a:pt x="953" y="40815"/>
                </a:lnTo>
                <a:lnTo>
                  <a:pt x="2540" y="45307"/>
                </a:lnTo>
                <a:lnTo>
                  <a:pt x="4550" y="50207"/>
                </a:lnTo>
                <a:lnTo>
                  <a:pt x="6843" y="55379"/>
                </a:lnTo>
                <a:lnTo>
                  <a:pt x="11931" y="66205"/>
                </a:lnTo>
                <a:lnTo>
                  <a:pt x="13669" y="71759"/>
                </a:lnTo>
                <a:lnTo>
                  <a:pt x="14828" y="77367"/>
                </a:lnTo>
                <a:lnTo>
                  <a:pt x="15600" y="83010"/>
                </a:lnTo>
                <a:lnTo>
                  <a:pt x="16115" y="89630"/>
                </a:lnTo>
                <a:lnTo>
                  <a:pt x="16458" y="96901"/>
                </a:lnTo>
                <a:lnTo>
                  <a:pt x="16839" y="111647"/>
                </a:lnTo>
                <a:lnTo>
                  <a:pt x="17118" y="149309"/>
                </a:lnTo>
                <a:lnTo>
                  <a:pt x="17144" y="285708"/>
                </a:lnTo>
                <a:lnTo>
                  <a:pt x="18097" y="288579"/>
                </a:lnTo>
                <a:lnTo>
                  <a:pt x="19684" y="291446"/>
                </a:lnTo>
                <a:lnTo>
                  <a:pt x="25364" y="299534"/>
                </a:lnTo>
                <a:lnTo>
                  <a:pt x="24529" y="299702"/>
                </a:lnTo>
                <a:lnTo>
                  <a:pt x="23020" y="299814"/>
                </a:lnTo>
                <a:lnTo>
                  <a:pt x="18305" y="299993"/>
                </a:lnTo>
                <a:lnTo>
                  <a:pt x="18871" y="299055"/>
                </a:lnTo>
                <a:lnTo>
                  <a:pt x="20200" y="297477"/>
                </a:lnTo>
                <a:lnTo>
                  <a:pt x="25717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7"/>
          <p:cNvSpPr/>
          <p:nvPr/>
        </p:nvSpPr>
        <p:spPr>
          <a:xfrm>
            <a:off x="1614487" y="1037307"/>
            <a:ext cx="300039" cy="248567"/>
          </a:xfrm>
          <a:custGeom>
            <a:avLst/>
            <a:gdLst/>
            <a:ahLst/>
            <a:cxnLst/>
            <a:rect l="0" t="0" r="0" b="0"/>
            <a:pathLst>
              <a:path w="300039" h="248567">
                <a:moveTo>
                  <a:pt x="0" y="68545"/>
                </a:moveTo>
                <a:lnTo>
                  <a:pt x="0" y="63994"/>
                </a:lnTo>
                <a:lnTo>
                  <a:pt x="952" y="61701"/>
                </a:lnTo>
                <a:lnTo>
                  <a:pt x="4551" y="56613"/>
                </a:lnTo>
                <a:lnTo>
                  <a:pt x="5891" y="53923"/>
                </a:lnTo>
                <a:lnTo>
                  <a:pt x="7381" y="48394"/>
                </a:lnTo>
                <a:lnTo>
                  <a:pt x="10583" y="42761"/>
                </a:lnTo>
                <a:lnTo>
                  <a:pt x="12770" y="39926"/>
                </a:lnTo>
                <a:lnTo>
                  <a:pt x="15181" y="38036"/>
                </a:lnTo>
                <a:lnTo>
                  <a:pt x="17741" y="36775"/>
                </a:lnTo>
                <a:lnTo>
                  <a:pt x="20400" y="35935"/>
                </a:lnTo>
                <a:lnTo>
                  <a:pt x="25894" y="32462"/>
                </a:lnTo>
                <a:lnTo>
                  <a:pt x="34342" y="25151"/>
                </a:lnTo>
                <a:lnTo>
                  <a:pt x="40981" y="19731"/>
                </a:lnTo>
                <a:lnTo>
                  <a:pt x="50281" y="14148"/>
                </a:lnTo>
                <a:lnTo>
                  <a:pt x="58225" y="11031"/>
                </a:lnTo>
                <a:lnTo>
                  <a:pt x="65882" y="8693"/>
                </a:lnTo>
                <a:lnTo>
                  <a:pt x="70592" y="6736"/>
                </a:lnTo>
                <a:lnTo>
                  <a:pt x="75636" y="4479"/>
                </a:lnTo>
                <a:lnTo>
                  <a:pt x="80904" y="2975"/>
                </a:lnTo>
                <a:lnTo>
                  <a:pt x="86321" y="1971"/>
                </a:lnTo>
                <a:lnTo>
                  <a:pt x="91837" y="1303"/>
                </a:lnTo>
                <a:lnTo>
                  <a:pt x="100506" y="559"/>
                </a:lnTo>
                <a:lnTo>
                  <a:pt x="108487" y="229"/>
                </a:lnTo>
                <a:lnTo>
                  <a:pt x="130115" y="0"/>
                </a:lnTo>
                <a:lnTo>
                  <a:pt x="133416" y="941"/>
                </a:lnTo>
                <a:lnTo>
                  <a:pt x="139623" y="4526"/>
                </a:lnTo>
                <a:lnTo>
                  <a:pt x="148473" y="11900"/>
                </a:lnTo>
                <a:lnTo>
                  <a:pt x="151370" y="13636"/>
                </a:lnTo>
                <a:lnTo>
                  <a:pt x="159997" y="17033"/>
                </a:lnTo>
                <a:lnTo>
                  <a:pt x="165725" y="21203"/>
                </a:lnTo>
                <a:lnTo>
                  <a:pt x="167633" y="23649"/>
                </a:lnTo>
                <a:lnTo>
                  <a:pt x="168906" y="26232"/>
                </a:lnTo>
                <a:lnTo>
                  <a:pt x="169754" y="28906"/>
                </a:lnTo>
                <a:lnTo>
                  <a:pt x="169366" y="32594"/>
                </a:lnTo>
                <a:lnTo>
                  <a:pt x="168156" y="36958"/>
                </a:lnTo>
                <a:lnTo>
                  <a:pt x="166396" y="41772"/>
                </a:lnTo>
                <a:lnTo>
                  <a:pt x="165224" y="45934"/>
                </a:lnTo>
                <a:lnTo>
                  <a:pt x="163920" y="53098"/>
                </a:lnTo>
                <a:lnTo>
                  <a:pt x="162620" y="57294"/>
                </a:lnTo>
                <a:lnTo>
                  <a:pt x="160801" y="61997"/>
                </a:lnTo>
                <a:lnTo>
                  <a:pt x="158636" y="67037"/>
                </a:lnTo>
                <a:lnTo>
                  <a:pt x="157192" y="72302"/>
                </a:lnTo>
                <a:lnTo>
                  <a:pt x="156230" y="77717"/>
                </a:lnTo>
                <a:lnTo>
                  <a:pt x="155588" y="83232"/>
                </a:lnTo>
                <a:lnTo>
                  <a:pt x="154208" y="88814"/>
                </a:lnTo>
                <a:lnTo>
                  <a:pt x="152335" y="94440"/>
                </a:lnTo>
                <a:lnTo>
                  <a:pt x="150134" y="100096"/>
                </a:lnTo>
                <a:lnTo>
                  <a:pt x="147715" y="105771"/>
                </a:lnTo>
                <a:lnTo>
                  <a:pt x="142486" y="117158"/>
                </a:lnTo>
                <a:lnTo>
                  <a:pt x="128536" y="145702"/>
                </a:lnTo>
                <a:lnTo>
                  <a:pt x="125696" y="151416"/>
                </a:lnTo>
                <a:lnTo>
                  <a:pt x="121897" y="157130"/>
                </a:lnTo>
                <a:lnTo>
                  <a:pt x="117460" y="162844"/>
                </a:lnTo>
                <a:lnTo>
                  <a:pt x="112596" y="168559"/>
                </a:lnTo>
                <a:lnTo>
                  <a:pt x="108402" y="173321"/>
                </a:lnTo>
                <a:lnTo>
                  <a:pt x="101201" y="181152"/>
                </a:lnTo>
                <a:lnTo>
                  <a:pt x="97948" y="185526"/>
                </a:lnTo>
                <a:lnTo>
                  <a:pt x="94826" y="190348"/>
                </a:lnTo>
                <a:lnTo>
                  <a:pt x="91792" y="195467"/>
                </a:lnTo>
                <a:lnTo>
                  <a:pt x="88817" y="199832"/>
                </a:lnTo>
                <a:lnTo>
                  <a:pt x="82972" y="207222"/>
                </a:lnTo>
                <a:lnTo>
                  <a:pt x="77199" y="213682"/>
                </a:lnTo>
                <a:lnTo>
                  <a:pt x="71458" y="219728"/>
                </a:lnTo>
                <a:lnTo>
                  <a:pt x="57153" y="234245"/>
                </a:lnTo>
                <a:lnTo>
                  <a:pt x="55247" y="237114"/>
                </a:lnTo>
                <a:lnTo>
                  <a:pt x="52564" y="244751"/>
                </a:lnTo>
                <a:lnTo>
                  <a:pt x="51448" y="248523"/>
                </a:lnTo>
                <a:lnTo>
                  <a:pt x="60166" y="248565"/>
                </a:lnTo>
                <a:lnTo>
                  <a:pt x="64206" y="248566"/>
                </a:lnTo>
                <a:lnTo>
                  <a:pt x="71716" y="246027"/>
                </a:lnTo>
                <a:lnTo>
                  <a:pt x="76386" y="244016"/>
                </a:lnTo>
                <a:lnTo>
                  <a:pt x="86654" y="239242"/>
                </a:lnTo>
                <a:lnTo>
                  <a:pt x="92059" y="236636"/>
                </a:lnTo>
                <a:lnTo>
                  <a:pt x="98520" y="233946"/>
                </a:lnTo>
                <a:lnTo>
                  <a:pt x="105685" y="231199"/>
                </a:lnTo>
                <a:lnTo>
                  <a:pt x="113319" y="228416"/>
                </a:lnTo>
                <a:lnTo>
                  <a:pt x="122219" y="226561"/>
                </a:lnTo>
                <a:lnTo>
                  <a:pt x="131962" y="225324"/>
                </a:lnTo>
                <a:lnTo>
                  <a:pt x="142267" y="224499"/>
                </a:lnTo>
                <a:lnTo>
                  <a:pt x="151995" y="222997"/>
                </a:lnTo>
                <a:lnTo>
                  <a:pt x="161337" y="221043"/>
                </a:lnTo>
                <a:lnTo>
                  <a:pt x="170423" y="218788"/>
                </a:lnTo>
                <a:lnTo>
                  <a:pt x="178385" y="216332"/>
                </a:lnTo>
                <a:lnTo>
                  <a:pt x="185599" y="213742"/>
                </a:lnTo>
                <a:lnTo>
                  <a:pt x="192312" y="211063"/>
                </a:lnTo>
                <a:lnTo>
                  <a:pt x="199646" y="209277"/>
                </a:lnTo>
                <a:lnTo>
                  <a:pt x="207392" y="208086"/>
                </a:lnTo>
                <a:lnTo>
                  <a:pt x="215414" y="207293"/>
                </a:lnTo>
                <a:lnTo>
                  <a:pt x="222667" y="205811"/>
                </a:lnTo>
                <a:lnTo>
                  <a:pt x="229407" y="203871"/>
                </a:lnTo>
                <a:lnTo>
                  <a:pt x="235806" y="201625"/>
                </a:lnTo>
                <a:lnTo>
                  <a:pt x="241976" y="200127"/>
                </a:lnTo>
                <a:lnTo>
                  <a:pt x="247995" y="199129"/>
                </a:lnTo>
                <a:lnTo>
                  <a:pt x="253913" y="198463"/>
                </a:lnTo>
                <a:lnTo>
                  <a:pt x="259762" y="197067"/>
                </a:lnTo>
                <a:lnTo>
                  <a:pt x="265568" y="195184"/>
                </a:lnTo>
                <a:lnTo>
                  <a:pt x="271343" y="192976"/>
                </a:lnTo>
                <a:lnTo>
                  <a:pt x="280299" y="190523"/>
                </a:lnTo>
                <a:lnTo>
                  <a:pt x="289259" y="188948"/>
                </a:lnTo>
                <a:lnTo>
                  <a:pt x="297960" y="188611"/>
                </a:lnTo>
                <a:lnTo>
                  <a:pt x="300038" y="188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8"/>
          <p:cNvSpPr/>
          <p:nvPr/>
        </p:nvSpPr>
        <p:spPr>
          <a:xfrm>
            <a:off x="3620461" y="351514"/>
            <a:ext cx="265740" cy="291393"/>
          </a:xfrm>
          <a:custGeom>
            <a:avLst/>
            <a:gdLst/>
            <a:ahLst/>
            <a:cxnLst/>
            <a:rect l="0" t="0" r="0" b="0"/>
            <a:pathLst>
              <a:path w="265740" h="291393">
                <a:moveTo>
                  <a:pt x="8564" y="85683"/>
                </a:moveTo>
                <a:lnTo>
                  <a:pt x="4013" y="85683"/>
                </a:lnTo>
                <a:lnTo>
                  <a:pt x="2672" y="84731"/>
                </a:lnTo>
                <a:lnTo>
                  <a:pt x="1778" y="83143"/>
                </a:lnTo>
                <a:lnTo>
                  <a:pt x="344" y="78302"/>
                </a:lnTo>
                <a:lnTo>
                  <a:pt x="22" y="69834"/>
                </a:lnTo>
                <a:lnTo>
                  <a:pt x="0" y="64371"/>
                </a:lnTo>
                <a:lnTo>
                  <a:pt x="950" y="61950"/>
                </a:lnTo>
                <a:lnTo>
                  <a:pt x="6837" y="53992"/>
                </a:lnTo>
                <a:lnTo>
                  <a:pt x="14614" y="45601"/>
                </a:lnTo>
                <a:lnTo>
                  <a:pt x="20142" y="39929"/>
                </a:lnTo>
                <a:lnTo>
                  <a:pt x="23903" y="38035"/>
                </a:lnTo>
                <a:lnTo>
                  <a:pt x="28315" y="36773"/>
                </a:lnTo>
                <a:lnTo>
                  <a:pt x="33161" y="35931"/>
                </a:lnTo>
                <a:lnTo>
                  <a:pt x="38297" y="33465"/>
                </a:lnTo>
                <a:lnTo>
                  <a:pt x="43626" y="29916"/>
                </a:lnTo>
                <a:lnTo>
                  <a:pt x="49084" y="25645"/>
                </a:lnTo>
                <a:lnTo>
                  <a:pt x="55579" y="22798"/>
                </a:lnTo>
                <a:lnTo>
                  <a:pt x="62767" y="20899"/>
                </a:lnTo>
                <a:lnTo>
                  <a:pt x="70417" y="19634"/>
                </a:lnTo>
                <a:lnTo>
                  <a:pt x="77422" y="17838"/>
                </a:lnTo>
                <a:lnTo>
                  <a:pt x="83996" y="15688"/>
                </a:lnTo>
                <a:lnTo>
                  <a:pt x="90285" y="13302"/>
                </a:lnTo>
                <a:lnTo>
                  <a:pt x="104892" y="8111"/>
                </a:lnTo>
                <a:lnTo>
                  <a:pt x="112787" y="5393"/>
                </a:lnTo>
                <a:lnTo>
                  <a:pt x="120909" y="3582"/>
                </a:lnTo>
                <a:lnTo>
                  <a:pt x="129180" y="2374"/>
                </a:lnTo>
                <a:lnTo>
                  <a:pt x="137552" y="1569"/>
                </a:lnTo>
                <a:lnTo>
                  <a:pt x="145039" y="1032"/>
                </a:lnTo>
                <a:lnTo>
                  <a:pt x="151934" y="674"/>
                </a:lnTo>
                <a:lnTo>
                  <a:pt x="164676" y="276"/>
                </a:lnTo>
                <a:lnTo>
                  <a:pt x="194163" y="0"/>
                </a:lnTo>
                <a:lnTo>
                  <a:pt x="198971" y="938"/>
                </a:lnTo>
                <a:lnTo>
                  <a:pt x="206854" y="4521"/>
                </a:lnTo>
                <a:lnTo>
                  <a:pt x="213533" y="9289"/>
                </a:lnTo>
                <a:lnTo>
                  <a:pt x="219676" y="14582"/>
                </a:lnTo>
                <a:lnTo>
                  <a:pt x="225581" y="20110"/>
                </a:lnTo>
                <a:lnTo>
                  <a:pt x="227537" y="22918"/>
                </a:lnTo>
                <a:lnTo>
                  <a:pt x="229710" y="28577"/>
                </a:lnTo>
                <a:lnTo>
                  <a:pt x="233216" y="36808"/>
                </a:lnTo>
                <a:lnTo>
                  <a:pt x="235484" y="41669"/>
                </a:lnTo>
                <a:lnTo>
                  <a:pt x="236997" y="46816"/>
                </a:lnTo>
                <a:lnTo>
                  <a:pt x="238005" y="52151"/>
                </a:lnTo>
                <a:lnTo>
                  <a:pt x="238677" y="57614"/>
                </a:lnTo>
                <a:lnTo>
                  <a:pt x="241964" y="66223"/>
                </a:lnTo>
                <a:lnTo>
                  <a:pt x="244174" y="69852"/>
                </a:lnTo>
                <a:lnTo>
                  <a:pt x="245647" y="74176"/>
                </a:lnTo>
                <a:lnTo>
                  <a:pt x="246629" y="78965"/>
                </a:lnTo>
                <a:lnTo>
                  <a:pt x="247284" y="84061"/>
                </a:lnTo>
                <a:lnTo>
                  <a:pt x="246768" y="89365"/>
                </a:lnTo>
                <a:lnTo>
                  <a:pt x="245472" y="94805"/>
                </a:lnTo>
                <a:lnTo>
                  <a:pt x="243655" y="100337"/>
                </a:lnTo>
                <a:lnTo>
                  <a:pt x="241491" y="105930"/>
                </a:lnTo>
                <a:lnTo>
                  <a:pt x="239096" y="111563"/>
                </a:lnTo>
                <a:lnTo>
                  <a:pt x="233895" y="122903"/>
                </a:lnTo>
                <a:lnTo>
                  <a:pt x="222795" y="145705"/>
                </a:lnTo>
                <a:lnTo>
                  <a:pt x="211431" y="168553"/>
                </a:lnTo>
                <a:lnTo>
                  <a:pt x="207625" y="174267"/>
                </a:lnTo>
                <a:lnTo>
                  <a:pt x="203184" y="179982"/>
                </a:lnTo>
                <a:lnTo>
                  <a:pt x="198318" y="185696"/>
                </a:lnTo>
                <a:lnTo>
                  <a:pt x="193169" y="191411"/>
                </a:lnTo>
                <a:lnTo>
                  <a:pt x="182368" y="202841"/>
                </a:lnTo>
                <a:lnTo>
                  <a:pt x="165803" y="219809"/>
                </a:lnTo>
                <a:lnTo>
                  <a:pt x="155918" y="229750"/>
                </a:lnTo>
                <a:lnTo>
                  <a:pt x="150615" y="234115"/>
                </a:lnTo>
                <a:lnTo>
                  <a:pt x="145175" y="237978"/>
                </a:lnTo>
                <a:lnTo>
                  <a:pt x="139643" y="241505"/>
                </a:lnTo>
                <a:lnTo>
                  <a:pt x="135002" y="244810"/>
                </a:lnTo>
                <a:lnTo>
                  <a:pt x="127305" y="251021"/>
                </a:lnTo>
                <a:lnTo>
                  <a:pt x="122967" y="254011"/>
                </a:lnTo>
                <a:lnTo>
                  <a:pt x="118170" y="256957"/>
                </a:lnTo>
                <a:lnTo>
                  <a:pt x="113067" y="259873"/>
                </a:lnTo>
                <a:lnTo>
                  <a:pt x="104857" y="265653"/>
                </a:lnTo>
                <a:lnTo>
                  <a:pt x="98033" y="271397"/>
                </a:lnTo>
                <a:lnTo>
                  <a:pt x="89789" y="279034"/>
                </a:lnTo>
                <a:lnTo>
                  <a:pt x="85875" y="282702"/>
                </a:lnTo>
                <a:lnTo>
                  <a:pt x="85720" y="291066"/>
                </a:lnTo>
                <a:lnTo>
                  <a:pt x="92561" y="291353"/>
                </a:lnTo>
                <a:lnTo>
                  <a:pt x="97648" y="291392"/>
                </a:lnTo>
                <a:lnTo>
                  <a:pt x="100338" y="290450"/>
                </a:lnTo>
                <a:lnTo>
                  <a:pt x="105867" y="286863"/>
                </a:lnTo>
                <a:lnTo>
                  <a:pt x="114040" y="284634"/>
                </a:lnTo>
                <a:lnTo>
                  <a:pt x="118886" y="284039"/>
                </a:lnTo>
                <a:lnTo>
                  <a:pt x="124022" y="283643"/>
                </a:lnTo>
                <a:lnTo>
                  <a:pt x="129351" y="283379"/>
                </a:lnTo>
                <a:lnTo>
                  <a:pt x="140352" y="283085"/>
                </a:lnTo>
                <a:lnTo>
                  <a:pt x="168629" y="282881"/>
                </a:lnTo>
                <a:lnTo>
                  <a:pt x="174329" y="281919"/>
                </a:lnTo>
                <a:lnTo>
                  <a:pt x="180034" y="280324"/>
                </a:lnTo>
                <a:lnTo>
                  <a:pt x="185742" y="278309"/>
                </a:lnTo>
                <a:lnTo>
                  <a:pt x="191452" y="276965"/>
                </a:lnTo>
                <a:lnTo>
                  <a:pt x="197164" y="276070"/>
                </a:lnTo>
                <a:lnTo>
                  <a:pt x="202877" y="275472"/>
                </a:lnTo>
                <a:lnTo>
                  <a:pt x="208592" y="274122"/>
                </a:lnTo>
                <a:lnTo>
                  <a:pt x="214306" y="272269"/>
                </a:lnTo>
                <a:lnTo>
                  <a:pt x="220020" y="270081"/>
                </a:lnTo>
                <a:lnTo>
                  <a:pt x="225734" y="268623"/>
                </a:lnTo>
                <a:lnTo>
                  <a:pt x="231449" y="267650"/>
                </a:lnTo>
                <a:lnTo>
                  <a:pt x="237164" y="267002"/>
                </a:lnTo>
                <a:lnTo>
                  <a:pt x="241926" y="265617"/>
                </a:lnTo>
                <a:lnTo>
                  <a:pt x="249758" y="261539"/>
                </a:lnTo>
                <a:lnTo>
                  <a:pt x="256413" y="259091"/>
                </a:lnTo>
                <a:lnTo>
                  <a:pt x="265739" y="2571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99"/>
          <p:cNvSpPr/>
          <p:nvPr/>
        </p:nvSpPr>
        <p:spPr>
          <a:xfrm>
            <a:off x="3971925" y="462946"/>
            <a:ext cx="214313" cy="188564"/>
          </a:xfrm>
          <a:custGeom>
            <a:avLst/>
            <a:gdLst/>
            <a:ahLst/>
            <a:cxnLst/>
            <a:rect l="0" t="0" r="0" b="0"/>
            <a:pathLst>
              <a:path w="214313" h="188564">
                <a:moveTo>
                  <a:pt x="0" y="8541"/>
                </a:moveTo>
                <a:lnTo>
                  <a:pt x="0" y="0"/>
                </a:lnTo>
                <a:lnTo>
                  <a:pt x="0" y="7352"/>
                </a:lnTo>
                <a:lnTo>
                  <a:pt x="4550" y="12740"/>
                </a:lnTo>
                <a:lnTo>
                  <a:pt x="5891" y="15150"/>
                </a:lnTo>
                <a:lnTo>
                  <a:pt x="7380" y="20368"/>
                </a:lnTo>
                <a:lnTo>
                  <a:pt x="10583" y="25863"/>
                </a:lnTo>
                <a:lnTo>
                  <a:pt x="12770" y="28661"/>
                </a:lnTo>
                <a:lnTo>
                  <a:pt x="15181" y="32432"/>
                </a:lnTo>
                <a:lnTo>
                  <a:pt x="17740" y="36851"/>
                </a:lnTo>
                <a:lnTo>
                  <a:pt x="23124" y="46841"/>
                </a:lnTo>
                <a:lnTo>
                  <a:pt x="28693" y="57631"/>
                </a:lnTo>
                <a:lnTo>
                  <a:pt x="31511" y="62222"/>
                </a:lnTo>
                <a:lnTo>
                  <a:pt x="34342" y="66236"/>
                </a:lnTo>
                <a:lnTo>
                  <a:pt x="37182" y="69864"/>
                </a:lnTo>
                <a:lnTo>
                  <a:pt x="40980" y="74188"/>
                </a:lnTo>
                <a:lnTo>
                  <a:pt x="45417" y="78976"/>
                </a:lnTo>
                <a:lnTo>
                  <a:pt x="60764" y="94816"/>
                </a:lnTo>
                <a:lnTo>
                  <a:pt x="66226" y="100347"/>
                </a:lnTo>
                <a:lnTo>
                  <a:pt x="71774" y="104988"/>
                </a:lnTo>
                <a:lnTo>
                  <a:pt x="77377" y="109034"/>
                </a:lnTo>
                <a:lnTo>
                  <a:pt x="83016" y="112684"/>
                </a:lnTo>
                <a:lnTo>
                  <a:pt x="88682" y="117022"/>
                </a:lnTo>
                <a:lnTo>
                  <a:pt x="94364" y="121819"/>
                </a:lnTo>
                <a:lnTo>
                  <a:pt x="100056" y="126922"/>
                </a:lnTo>
                <a:lnTo>
                  <a:pt x="105757" y="131277"/>
                </a:lnTo>
                <a:lnTo>
                  <a:pt x="111462" y="135132"/>
                </a:lnTo>
                <a:lnTo>
                  <a:pt x="117170" y="138655"/>
                </a:lnTo>
                <a:lnTo>
                  <a:pt x="122881" y="141956"/>
                </a:lnTo>
                <a:lnTo>
                  <a:pt x="134306" y="148164"/>
                </a:lnTo>
                <a:lnTo>
                  <a:pt x="151448" y="157014"/>
                </a:lnTo>
                <a:lnTo>
                  <a:pt x="156211" y="159911"/>
                </a:lnTo>
                <a:lnTo>
                  <a:pt x="160338" y="162794"/>
                </a:lnTo>
                <a:lnTo>
                  <a:pt x="164042" y="165669"/>
                </a:lnTo>
                <a:lnTo>
                  <a:pt x="168416" y="168538"/>
                </a:lnTo>
                <a:lnTo>
                  <a:pt x="173237" y="171403"/>
                </a:lnTo>
                <a:lnTo>
                  <a:pt x="178356" y="174266"/>
                </a:lnTo>
                <a:lnTo>
                  <a:pt x="182722" y="176174"/>
                </a:lnTo>
                <a:lnTo>
                  <a:pt x="186584" y="177446"/>
                </a:lnTo>
                <a:lnTo>
                  <a:pt x="190112" y="178295"/>
                </a:lnTo>
                <a:lnTo>
                  <a:pt x="196572" y="181777"/>
                </a:lnTo>
                <a:lnTo>
                  <a:pt x="199627" y="184039"/>
                </a:lnTo>
                <a:lnTo>
                  <a:pt x="205563" y="186553"/>
                </a:lnTo>
                <a:lnTo>
                  <a:pt x="214312" y="18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00"/>
          <p:cNvSpPr/>
          <p:nvPr/>
        </p:nvSpPr>
        <p:spPr>
          <a:xfrm>
            <a:off x="4031932" y="437197"/>
            <a:ext cx="124955" cy="214313"/>
          </a:xfrm>
          <a:custGeom>
            <a:avLst/>
            <a:gdLst/>
            <a:ahLst/>
            <a:cxnLst/>
            <a:rect l="0" t="0" r="0" b="0"/>
            <a:pathLst>
              <a:path w="124955" h="214313">
                <a:moveTo>
                  <a:pt x="120015" y="0"/>
                </a:moveTo>
                <a:lnTo>
                  <a:pt x="120015" y="4551"/>
                </a:lnTo>
                <a:lnTo>
                  <a:pt x="120968" y="5891"/>
                </a:lnTo>
                <a:lnTo>
                  <a:pt x="122555" y="6785"/>
                </a:lnTo>
                <a:lnTo>
                  <a:pt x="124566" y="7381"/>
                </a:lnTo>
                <a:lnTo>
                  <a:pt x="124954" y="8731"/>
                </a:lnTo>
                <a:lnTo>
                  <a:pt x="124260" y="10583"/>
                </a:lnTo>
                <a:lnTo>
                  <a:pt x="122845" y="12770"/>
                </a:lnTo>
                <a:lnTo>
                  <a:pt x="121273" y="17741"/>
                </a:lnTo>
                <a:lnTo>
                  <a:pt x="120574" y="23125"/>
                </a:lnTo>
                <a:lnTo>
                  <a:pt x="120264" y="28693"/>
                </a:lnTo>
                <a:lnTo>
                  <a:pt x="119228" y="32463"/>
                </a:lnTo>
                <a:lnTo>
                  <a:pt x="117586" y="36882"/>
                </a:lnTo>
                <a:lnTo>
                  <a:pt x="115538" y="41733"/>
                </a:lnTo>
                <a:lnTo>
                  <a:pt x="113220" y="46872"/>
                </a:lnTo>
                <a:lnTo>
                  <a:pt x="108105" y="57662"/>
                </a:lnTo>
                <a:lnTo>
                  <a:pt x="104455" y="64159"/>
                </a:lnTo>
                <a:lnTo>
                  <a:pt x="100117" y="71348"/>
                </a:lnTo>
                <a:lnTo>
                  <a:pt x="95319" y="78998"/>
                </a:lnTo>
                <a:lnTo>
                  <a:pt x="91169" y="86003"/>
                </a:lnTo>
                <a:lnTo>
                  <a:pt x="87449" y="92578"/>
                </a:lnTo>
                <a:lnTo>
                  <a:pt x="84017" y="98866"/>
                </a:lnTo>
                <a:lnTo>
                  <a:pt x="79823" y="104963"/>
                </a:lnTo>
                <a:lnTo>
                  <a:pt x="75123" y="110933"/>
                </a:lnTo>
                <a:lnTo>
                  <a:pt x="70085" y="116818"/>
                </a:lnTo>
                <a:lnTo>
                  <a:pt x="64821" y="122646"/>
                </a:lnTo>
                <a:lnTo>
                  <a:pt x="53891" y="134202"/>
                </a:lnTo>
                <a:lnTo>
                  <a:pt x="37028" y="151418"/>
                </a:lnTo>
                <a:lnTo>
                  <a:pt x="32306" y="157143"/>
                </a:lnTo>
                <a:lnTo>
                  <a:pt x="28205" y="162864"/>
                </a:lnTo>
                <a:lnTo>
                  <a:pt x="24518" y="168584"/>
                </a:lnTo>
                <a:lnTo>
                  <a:pt x="21108" y="173349"/>
                </a:lnTo>
                <a:lnTo>
                  <a:pt x="17882" y="177479"/>
                </a:lnTo>
                <a:lnTo>
                  <a:pt x="14779" y="181184"/>
                </a:lnTo>
                <a:lnTo>
                  <a:pt x="11758" y="184607"/>
                </a:lnTo>
                <a:lnTo>
                  <a:pt x="5861" y="190950"/>
                </a:lnTo>
                <a:lnTo>
                  <a:pt x="3908" y="193975"/>
                </a:lnTo>
                <a:lnTo>
                  <a:pt x="1736" y="199876"/>
                </a:lnTo>
                <a:lnTo>
                  <a:pt x="515" y="204003"/>
                </a:lnTo>
                <a:lnTo>
                  <a:pt x="153" y="20977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01"/>
          <p:cNvSpPr/>
          <p:nvPr/>
        </p:nvSpPr>
        <p:spPr>
          <a:xfrm>
            <a:off x="4246245" y="308610"/>
            <a:ext cx="214313" cy="145733"/>
          </a:xfrm>
          <a:custGeom>
            <a:avLst/>
            <a:gdLst/>
            <a:ahLst/>
            <a:cxnLst/>
            <a:rect l="0" t="0" r="0" b="0"/>
            <a:pathLst>
              <a:path w="214313" h="145733">
                <a:moveTo>
                  <a:pt x="0" y="17144"/>
                </a:moveTo>
                <a:lnTo>
                  <a:pt x="0" y="8677"/>
                </a:lnTo>
                <a:lnTo>
                  <a:pt x="5891" y="8593"/>
                </a:lnTo>
                <a:lnTo>
                  <a:pt x="7381" y="8581"/>
                </a:lnTo>
                <a:lnTo>
                  <a:pt x="7778" y="7626"/>
                </a:lnTo>
                <a:lnTo>
                  <a:pt x="8219" y="4024"/>
                </a:lnTo>
                <a:lnTo>
                  <a:pt x="8467" y="1192"/>
                </a:lnTo>
                <a:lnTo>
                  <a:pt x="9455" y="794"/>
                </a:lnTo>
                <a:lnTo>
                  <a:pt x="15395" y="235"/>
                </a:lnTo>
                <a:lnTo>
                  <a:pt x="20495" y="104"/>
                </a:lnTo>
                <a:lnTo>
                  <a:pt x="61676" y="0"/>
                </a:lnTo>
                <a:lnTo>
                  <a:pt x="65883" y="953"/>
                </a:lnTo>
                <a:lnTo>
                  <a:pt x="70592" y="2540"/>
                </a:lnTo>
                <a:lnTo>
                  <a:pt x="75636" y="4551"/>
                </a:lnTo>
                <a:lnTo>
                  <a:pt x="79951" y="5891"/>
                </a:lnTo>
                <a:lnTo>
                  <a:pt x="83781" y="6785"/>
                </a:lnTo>
                <a:lnTo>
                  <a:pt x="87286" y="7380"/>
                </a:lnTo>
                <a:lnTo>
                  <a:pt x="93721" y="8042"/>
                </a:lnTo>
                <a:lnTo>
                  <a:pt x="96771" y="8219"/>
                </a:lnTo>
                <a:lnTo>
                  <a:pt x="99756" y="9289"/>
                </a:lnTo>
                <a:lnTo>
                  <a:pt x="105613" y="13018"/>
                </a:lnTo>
                <a:lnTo>
                  <a:pt x="108509" y="15346"/>
                </a:lnTo>
                <a:lnTo>
                  <a:pt x="111391" y="17851"/>
                </a:lnTo>
                <a:lnTo>
                  <a:pt x="118311" y="24163"/>
                </a:lnTo>
                <a:lnTo>
                  <a:pt x="124061" y="29807"/>
                </a:lnTo>
                <a:lnTo>
                  <a:pt x="125569" y="32254"/>
                </a:lnTo>
                <a:lnTo>
                  <a:pt x="126575" y="34837"/>
                </a:lnTo>
                <a:lnTo>
                  <a:pt x="127246" y="37512"/>
                </a:lnTo>
                <a:lnTo>
                  <a:pt x="127693" y="40248"/>
                </a:lnTo>
                <a:lnTo>
                  <a:pt x="127991" y="43024"/>
                </a:lnTo>
                <a:lnTo>
                  <a:pt x="128190" y="45828"/>
                </a:lnTo>
                <a:lnTo>
                  <a:pt x="127370" y="48649"/>
                </a:lnTo>
                <a:lnTo>
                  <a:pt x="125871" y="51483"/>
                </a:lnTo>
                <a:lnTo>
                  <a:pt x="123918" y="54324"/>
                </a:lnTo>
                <a:lnTo>
                  <a:pt x="121665" y="58123"/>
                </a:lnTo>
                <a:lnTo>
                  <a:pt x="119210" y="62561"/>
                </a:lnTo>
                <a:lnTo>
                  <a:pt x="116620" y="67425"/>
                </a:lnTo>
                <a:lnTo>
                  <a:pt x="113942" y="71620"/>
                </a:lnTo>
                <a:lnTo>
                  <a:pt x="111203" y="75369"/>
                </a:lnTo>
                <a:lnTo>
                  <a:pt x="108426" y="78821"/>
                </a:lnTo>
                <a:lnTo>
                  <a:pt x="104668" y="83027"/>
                </a:lnTo>
                <a:lnTo>
                  <a:pt x="95414" y="92781"/>
                </a:lnTo>
                <a:lnTo>
                  <a:pt x="92184" y="97096"/>
                </a:lnTo>
                <a:lnTo>
                  <a:pt x="90031" y="100926"/>
                </a:lnTo>
                <a:lnTo>
                  <a:pt x="88595" y="104431"/>
                </a:lnTo>
                <a:lnTo>
                  <a:pt x="86686" y="107721"/>
                </a:lnTo>
                <a:lnTo>
                  <a:pt x="84460" y="110866"/>
                </a:lnTo>
                <a:lnTo>
                  <a:pt x="78596" y="118207"/>
                </a:lnTo>
                <a:lnTo>
                  <a:pt x="77793" y="121751"/>
                </a:lnTo>
                <a:lnTo>
                  <a:pt x="77580" y="124030"/>
                </a:lnTo>
                <a:lnTo>
                  <a:pt x="77437" y="126501"/>
                </a:lnTo>
                <a:lnTo>
                  <a:pt x="77190" y="135568"/>
                </a:lnTo>
                <a:lnTo>
                  <a:pt x="79709" y="138992"/>
                </a:lnTo>
                <a:lnTo>
                  <a:pt x="81714" y="141239"/>
                </a:lnTo>
                <a:lnTo>
                  <a:pt x="84003" y="142736"/>
                </a:lnTo>
                <a:lnTo>
                  <a:pt x="89087" y="144401"/>
                </a:lnTo>
                <a:lnTo>
                  <a:pt x="92729" y="144844"/>
                </a:lnTo>
                <a:lnTo>
                  <a:pt x="97062" y="145140"/>
                </a:lnTo>
                <a:lnTo>
                  <a:pt x="106003" y="145469"/>
                </a:lnTo>
                <a:lnTo>
                  <a:pt x="113152" y="145615"/>
                </a:lnTo>
                <a:lnTo>
                  <a:pt x="214312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2"/>
          <p:cNvSpPr/>
          <p:nvPr/>
        </p:nvSpPr>
        <p:spPr>
          <a:xfrm>
            <a:off x="2171700" y="1543094"/>
            <a:ext cx="351473" cy="445681"/>
          </a:xfrm>
          <a:custGeom>
            <a:avLst/>
            <a:gdLst/>
            <a:ahLst/>
            <a:cxnLst/>
            <a:rect l="0" t="0" r="0" b="0"/>
            <a:pathLst>
              <a:path w="351473" h="445681">
                <a:moveTo>
                  <a:pt x="0" y="119970"/>
                </a:moveTo>
                <a:lnTo>
                  <a:pt x="0" y="104370"/>
                </a:lnTo>
                <a:lnTo>
                  <a:pt x="2539" y="100972"/>
                </a:lnTo>
                <a:lnTo>
                  <a:pt x="11931" y="91029"/>
                </a:lnTo>
                <a:lnTo>
                  <a:pt x="20151" y="78164"/>
                </a:lnTo>
                <a:lnTo>
                  <a:pt x="28618" y="66838"/>
                </a:lnTo>
                <a:lnTo>
                  <a:pt x="36849" y="60478"/>
                </a:lnTo>
                <a:lnTo>
                  <a:pt x="46857" y="53525"/>
                </a:lnTo>
                <a:lnTo>
                  <a:pt x="57655" y="44084"/>
                </a:lnTo>
                <a:lnTo>
                  <a:pt x="63201" y="39852"/>
                </a:lnTo>
                <a:lnTo>
                  <a:pt x="68804" y="36078"/>
                </a:lnTo>
                <a:lnTo>
                  <a:pt x="74444" y="32610"/>
                </a:lnTo>
                <a:lnTo>
                  <a:pt x="80109" y="29345"/>
                </a:lnTo>
                <a:lnTo>
                  <a:pt x="91484" y="23178"/>
                </a:lnTo>
                <a:lnTo>
                  <a:pt x="100349" y="17261"/>
                </a:lnTo>
                <a:lnTo>
                  <a:pt x="108417" y="11457"/>
                </a:lnTo>
                <a:lnTo>
                  <a:pt x="118352" y="5702"/>
                </a:lnTo>
                <a:lnTo>
                  <a:pt x="124621" y="3787"/>
                </a:lnTo>
                <a:lnTo>
                  <a:pt x="131658" y="2510"/>
                </a:lnTo>
                <a:lnTo>
                  <a:pt x="139207" y="1658"/>
                </a:lnTo>
                <a:lnTo>
                  <a:pt x="146144" y="1091"/>
                </a:lnTo>
                <a:lnTo>
                  <a:pt x="152675" y="712"/>
                </a:lnTo>
                <a:lnTo>
                  <a:pt x="165010" y="292"/>
                </a:lnTo>
                <a:lnTo>
                  <a:pt x="188451" y="22"/>
                </a:lnTo>
                <a:lnTo>
                  <a:pt x="194214" y="0"/>
                </a:lnTo>
                <a:lnTo>
                  <a:pt x="199008" y="938"/>
                </a:lnTo>
                <a:lnTo>
                  <a:pt x="206875" y="4519"/>
                </a:lnTo>
                <a:lnTo>
                  <a:pt x="221210" y="11891"/>
                </a:lnTo>
                <a:lnTo>
                  <a:pt x="231983" y="19865"/>
                </a:lnTo>
                <a:lnTo>
                  <a:pt x="242168" y="29759"/>
                </a:lnTo>
                <a:lnTo>
                  <a:pt x="249870" y="40507"/>
                </a:lnTo>
                <a:lnTo>
                  <a:pt x="256468" y="54173"/>
                </a:lnTo>
                <a:lnTo>
                  <a:pt x="259561" y="61818"/>
                </a:lnTo>
                <a:lnTo>
                  <a:pt x="262998" y="75392"/>
                </a:lnTo>
                <a:lnTo>
                  <a:pt x="264525" y="88728"/>
                </a:lnTo>
                <a:lnTo>
                  <a:pt x="264932" y="96285"/>
                </a:lnTo>
                <a:lnTo>
                  <a:pt x="265385" y="112301"/>
                </a:lnTo>
                <a:lnTo>
                  <a:pt x="265699" y="154379"/>
                </a:lnTo>
                <a:lnTo>
                  <a:pt x="264763" y="163865"/>
                </a:lnTo>
                <a:lnTo>
                  <a:pt x="263186" y="173998"/>
                </a:lnTo>
                <a:lnTo>
                  <a:pt x="261182" y="184564"/>
                </a:lnTo>
                <a:lnTo>
                  <a:pt x="259846" y="194466"/>
                </a:lnTo>
                <a:lnTo>
                  <a:pt x="258955" y="203924"/>
                </a:lnTo>
                <a:lnTo>
                  <a:pt x="258362" y="213087"/>
                </a:lnTo>
                <a:lnTo>
                  <a:pt x="257013" y="222053"/>
                </a:lnTo>
                <a:lnTo>
                  <a:pt x="255162" y="230888"/>
                </a:lnTo>
                <a:lnTo>
                  <a:pt x="252976" y="239636"/>
                </a:lnTo>
                <a:lnTo>
                  <a:pt x="250565" y="248325"/>
                </a:lnTo>
                <a:lnTo>
                  <a:pt x="245347" y="265599"/>
                </a:lnTo>
                <a:lnTo>
                  <a:pt x="237054" y="291390"/>
                </a:lnTo>
                <a:lnTo>
                  <a:pt x="233284" y="299973"/>
                </a:lnTo>
                <a:lnTo>
                  <a:pt x="228865" y="308552"/>
                </a:lnTo>
                <a:lnTo>
                  <a:pt x="224014" y="317129"/>
                </a:lnTo>
                <a:lnTo>
                  <a:pt x="218875" y="325705"/>
                </a:lnTo>
                <a:lnTo>
                  <a:pt x="208085" y="342853"/>
                </a:lnTo>
                <a:lnTo>
                  <a:pt x="191300" y="368572"/>
                </a:lnTo>
                <a:lnTo>
                  <a:pt x="185636" y="376192"/>
                </a:lnTo>
                <a:lnTo>
                  <a:pt x="179954" y="383178"/>
                </a:lnTo>
                <a:lnTo>
                  <a:pt x="174262" y="389739"/>
                </a:lnTo>
                <a:lnTo>
                  <a:pt x="168562" y="396019"/>
                </a:lnTo>
                <a:lnTo>
                  <a:pt x="157149" y="408076"/>
                </a:lnTo>
                <a:lnTo>
                  <a:pt x="151438" y="413006"/>
                </a:lnTo>
                <a:lnTo>
                  <a:pt x="145726" y="417245"/>
                </a:lnTo>
                <a:lnTo>
                  <a:pt x="135252" y="424495"/>
                </a:lnTo>
                <a:lnTo>
                  <a:pt x="127422" y="430892"/>
                </a:lnTo>
                <a:lnTo>
                  <a:pt x="117658" y="439849"/>
                </a:lnTo>
                <a:lnTo>
                  <a:pt x="113681" y="441808"/>
                </a:lnTo>
                <a:lnTo>
                  <a:pt x="104182" y="443984"/>
                </a:lnTo>
                <a:lnTo>
                  <a:pt x="96150" y="444952"/>
                </a:lnTo>
                <a:lnTo>
                  <a:pt x="86273" y="445496"/>
                </a:lnTo>
                <a:lnTo>
                  <a:pt x="77315" y="445658"/>
                </a:lnTo>
                <a:lnTo>
                  <a:pt x="74403" y="445680"/>
                </a:lnTo>
                <a:lnTo>
                  <a:pt x="71509" y="444743"/>
                </a:lnTo>
                <a:lnTo>
                  <a:pt x="62886" y="439825"/>
                </a:lnTo>
                <a:lnTo>
                  <a:pt x="54298" y="436992"/>
                </a:lnTo>
                <a:lnTo>
                  <a:pt x="48580" y="432954"/>
                </a:lnTo>
                <a:lnTo>
                  <a:pt x="46674" y="429591"/>
                </a:lnTo>
                <a:lnTo>
                  <a:pt x="44556" y="420775"/>
                </a:lnTo>
                <a:lnTo>
                  <a:pt x="43364" y="409652"/>
                </a:lnTo>
                <a:lnTo>
                  <a:pt x="45102" y="406437"/>
                </a:lnTo>
                <a:lnTo>
                  <a:pt x="55696" y="396408"/>
                </a:lnTo>
                <a:lnTo>
                  <a:pt x="66244" y="382747"/>
                </a:lnTo>
                <a:lnTo>
                  <a:pt x="75796" y="375508"/>
                </a:lnTo>
                <a:lnTo>
                  <a:pt x="83852" y="366575"/>
                </a:lnTo>
                <a:lnTo>
                  <a:pt x="87334" y="361526"/>
                </a:lnTo>
                <a:lnTo>
                  <a:pt x="92512" y="357208"/>
                </a:lnTo>
                <a:lnTo>
                  <a:pt x="98822" y="353376"/>
                </a:lnTo>
                <a:lnTo>
                  <a:pt x="105886" y="349869"/>
                </a:lnTo>
                <a:lnTo>
                  <a:pt x="116275" y="345973"/>
                </a:lnTo>
                <a:lnTo>
                  <a:pt x="125973" y="343288"/>
                </a:lnTo>
                <a:lnTo>
                  <a:pt x="139807" y="338920"/>
                </a:lnTo>
                <a:lnTo>
                  <a:pt x="150401" y="336344"/>
                </a:lnTo>
                <a:lnTo>
                  <a:pt x="154560" y="335657"/>
                </a:lnTo>
                <a:lnTo>
                  <a:pt x="164261" y="337434"/>
                </a:lnTo>
                <a:lnTo>
                  <a:pt x="174922" y="340446"/>
                </a:lnTo>
                <a:lnTo>
                  <a:pt x="180432" y="341249"/>
                </a:lnTo>
                <a:lnTo>
                  <a:pt x="186010" y="341785"/>
                </a:lnTo>
                <a:lnTo>
                  <a:pt x="191634" y="343094"/>
                </a:lnTo>
                <a:lnTo>
                  <a:pt x="197289" y="344920"/>
                </a:lnTo>
                <a:lnTo>
                  <a:pt x="202963" y="347089"/>
                </a:lnTo>
                <a:lnTo>
                  <a:pt x="208651" y="349488"/>
                </a:lnTo>
                <a:lnTo>
                  <a:pt x="214348" y="352040"/>
                </a:lnTo>
                <a:lnTo>
                  <a:pt x="220051" y="354693"/>
                </a:lnTo>
                <a:lnTo>
                  <a:pt x="226710" y="357415"/>
                </a:lnTo>
                <a:lnTo>
                  <a:pt x="234008" y="360182"/>
                </a:lnTo>
                <a:lnTo>
                  <a:pt x="241730" y="362979"/>
                </a:lnTo>
                <a:lnTo>
                  <a:pt x="247831" y="365796"/>
                </a:lnTo>
                <a:lnTo>
                  <a:pt x="257149" y="371466"/>
                </a:lnTo>
                <a:lnTo>
                  <a:pt x="262873" y="374312"/>
                </a:lnTo>
                <a:lnTo>
                  <a:pt x="269546" y="377162"/>
                </a:lnTo>
                <a:lnTo>
                  <a:pt x="276852" y="380014"/>
                </a:lnTo>
                <a:lnTo>
                  <a:pt x="287510" y="385723"/>
                </a:lnTo>
                <a:lnTo>
                  <a:pt x="291686" y="388579"/>
                </a:lnTo>
                <a:lnTo>
                  <a:pt x="301406" y="391752"/>
                </a:lnTo>
                <a:lnTo>
                  <a:pt x="306664" y="392598"/>
                </a:lnTo>
                <a:lnTo>
                  <a:pt x="315048" y="396078"/>
                </a:lnTo>
                <a:lnTo>
                  <a:pt x="321948" y="399848"/>
                </a:lnTo>
                <a:lnTo>
                  <a:pt x="331188" y="402922"/>
                </a:lnTo>
                <a:lnTo>
                  <a:pt x="339959" y="408490"/>
                </a:lnTo>
                <a:lnTo>
                  <a:pt x="348915" y="410854"/>
                </a:lnTo>
                <a:lnTo>
                  <a:pt x="351472" y="41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3"/>
          <p:cNvSpPr/>
          <p:nvPr/>
        </p:nvSpPr>
        <p:spPr>
          <a:xfrm>
            <a:off x="2606439" y="1654492"/>
            <a:ext cx="293924" cy="240031"/>
          </a:xfrm>
          <a:custGeom>
            <a:avLst/>
            <a:gdLst/>
            <a:ahLst/>
            <a:cxnLst/>
            <a:rect l="0" t="0" r="0" b="0"/>
            <a:pathLst>
              <a:path w="293924" h="240031">
                <a:moveTo>
                  <a:pt x="11030" y="0"/>
                </a:moveTo>
                <a:lnTo>
                  <a:pt x="0" y="0"/>
                </a:lnTo>
                <a:lnTo>
                  <a:pt x="1973" y="0"/>
                </a:lnTo>
                <a:lnTo>
                  <a:pt x="2314" y="4551"/>
                </a:lnTo>
                <a:lnTo>
                  <a:pt x="3314" y="5891"/>
                </a:lnTo>
                <a:lnTo>
                  <a:pt x="4934" y="6785"/>
                </a:lnTo>
                <a:lnTo>
                  <a:pt x="6966" y="7381"/>
                </a:lnTo>
                <a:lnTo>
                  <a:pt x="11764" y="10583"/>
                </a:lnTo>
                <a:lnTo>
                  <a:pt x="14377" y="12770"/>
                </a:lnTo>
                <a:lnTo>
                  <a:pt x="17071" y="16133"/>
                </a:lnTo>
                <a:lnTo>
                  <a:pt x="19820" y="20281"/>
                </a:lnTo>
                <a:lnTo>
                  <a:pt x="22605" y="24951"/>
                </a:lnTo>
                <a:lnTo>
                  <a:pt x="25415" y="29016"/>
                </a:lnTo>
                <a:lnTo>
                  <a:pt x="31076" y="36073"/>
                </a:lnTo>
                <a:lnTo>
                  <a:pt x="34872" y="40242"/>
                </a:lnTo>
                <a:lnTo>
                  <a:pt x="44169" y="49953"/>
                </a:lnTo>
                <a:lnTo>
                  <a:pt x="48363" y="55209"/>
                </a:lnTo>
                <a:lnTo>
                  <a:pt x="52111" y="60619"/>
                </a:lnTo>
                <a:lnTo>
                  <a:pt x="55563" y="66130"/>
                </a:lnTo>
                <a:lnTo>
                  <a:pt x="59768" y="71709"/>
                </a:lnTo>
                <a:lnTo>
                  <a:pt x="64478" y="77334"/>
                </a:lnTo>
                <a:lnTo>
                  <a:pt x="69522" y="82988"/>
                </a:lnTo>
                <a:lnTo>
                  <a:pt x="80207" y="94351"/>
                </a:lnTo>
                <a:lnTo>
                  <a:pt x="102588" y="117168"/>
                </a:lnTo>
                <a:lnTo>
                  <a:pt x="108264" y="121927"/>
                </a:lnTo>
                <a:lnTo>
                  <a:pt x="113953" y="126052"/>
                </a:lnTo>
                <a:lnTo>
                  <a:pt x="119650" y="129755"/>
                </a:lnTo>
                <a:lnTo>
                  <a:pt x="125354" y="134128"/>
                </a:lnTo>
                <a:lnTo>
                  <a:pt x="131061" y="138949"/>
                </a:lnTo>
                <a:lnTo>
                  <a:pt x="136771" y="144068"/>
                </a:lnTo>
                <a:lnTo>
                  <a:pt x="142482" y="148433"/>
                </a:lnTo>
                <a:lnTo>
                  <a:pt x="148195" y="152295"/>
                </a:lnTo>
                <a:lnTo>
                  <a:pt x="153908" y="155823"/>
                </a:lnTo>
                <a:lnTo>
                  <a:pt x="160575" y="159127"/>
                </a:lnTo>
                <a:lnTo>
                  <a:pt x="167877" y="162282"/>
                </a:lnTo>
                <a:lnTo>
                  <a:pt x="175602" y="165338"/>
                </a:lnTo>
                <a:lnTo>
                  <a:pt x="181705" y="169280"/>
                </a:lnTo>
                <a:lnTo>
                  <a:pt x="186726" y="173814"/>
                </a:lnTo>
                <a:lnTo>
                  <a:pt x="191026" y="178741"/>
                </a:lnTo>
                <a:lnTo>
                  <a:pt x="195797" y="182978"/>
                </a:lnTo>
                <a:lnTo>
                  <a:pt x="200884" y="186755"/>
                </a:lnTo>
                <a:lnTo>
                  <a:pt x="206179" y="190226"/>
                </a:lnTo>
                <a:lnTo>
                  <a:pt x="211615" y="193492"/>
                </a:lnTo>
                <a:lnTo>
                  <a:pt x="217143" y="196622"/>
                </a:lnTo>
                <a:lnTo>
                  <a:pt x="228366" y="202640"/>
                </a:lnTo>
                <a:lnTo>
                  <a:pt x="239704" y="208490"/>
                </a:lnTo>
                <a:lnTo>
                  <a:pt x="248553" y="214265"/>
                </a:lnTo>
                <a:lnTo>
                  <a:pt x="255661" y="220006"/>
                </a:lnTo>
                <a:lnTo>
                  <a:pt x="261995" y="225733"/>
                </a:lnTo>
                <a:lnTo>
                  <a:pt x="265970" y="227641"/>
                </a:lnTo>
                <a:lnTo>
                  <a:pt x="270525" y="228913"/>
                </a:lnTo>
                <a:lnTo>
                  <a:pt x="275467" y="229761"/>
                </a:lnTo>
                <a:lnTo>
                  <a:pt x="283498" y="233244"/>
                </a:lnTo>
                <a:lnTo>
                  <a:pt x="29392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4"/>
          <p:cNvSpPr/>
          <p:nvPr/>
        </p:nvSpPr>
        <p:spPr>
          <a:xfrm>
            <a:off x="2720339" y="1680210"/>
            <a:ext cx="137162" cy="282893"/>
          </a:xfrm>
          <a:custGeom>
            <a:avLst/>
            <a:gdLst/>
            <a:ahLst/>
            <a:cxnLst/>
            <a:rect l="0" t="0" r="0" b="0"/>
            <a:pathLst>
              <a:path w="137162" h="282893">
                <a:moveTo>
                  <a:pt x="137161" y="0"/>
                </a:moveTo>
                <a:lnTo>
                  <a:pt x="137161" y="9101"/>
                </a:lnTo>
                <a:lnTo>
                  <a:pt x="136208" y="13687"/>
                </a:lnTo>
                <a:lnTo>
                  <a:pt x="134621" y="18650"/>
                </a:lnTo>
                <a:lnTo>
                  <a:pt x="132610" y="23863"/>
                </a:lnTo>
                <a:lnTo>
                  <a:pt x="129364" y="29243"/>
                </a:lnTo>
                <a:lnTo>
                  <a:pt x="125295" y="34736"/>
                </a:lnTo>
                <a:lnTo>
                  <a:pt x="120678" y="40302"/>
                </a:lnTo>
                <a:lnTo>
                  <a:pt x="115695" y="46870"/>
                </a:lnTo>
                <a:lnTo>
                  <a:pt x="105078" y="61788"/>
                </a:lnTo>
                <a:lnTo>
                  <a:pt x="100532" y="69767"/>
                </a:lnTo>
                <a:lnTo>
                  <a:pt x="96549" y="77944"/>
                </a:lnTo>
                <a:lnTo>
                  <a:pt x="92941" y="86252"/>
                </a:lnTo>
                <a:lnTo>
                  <a:pt x="83853" y="105644"/>
                </a:lnTo>
                <a:lnTo>
                  <a:pt x="78762" y="116149"/>
                </a:lnTo>
                <a:lnTo>
                  <a:pt x="73463" y="126010"/>
                </a:lnTo>
                <a:lnTo>
                  <a:pt x="68026" y="135442"/>
                </a:lnTo>
                <a:lnTo>
                  <a:pt x="62496" y="144587"/>
                </a:lnTo>
                <a:lnTo>
                  <a:pt x="51271" y="162368"/>
                </a:lnTo>
                <a:lnTo>
                  <a:pt x="45611" y="171110"/>
                </a:lnTo>
                <a:lnTo>
                  <a:pt x="40885" y="179796"/>
                </a:lnTo>
                <a:lnTo>
                  <a:pt x="36782" y="188444"/>
                </a:lnTo>
                <a:lnTo>
                  <a:pt x="33094" y="197067"/>
                </a:lnTo>
                <a:lnTo>
                  <a:pt x="26456" y="211728"/>
                </a:lnTo>
                <a:lnTo>
                  <a:pt x="17364" y="230691"/>
                </a:lnTo>
                <a:lnTo>
                  <a:pt x="5759" y="254166"/>
                </a:lnTo>
                <a:lnTo>
                  <a:pt x="3839" y="258979"/>
                </a:lnTo>
                <a:lnTo>
                  <a:pt x="1707" y="266866"/>
                </a:lnTo>
                <a:lnTo>
                  <a:pt x="337" y="273800"/>
                </a:lnTo>
                <a:lnTo>
                  <a:pt x="9" y="282618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5"/>
          <p:cNvSpPr/>
          <p:nvPr/>
        </p:nvSpPr>
        <p:spPr>
          <a:xfrm>
            <a:off x="2903995" y="1517472"/>
            <a:ext cx="236251" cy="171311"/>
          </a:xfrm>
          <a:custGeom>
            <a:avLst/>
            <a:gdLst/>
            <a:ahLst/>
            <a:cxnLst/>
            <a:rect l="0" t="0" r="0" b="0"/>
            <a:pathLst>
              <a:path w="236251" h="171311">
                <a:moveTo>
                  <a:pt x="4940" y="51295"/>
                </a:moveTo>
                <a:lnTo>
                  <a:pt x="389" y="46744"/>
                </a:lnTo>
                <a:lnTo>
                  <a:pt x="0" y="45404"/>
                </a:lnTo>
                <a:lnTo>
                  <a:pt x="694" y="44510"/>
                </a:lnTo>
                <a:lnTo>
                  <a:pt x="4101" y="43076"/>
                </a:lnTo>
                <a:lnTo>
                  <a:pt x="9242" y="38276"/>
                </a:lnTo>
                <a:lnTo>
                  <a:pt x="16798" y="30822"/>
                </a:lnTo>
                <a:lnTo>
                  <a:pt x="20465" y="28121"/>
                </a:lnTo>
                <a:lnTo>
                  <a:pt x="24815" y="25368"/>
                </a:lnTo>
                <a:lnTo>
                  <a:pt x="29620" y="22581"/>
                </a:lnTo>
                <a:lnTo>
                  <a:pt x="34728" y="20722"/>
                </a:lnTo>
                <a:lnTo>
                  <a:pt x="40038" y="19483"/>
                </a:lnTo>
                <a:lnTo>
                  <a:pt x="45484" y="18657"/>
                </a:lnTo>
                <a:lnTo>
                  <a:pt x="51019" y="17154"/>
                </a:lnTo>
                <a:lnTo>
                  <a:pt x="56614" y="15199"/>
                </a:lnTo>
                <a:lnTo>
                  <a:pt x="62249" y="12944"/>
                </a:lnTo>
                <a:lnTo>
                  <a:pt x="67911" y="10488"/>
                </a:lnTo>
                <a:lnTo>
                  <a:pt x="79282" y="5218"/>
                </a:lnTo>
                <a:lnTo>
                  <a:pt x="84981" y="3432"/>
                </a:lnTo>
                <a:lnTo>
                  <a:pt x="90686" y="2242"/>
                </a:lnTo>
                <a:lnTo>
                  <a:pt x="96393" y="1448"/>
                </a:lnTo>
                <a:lnTo>
                  <a:pt x="102104" y="919"/>
                </a:lnTo>
                <a:lnTo>
                  <a:pt x="107816" y="566"/>
                </a:lnTo>
                <a:lnTo>
                  <a:pt x="118290" y="174"/>
                </a:lnTo>
                <a:lnTo>
                  <a:pt x="126120" y="0"/>
                </a:lnTo>
                <a:lnTo>
                  <a:pt x="130494" y="905"/>
                </a:lnTo>
                <a:lnTo>
                  <a:pt x="135315" y="2462"/>
                </a:lnTo>
                <a:lnTo>
                  <a:pt x="140434" y="4452"/>
                </a:lnTo>
                <a:lnTo>
                  <a:pt x="144799" y="6731"/>
                </a:lnTo>
                <a:lnTo>
                  <a:pt x="148662" y="9203"/>
                </a:lnTo>
                <a:lnTo>
                  <a:pt x="152189" y="11804"/>
                </a:lnTo>
                <a:lnTo>
                  <a:pt x="154541" y="14490"/>
                </a:lnTo>
                <a:lnTo>
                  <a:pt x="156109" y="17234"/>
                </a:lnTo>
                <a:lnTo>
                  <a:pt x="157154" y="20015"/>
                </a:lnTo>
                <a:lnTo>
                  <a:pt x="157851" y="22822"/>
                </a:lnTo>
                <a:lnTo>
                  <a:pt x="158315" y="25645"/>
                </a:lnTo>
                <a:lnTo>
                  <a:pt x="158625" y="28480"/>
                </a:lnTo>
                <a:lnTo>
                  <a:pt x="158831" y="31323"/>
                </a:lnTo>
                <a:lnTo>
                  <a:pt x="158969" y="34170"/>
                </a:lnTo>
                <a:lnTo>
                  <a:pt x="159061" y="37021"/>
                </a:lnTo>
                <a:lnTo>
                  <a:pt x="158170" y="39874"/>
                </a:lnTo>
                <a:lnTo>
                  <a:pt x="156623" y="42729"/>
                </a:lnTo>
                <a:lnTo>
                  <a:pt x="154639" y="45584"/>
                </a:lnTo>
                <a:lnTo>
                  <a:pt x="152364" y="48440"/>
                </a:lnTo>
                <a:lnTo>
                  <a:pt x="149895" y="51297"/>
                </a:lnTo>
                <a:lnTo>
                  <a:pt x="147297" y="54154"/>
                </a:lnTo>
                <a:lnTo>
                  <a:pt x="141870" y="59868"/>
                </a:lnTo>
                <a:lnTo>
                  <a:pt x="139089" y="62725"/>
                </a:lnTo>
                <a:lnTo>
                  <a:pt x="137235" y="65583"/>
                </a:lnTo>
                <a:lnTo>
                  <a:pt x="135999" y="68440"/>
                </a:lnTo>
                <a:lnTo>
                  <a:pt x="135175" y="71298"/>
                </a:lnTo>
                <a:lnTo>
                  <a:pt x="133673" y="73203"/>
                </a:lnTo>
                <a:lnTo>
                  <a:pt x="131719" y="74473"/>
                </a:lnTo>
                <a:lnTo>
                  <a:pt x="129465" y="75319"/>
                </a:lnTo>
                <a:lnTo>
                  <a:pt x="127961" y="76836"/>
                </a:lnTo>
                <a:lnTo>
                  <a:pt x="126959" y="78800"/>
                </a:lnTo>
                <a:lnTo>
                  <a:pt x="125072" y="85188"/>
                </a:lnTo>
                <a:lnTo>
                  <a:pt x="129540" y="85467"/>
                </a:lnTo>
                <a:lnTo>
                  <a:pt x="131822" y="84554"/>
                </a:lnTo>
                <a:lnTo>
                  <a:pt x="136897" y="80999"/>
                </a:lnTo>
                <a:lnTo>
                  <a:pt x="140536" y="79670"/>
                </a:lnTo>
                <a:lnTo>
                  <a:pt x="144867" y="78784"/>
                </a:lnTo>
                <a:lnTo>
                  <a:pt x="149660" y="78194"/>
                </a:lnTo>
                <a:lnTo>
                  <a:pt x="153807" y="77800"/>
                </a:lnTo>
                <a:lnTo>
                  <a:pt x="160955" y="77363"/>
                </a:lnTo>
                <a:lnTo>
                  <a:pt x="169847" y="77168"/>
                </a:lnTo>
                <a:lnTo>
                  <a:pt x="200560" y="77022"/>
                </a:lnTo>
                <a:lnTo>
                  <a:pt x="203933" y="77971"/>
                </a:lnTo>
                <a:lnTo>
                  <a:pt x="206182" y="79557"/>
                </a:lnTo>
                <a:lnTo>
                  <a:pt x="209633" y="83858"/>
                </a:lnTo>
                <a:lnTo>
                  <a:pt x="214342" y="88945"/>
                </a:lnTo>
                <a:lnTo>
                  <a:pt x="225126" y="99972"/>
                </a:lnTo>
                <a:lnTo>
                  <a:pt x="230753" y="105632"/>
                </a:lnTo>
                <a:lnTo>
                  <a:pt x="232634" y="108475"/>
                </a:lnTo>
                <a:lnTo>
                  <a:pt x="233888" y="111322"/>
                </a:lnTo>
                <a:lnTo>
                  <a:pt x="234725" y="114173"/>
                </a:lnTo>
                <a:lnTo>
                  <a:pt x="235282" y="117026"/>
                </a:lnTo>
                <a:lnTo>
                  <a:pt x="235654" y="119881"/>
                </a:lnTo>
                <a:lnTo>
                  <a:pt x="235901" y="122736"/>
                </a:lnTo>
                <a:lnTo>
                  <a:pt x="236067" y="125593"/>
                </a:lnTo>
                <a:lnTo>
                  <a:pt x="236250" y="131306"/>
                </a:lnTo>
                <a:lnTo>
                  <a:pt x="235347" y="134163"/>
                </a:lnTo>
                <a:lnTo>
                  <a:pt x="233792" y="137021"/>
                </a:lnTo>
                <a:lnTo>
                  <a:pt x="231803" y="139878"/>
                </a:lnTo>
                <a:lnTo>
                  <a:pt x="229524" y="142735"/>
                </a:lnTo>
                <a:lnTo>
                  <a:pt x="227053" y="145593"/>
                </a:lnTo>
                <a:lnTo>
                  <a:pt x="224452" y="148450"/>
                </a:lnTo>
                <a:lnTo>
                  <a:pt x="219023" y="154165"/>
                </a:lnTo>
                <a:lnTo>
                  <a:pt x="216242" y="157023"/>
                </a:lnTo>
                <a:lnTo>
                  <a:pt x="212483" y="158928"/>
                </a:lnTo>
                <a:lnTo>
                  <a:pt x="208072" y="160198"/>
                </a:lnTo>
                <a:lnTo>
                  <a:pt x="203226" y="161044"/>
                </a:lnTo>
                <a:lnTo>
                  <a:pt x="199043" y="162561"/>
                </a:lnTo>
                <a:lnTo>
                  <a:pt x="191855" y="166787"/>
                </a:lnTo>
                <a:lnTo>
                  <a:pt x="187652" y="168294"/>
                </a:lnTo>
                <a:lnTo>
                  <a:pt x="182946" y="169300"/>
                </a:lnTo>
                <a:lnTo>
                  <a:pt x="177903" y="169970"/>
                </a:lnTo>
                <a:lnTo>
                  <a:pt x="173588" y="170417"/>
                </a:lnTo>
                <a:lnTo>
                  <a:pt x="166255" y="170913"/>
                </a:lnTo>
                <a:lnTo>
                  <a:pt x="159820" y="171134"/>
                </a:lnTo>
                <a:lnTo>
                  <a:pt x="147928" y="171275"/>
                </a:lnTo>
                <a:lnTo>
                  <a:pt x="112260" y="171310"/>
                </a:lnTo>
                <a:lnTo>
                  <a:pt x="110776" y="170357"/>
                </a:lnTo>
                <a:lnTo>
                  <a:pt x="109787" y="168770"/>
                </a:lnTo>
                <a:lnTo>
                  <a:pt x="107809" y="162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6"/>
          <p:cNvSpPr/>
          <p:nvPr/>
        </p:nvSpPr>
        <p:spPr>
          <a:xfrm>
            <a:off x="3474720" y="1800225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11931" y="25717"/>
                </a:lnTo>
                <a:lnTo>
                  <a:pt x="14622" y="24764"/>
                </a:lnTo>
                <a:lnTo>
                  <a:pt x="17368" y="23177"/>
                </a:lnTo>
                <a:lnTo>
                  <a:pt x="20150" y="21166"/>
                </a:lnTo>
                <a:lnTo>
                  <a:pt x="23911" y="19826"/>
                </a:lnTo>
                <a:lnTo>
                  <a:pt x="28323" y="18932"/>
                </a:lnTo>
                <a:lnTo>
                  <a:pt x="33169" y="18336"/>
                </a:lnTo>
                <a:lnTo>
                  <a:pt x="38305" y="17939"/>
                </a:lnTo>
                <a:lnTo>
                  <a:pt x="43634" y="17674"/>
                </a:lnTo>
                <a:lnTo>
                  <a:pt x="54635" y="17380"/>
                </a:lnTo>
                <a:lnTo>
                  <a:pt x="87463" y="17176"/>
                </a:lnTo>
                <a:lnTo>
                  <a:pt x="95456" y="16213"/>
                </a:lnTo>
                <a:lnTo>
                  <a:pt x="103642" y="14618"/>
                </a:lnTo>
                <a:lnTo>
                  <a:pt x="111957" y="12603"/>
                </a:lnTo>
                <a:lnTo>
                  <a:pt x="120358" y="11259"/>
                </a:lnTo>
                <a:lnTo>
                  <a:pt x="128816" y="10364"/>
                </a:lnTo>
                <a:lnTo>
                  <a:pt x="137312" y="9766"/>
                </a:lnTo>
                <a:lnTo>
                  <a:pt x="144881" y="9368"/>
                </a:lnTo>
                <a:lnTo>
                  <a:pt x="158371" y="8926"/>
                </a:lnTo>
                <a:lnTo>
                  <a:pt x="164636" y="7855"/>
                </a:lnTo>
                <a:lnTo>
                  <a:pt x="170717" y="6189"/>
                </a:lnTo>
                <a:lnTo>
                  <a:pt x="176676" y="4126"/>
                </a:lnTo>
                <a:lnTo>
                  <a:pt x="181602" y="2750"/>
                </a:lnTo>
                <a:lnTo>
                  <a:pt x="185837" y="1833"/>
                </a:lnTo>
                <a:lnTo>
                  <a:pt x="189614" y="1222"/>
                </a:lnTo>
                <a:lnTo>
                  <a:pt x="194037" y="815"/>
                </a:lnTo>
                <a:lnTo>
                  <a:pt x="198890" y="543"/>
                </a:lnTo>
                <a:lnTo>
                  <a:pt x="208410" y="241"/>
                </a:lnTo>
                <a:lnTo>
                  <a:pt x="220790" y="3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07"/>
          <p:cNvSpPr/>
          <p:nvPr/>
        </p:nvSpPr>
        <p:spPr>
          <a:xfrm>
            <a:off x="3551872" y="1663064"/>
            <a:ext cx="102871" cy="274322"/>
          </a:xfrm>
          <a:custGeom>
            <a:avLst/>
            <a:gdLst/>
            <a:ahLst/>
            <a:cxnLst/>
            <a:rect l="0" t="0" r="0" b="0"/>
            <a:pathLst>
              <a:path w="102871" h="274322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9684"/>
                </a:lnTo>
                <a:lnTo>
                  <a:pt x="7381" y="17322"/>
                </a:lnTo>
                <a:lnTo>
                  <a:pt x="8730" y="22025"/>
                </a:lnTo>
                <a:lnTo>
                  <a:pt x="10583" y="27066"/>
                </a:lnTo>
                <a:lnTo>
                  <a:pt x="12770" y="32332"/>
                </a:lnTo>
                <a:lnTo>
                  <a:pt x="15181" y="37747"/>
                </a:lnTo>
                <a:lnTo>
                  <a:pt x="20400" y="48844"/>
                </a:lnTo>
                <a:lnTo>
                  <a:pt x="28693" y="65802"/>
                </a:lnTo>
                <a:lnTo>
                  <a:pt x="30558" y="72443"/>
                </a:lnTo>
                <a:lnTo>
                  <a:pt x="31803" y="79728"/>
                </a:lnTo>
                <a:lnTo>
                  <a:pt x="32631" y="87442"/>
                </a:lnTo>
                <a:lnTo>
                  <a:pt x="34137" y="95443"/>
                </a:lnTo>
                <a:lnTo>
                  <a:pt x="36093" y="103633"/>
                </a:lnTo>
                <a:lnTo>
                  <a:pt x="38350" y="111952"/>
                </a:lnTo>
                <a:lnTo>
                  <a:pt x="39854" y="119402"/>
                </a:lnTo>
                <a:lnTo>
                  <a:pt x="40857" y="126274"/>
                </a:lnTo>
                <a:lnTo>
                  <a:pt x="41525" y="132761"/>
                </a:lnTo>
                <a:lnTo>
                  <a:pt x="41971" y="139942"/>
                </a:lnTo>
                <a:lnTo>
                  <a:pt x="42466" y="155542"/>
                </a:lnTo>
                <a:lnTo>
                  <a:pt x="43551" y="162750"/>
                </a:lnTo>
                <a:lnTo>
                  <a:pt x="45227" y="169460"/>
                </a:lnTo>
                <a:lnTo>
                  <a:pt x="47296" y="175839"/>
                </a:lnTo>
                <a:lnTo>
                  <a:pt x="49628" y="181996"/>
                </a:lnTo>
                <a:lnTo>
                  <a:pt x="52135" y="188006"/>
                </a:lnTo>
                <a:lnTo>
                  <a:pt x="54760" y="193917"/>
                </a:lnTo>
                <a:lnTo>
                  <a:pt x="60215" y="205566"/>
                </a:lnTo>
                <a:lnTo>
                  <a:pt x="63003" y="211339"/>
                </a:lnTo>
                <a:lnTo>
                  <a:pt x="64862" y="216140"/>
                </a:lnTo>
                <a:lnTo>
                  <a:pt x="66928" y="224015"/>
                </a:lnTo>
                <a:lnTo>
                  <a:pt x="68431" y="228401"/>
                </a:lnTo>
                <a:lnTo>
                  <a:pt x="70385" y="233230"/>
                </a:lnTo>
                <a:lnTo>
                  <a:pt x="72641" y="238354"/>
                </a:lnTo>
                <a:lnTo>
                  <a:pt x="75148" y="246588"/>
                </a:lnTo>
                <a:lnTo>
                  <a:pt x="75816" y="250117"/>
                </a:lnTo>
                <a:lnTo>
                  <a:pt x="77214" y="253423"/>
                </a:lnTo>
                <a:lnTo>
                  <a:pt x="79099" y="256579"/>
                </a:lnTo>
                <a:lnTo>
                  <a:pt x="81307" y="259635"/>
                </a:lnTo>
                <a:lnTo>
                  <a:pt x="83732" y="261673"/>
                </a:lnTo>
                <a:lnTo>
                  <a:pt x="86302" y="263031"/>
                </a:lnTo>
                <a:lnTo>
                  <a:pt x="88967" y="263937"/>
                </a:lnTo>
                <a:lnTo>
                  <a:pt x="90744" y="265493"/>
                </a:lnTo>
                <a:lnTo>
                  <a:pt x="91928" y="267483"/>
                </a:lnTo>
                <a:lnTo>
                  <a:pt x="92718" y="269762"/>
                </a:lnTo>
                <a:lnTo>
                  <a:pt x="94197" y="271282"/>
                </a:lnTo>
                <a:lnTo>
                  <a:pt x="96135" y="272295"/>
                </a:lnTo>
                <a:lnTo>
                  <a:pt x="10287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08"/>
          <p:cNvSpPr/>
          <p:nvPr/>
        </p:nvSpPr>
        <p:spPr>
          <a:xfrm>
            <a:off x="3787032" y="1568767"/>
            <a:ext cx="176321" cy="145730"/>
          </a:xfrm>
          <a:custGeom>
            <a:avLst/>
            <a:gdLst/>
            <a:ahLst/>
            <a:cxnLst/>
            <a:rect l="0" t="0" r="0" b="0"/>
            <a:pathLst>
              <a:path w="176321" h="145730">
                <a:moveTo>
                  <a:pt x="4870" y="0"/>
                </a:moveTo>
                <a:lnTo>
                  <a:pt x="4870" y="11932"/>
                </a:lnTo>
                <a:lnTo>
                  <a:pt x="5823" y="14622"/>
                </a:lnTo>
                <a:lnTo>
                  <a:pt x="7410" y="17368"/>
                </a:lnTo>
                <a:lnTo>
                  <a:pt x="9421" y="20151"/>
                </a:lnTo>
                <a:lnTo>
                  <a:pt x="10761" y="23912"/>
                </a:lnTo>
                <a:lnTo>
                  <a:pt x="11655" y="28324"/>
                </a:lnTo>
                <a:lnTo>
                  <a:pt x="12251" y="33170"/>
                </a:lnTo>
                <a:lnTo>
                  <a:pt x="12648" y="38306"/>
                </a:lnTo>
                <a:lnTo>
                  <a:pt x="12913" y="43635"/>
                </a:lnTo>
                <a:lnTo>
                  <a:pt x="13286" y="57696"/>
                </a:lnTo>
                <a:lnTo>
                  <a:pt x="13338" y="61324"/>
                </a:lnTo>
                <a:lnTo>
                  <a:pt x="12420" y="65648"/>
                </a:lnTo>
                <a:lnTo>
                  <a:pt x="10856" y="70435"/>
                </a:lnTo>
                <a:lnTo>
                  <a:pt x="8861" y="75532"/>
                </a:lnTo>
                <a:lnTo>
                  <a:pt x="7530" y="80835"/>
                </a:lnTo>
                <a:lnTo>
                  <a:pt x="6644" y="86275"/>
                </a:lnTo>
                <a:lnTo>
                  <a:pt x="6052" y="91807"/>
                </a:lnTo>
                <a:lnTo>
                  <a:pt x="5658" y="96447"/>
                </a:lnTo>
                <a:lnTo>
                  <a:pt x="5396" y="100493"/>
                </a:lnTo>
                <a:lnTo>
                  <a:pt x="5221" y="104143"/>
                </a:lnTo>
                <a:lnTo>
                  <a:pt x="4151" y="108481"/>
                </a:lnTo>
                <a:lnTo>
                  <a:pt x="2486" y="113278"/>
                </a:lnTo>
                <a:lnTo>
                  <a:pt x="423" y="118381"/>
                </a:lnTo>
                <a:lnTo>
                  <a:pt x="0" y="122736"/>
                </a:lnTo>
                <a:lnTo>
                  <a:pt x="671" y="126591"/>
                </a:lnTo>
                <a:lnTo>
                  <a:pt x="4041" y="135072"/>
                </a:lnTo>
                <a:lnTo>
                  <a:pt x="7041" y="138772"/>
                </a:lnTo>
                <a:lnTo>
                  <a:pt x="9175" y="141092"/>
                </a:lnTo>
                <a:lnTo>
                  <a:pt x="12503" y="142639"/>
                </a:lnTo>
                <a:lnTo>
                  <a:pt x="16626" y="143670"/>
                </a:lnTo>
                <a:lnTo>
                  <a:pt x="21280" y="144358"/>
                </a:lnTo>
                <a:lnTo>
                  <a:pt x="25335" y="144816"/>
                </a:lnTo>
                <a:lnTo>
                  <a:pt x="28990" y="145121"/>
                </a:lnTo>
                <a:lnTo>
                  <a:pt x="32380" y="145325"/>
                </a:lnTo>
                <a:lnTo>
                  <a:pt x="41227" y="145552"/>
                </a:lnTo>
                <a:lnTo>
                  <a:pt x="88126" y="145729"/>
                </a:lnTo>
                <a:lnTo>
                  <a:pt x="93712" y="144778"/>
                </a:lnTo>
                <a:lnTo>
                  <a:pt x="99340" y="143191"/>
                </a:lnTo>
                <a:lnTo>
                  <a:pt x="104998" y="141181"/>
                </a:lnTo>
                <a:lnTo>
                  <a:pt x="110674" y="139840"/>
                </a:lnTo>
                <a:lnTo>
                  <a:pt x="116364" y="138947"/>
                </a:lnTo>
                <a:lnTo>
                  <a:pt x="122061" y="138351"/>
                </a:lnTo>
                <a:lnTo>
                  <a:pt x="127765" y="137954"/>
                </a:lnTo>
                <a:lnTo>
                  <a:pt x="133473" y="137690"/>
                </a:lnTo>
                <a:lnTo>
                  <a:pt x="148067" y="137317"/>
                </a:lnTo>
                <a:lnTo>
                  <a:pt x="161532" y="137191"/>
                </a:lnTo>
                <a:lnTo>
                  <a:pt x="164556" y="136228"/>
                </a:lnTo>
                <a:lnTo>
                  <a:pt x="167525" y="134634"/>
                </a:lnTo>
                <a:lnTo>
                  <a:pt x="17632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09"/>
          <p:cNvSpPr/>
          <p:nvPr/>
        </p:nvSpPr>
        <p:spPr>
          <a:xfrm>
            <a:off x="3946207" y="1585912"/>
            <a:ext cx="68581" cy="334328"/>
          </a:xfrm>
          <a:custGeom>
            <a:avLst/>
            <a:gdLst/>
            <a:ahLst/>
            <a:cxnLst/>
            <a:rect l="0" t="0" r="0" b="0"/>
            <a:pathLst>
              <a:path w="68581" h="334328">
                <a:moveTo>
                  <a:pt x="0" y="0"/>
                </a:moveTo>
                <a:lnTo>
                  <a:pt x="0" y="12770"/>
                </a:lnTo>
                <a:lnTo>
                  <a:pt x="953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5892" y="29969"/>
                </a:lnTo>
                <a:lnTo>
                  <a:pt x="6785" y="35219"/>
                </a:lnTo>
                <a:lnTo>
                  <a:pt x="7381" y="40624"/>
                </a:lnTo>
                <a:lnTo>
                  <a:pt x="7778" y="47085"/>
                </a:lnTo>
                <a:lnTo>
                  <a:pt x="8219" y="61884"/>
                </a:lnTo>
                <a:lnTo>
                  <a:pt x="9290" y="69831"/>
                </a:lnTo>
                <a:lnTo>
                  <a:pt x="10956" y="77987"/>
                </a:lnTo>
                <a:lnTo>
                  <a:pt x="13019" y="86281"/>
                </a:lnTo>
                <a:lnTo>
                  <a:pt x="14395" y="94668"/>
                </a:lnTo>
                <a:lnTo>
                  <a:pt x="15311" y="103117"/>
                </a:lnTo>
                <a:lnTo>
                  <a:pt x="15922" y="111607"/>
                </a:lnTo>
                <a:lnTo>
                  <a:pt x="16330" y="120125"/>
                </a:lnTo>
                <a:lnTo>
                  <a:pt x="16783" y="137209"/>
                </a:lnTo>
                <a:lnTo>
                  <a:pt x="17038" y="162892"/>
                </a:lnTo>
                <a:lnTo>
                  <a:pt x="18026" y="171460"/>
                </a:lnTo>
                <a:lnTo>
                  <a:pt x="19638" y="180029"/>
                </a:lnTo>
                <a:lnTo>
                  <a:pt x="21664" y="188599"/>
                </a:lnTo>
                <a:lnTo>
                  <a:pt x="23015" y="197170"/>
                </a:lnTo>
                <a:lnTo>
                  <a:pt x="23916" y="205742"/>
                </a:lnTo>
                <a:lnTo>
                  <a:pt x="24517" y="214314"/>
                </a:lnTo>
                <a:lnTo>
                  <a:pt x="24917" y="221933"/>
                </a:lnTo>
                <a:lnTo>
                  <a:pt x="25362" y="235480"/>
                </a:lnTo>
                <a:lnTo>
                  <a:pt x="25686" y="278695"/>
                </a:lnTo>
                <a:lnTo>
                  <a:pt x="26649" y="283904"/>
                </a:lnTo>
                <a:lnTo>
                  <a:pt x="28244" y="288329"/>
                </a:lnTo>
                <a:lnTo>
                  <a:pt x="30259" y="292232"/>
                </a:lnTo>
                <a:lnTo>
                  <a:pt x="31603" y="296739"/>
                </a:lnTo>
                <a:lnTo>
                  <a:pt x="33095" y="306826"/>
                </a:lnTo>
                <a:lnTo>
                  <a:pt x="34446" y="311231"/>
                </a:lnTo>
                <a:lnTo>
                  <a:pt x="36299" y="315120"/>
                </a:lnTo>
                <a:lnTo>
                  <a:pt x="38487" y="318665"/>
                </a:lnTo>
                <a:lnTo>
                  <a:pt x="40898" y="321028"/>
                </a:lnTo>
                <a:lnTo>
                  <a:pt x="43458" y="322604"/>
                </a:lnTo>
                <a:lnTo>
                  <a:pt x="46117" y="323654"/>
                </a:lnTo>
                <a:lnTo>
                  <a:pt x="48842" y="325307"/>
                </a:lnTo>
                <a:lnTo>
                  <a:pt x="51611" y="327361"/>
                </a:lnTo>
                <a:lnTo>
                  <a:pt x="58349" y="332951"/>
                </a:lnTo>
                <a:lnTo>
                  <a:pt x="59854" y="333410"/>
                </a:lnTo>
                <a:lnTo>
                  <a:pt x="61811" y="333716"/>
                </a:lnTo>
                <a:lnTo>
                  <a:pt x="6858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10"/>
          <p:cNvSpPr/>
          <p:nvPr/>
        </p:nvSpPr>
        <p:spPr>
          <a:xfrm>
            <a:off x="4091940" y="1671637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89" y="15575"/>
                </a:lnTo>
                <a:lnTo>
                  <a:pt x="10955" y="19908"/>
                </a:lnTo>
                <a:lnTo>
                  <a:pt x="13018" y="24702"/>
                </a:lnTo>
                <a:lnTo>
                  <a:pt x="15346" y="28851"/>
                </a:lnTo>
                <a:lnTo>
                  <a:pt x="17851" y="32569"/>
                </a:lnTo>
                <a:lnTo>
                  <a:pt x="20473" y="36000"/>
                </a:lnTo>
                <a:lnTo>
                  <a:pt x="23173" y="40193"/>
                </a:lnTo>
                <a:lnTo>
                  <a:pt x="25926" y="44892"/>
                </a:lnTo>
                <a:lnTo>
                  <a:pt x="28714" y="49931"/>
                </a:lnTo>
                <a:lnTo>
                  <a:pt x="32478" y="55195"/>
                </a:lnTo>
                <a:lnTo>
                  <a:pt x="36892" y="60609"/>
                </a:lnTo>
                <a:lnTo>
                  <a:pt x="41739" y="66123"/>
                </a:lnTo>
                <a:lnTo>
                  <a:pt x="44971" y="71705"/>
                </a:lnTo>
                <a:lnTo>
                  <a:pt x="47126" y="77331"/>
                </a:lnTo>
                <a:lnTo>
                  <a:pt x="48562" y="82986"/>
                </a:lnTo>
                <a:lnTo>
                  <a:pt x="50472" y="88662"/>
                </a:lnTo>
                <a:lnTo>
                  <a:pt x="52698" y="94350"/>
                </a:lnTo>
                <a:lnTo>
                  <a:pt x="55134" y="100048"/>
                </a:lnTo>
                <a:lnTo>
                  <a:pt x="60381" y="111458"/>
                </a:lnTo>
                <a:lnTo>
                  <a:pt x="74344" y="140020"/>
                </a:lnTo>
                <a:lnTo>
                  <a:pt x="80031" y="151449"/>
                </a:lnTo>
                <a:lnTo>
                  <a:pt x="82882" y="156211"/>
                </a:lnTo>
                <a:lnTo>
                  <a:pt x="85734" y="160338"/>
                </a:lnTo>
                <a:lnTo>
                  <a:pt x="88588" y="164042"/>
                </a:lnTo>
                <a:lnTo>
                  <a:pt x="91444" y="167464"/>
                </a:lnTo>
                <a:lnTo>
                  <a:pt x="94300" y="170698"/>
                </a:lnTo>
                <a:lnTo>
                  <a:pt x="97157" y="173806"/>
                </a:lnTo>
                <a:lnTo>
                  <a:pt x="99061" y="176831"/>
                </a:lnTo>
                <a:lnTo>
                  <a:pt x="101177" y="182731"/>
                </a:lnTo>
                <a:lnTo>
                  <a:pt x="104657" y="188529"/>
                </a:lnTo>
                <a:lnTo>
                  <a:pt x="106919" y="191408"/>
                </a:lnTo>
                <a:lnTo>
                  <a:pt x="109379" y="193328"/>
                </a:lnTo>
                <a:lnTo>
                  <a:pt x="111972" y="194608"/>
                </a:lnTo>
                <a:lnTo>
                  <a:pt x="114652" y="195461"/>
                </a:lnTo>
                <a:lnTo>
                  <a:pt x="116440" y="196982"/>
                </a:lnTo>
                <a:lnTo>
                  <a:pt x="117632" y="198949"/>
                </a:lnTo>
                <a:lnTo>
                  <a:pt x="118426" y="201213"/>
                </a:lnTo>
                <a:lnTo>
                  <a:pt x="119908" y="202722"/>
                </a:lnTo>
                <a:lnTo>
                  <a:pt x="121848" y="203728"/>
                </a:lnTo>
                <a:lnTo>
                  <a:pt x="124094" y="204399"/>
                </a:lnTo>
                <a:lnTo>
                  <a:pt x="126544" y="204846"/>
                </a:lnTo>
                <a:lnTo>
                  <a:pt x="129131" y="205144"/>
                </a:lnTo>
                <a:lnTo>
                  <a:pt x="13716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1"/>
          <p:cNvSpPr/>
          <p:nvPr/>
        </p:nvSpPr>
        <p:spPr>
          <a:xfrm>
            <a:off x="4100919" y="1697355"/>
            <a:ext cx="93891" cy="214313"/>
          </a:xfrm>
          <a:custGeom>
            <a:avLst/>
            <a:gdLst/>
            <a:ahLst/>
            <a:cxnLst/>
            <a:rect l="0" t="0" r="0" b="0"/>
            <a:pathLst>
              <a:path w="93891" h="214313">
                <a:moveTo>
                  <a:pt x="93890" y="0"/>
                </a:moveTo>
                <a:lnTo>
                  <a:pt x="93890" y="15600"/>
                </a:lnTo>
                <a:lnTo>
                  <a:pt x="91351" y="21538"/>
                </a:lnTo>
                <a:lnTo>
                  <a:pt x="89340" y="25789"/>
                </a:lnTo>
                <a:lnTo>
                  <a:pt x="87999" y="30527"/>
                </a:lnTo>
                <a:lnTo>
                  <a:pt x="87105" y="35591"/>
                </a:lnTo>
                <a:lnTo>
                  <a:pt x="86509" y="40872"/>
                </a:lnTo>
                <a:lnTo>
                  <a:pt x="85160" y="47251"/>
                </a:lnTo>
                <a:lnTo>
                  <a:pt x="83308" y="54360"/>
                </a:lnTo>
                <a:lnTo>
                  <a:pt x="81120" y="61958"/>
                </a:lnTo>
                <a:lnTo>
                  <a:pt x="78709" y="68927"/>
                </a:lnTo>
                <a:lnTo>
                  <a:pt x="76150" y="75479"/>
                </a:lnTo>
                <a:lnTo>
                  <a:pt x="73491" y="81752"/>
                </a:lnTo>
                <a:lnTo>
                  <a:pt x="69813" y="88791"/>
                </a:lnTo>
                <a:lnTo>
                  <a:pt x="65456" y="96341"/>
                </a:lnTo>
                <a:lnTo>
                  <a:pt x="60647" y="104232"/>
                </a:lnTo>
                <a:lnTo>
                  <a:pt x="56488" y="111398"/>
                </a:lnTo>
                <a:lnTo>
                  <a:pt x="49328" y="124440"/>
                </a:lnTo>
                <a:lnTo>
                  <a:pt x="46084" y="131537"/>
                </a:lnTo>
                <a:lnTo>
                  <a:pt x="42970" y="139126"/>
                </a:lnTo>
                <a:lnTo>
                  <a:pt x="39941" y="147043"/>
                </a:lnTo>
                <a:lnTo>
                  <a:pt x="36017" y="154226"/>
                </a:lnTo>
                <a:lnTo>
                  <a:pt x="31495" y="160920"/>
                </a:lnTo>
                <a:lnTo>
                  <a:pt x="26576" y="167287"/>
                </a:lnTo>
                <a:lnTo>
                  <a:pt x="22344" y="173437"/>
                </a:lnTo>
                <a:lnTo>
                  <a:pt x="18570" y="179442"/>
                </a:lnTo>
                <a:lnTo>
                  <a:pt x="15103" y="185351"/>
                </a:lnTo>
                <a:lnTo>
                  <a:pt x="12790" y="190242"/>
                </a:lnTo>
                <a:lnTo>
                  <a:pt x="11248" y="194455"/>
                </a:lnTo>
                <a:lnTo>
                  <a:pt x="10221" y="198217"/>
                </a:lnTo>
                <a:lnTo>
                  <a:pt x="8583" y="201677"/>
                </a:lnTo>
                <a:lnTo>
                  <a:pt x="6539" y="204936"/>
                </a:lnTo>
                <a:lnTo>
                  <a:pt x="0" y="213763"/>
                </a:lnTo>
                <a:lnTo>
                  <a:pt x="2314" y="214068"/>
                </a:lnTo>
                <a:lnTo>
                  <a:pt x="816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12"/>
          <p:cNvSpPr/>
          <p:nvPr/>
        </p:nvSpPr>
        <p:spPr>
          <a:xfrm>
            <a:off x="4237672" y="1603061"/>
            <a:ext cx="188596" cy="120012"/>
          </a:xfrm>
          <a:custGeom>
            <a:avLst/>
            <a:gdLst/>
            <a:ahLst/>
            <a:cxnLst/>
            <a:rect l="0" t="0" r="0" b="0"/>
            <a:pathLst>
              <a:path w="188596" h="120012">
                <a:moveTo>
                  <a:pt x="0" y="25714"/>
                </a:moveTo>
                <a:lnTo>
                  <a:pt x="0" y="21163"/>
                </a:lnTo>
                <a:lnTo>
                  <a:pt x="953" y="19822"/>
                </a:lnTo>
                <a:lnTo>
                  <a:pt x="2540" y="18928"/>
                </a:lnTo>
                <a:lnTo>
                  <a:pt x="7381" y="17494"/>
                </a:lnTo>
                <a:lnTo>
                  <a:pt x="10583" y="14758"/>
                </a:lnTo>
                <a:lnTo>
                  <a:pt x="15181" y="10367"/>
                </a:lnTo>
                <a:lnTo>
                  <a:pt x="20400" y="5240"/>
                </a:lnTo>
                <a:lnTo>
                  <a:pt x="23125" y="3492"/>
                </a:lnTo>
                <a:lnTo>
                  <a:pt x="28693" y="1550"/>
                </a:lnTo>
                <a:lnTo>
                  <a:pt x="32463" y="1032"/>
                </a:lnTo>
                <a:lnTo>
                  <a:pt x="36882" y="687"/>
                </a:lnTo>
                <a:lnTo>
                  <a:pt x="45920" y="303"/>
                </a:lnTo>
                <a:lnTo>
                  <a:pt x="56363" y="87"/>
                </a:lnTo>
                <a:lnTo>
                  <a:pt x="79979" y="0"/>
                </a:lnTo>
                <a:lnTo>
                  <a:pt x="81894" y="951"/>
                </a:lnTo>
                <a:lnTo>
                  <a:pt x="83172" y="2538"/>
                </a:lnTo>
                <a:lnTo>
                  <a:pt x="84022" y="4548"/>
                </a:lnTo>
                <a:lnTo>
                  <a:pt x="85542" y="6841"/>
                </a:lnTo>
                <a:lnTo>
                  <a:pt x="87508" y="9322"/>
                </a:lnTo>
                <a:lnTo>
                  <a:pt x="89771" y="11928"/>
                </a:lnTo>
                <a:lnTo>
                  <a:pt x="91280" y="14618"/>
                </a:lnTo>
                <a:lnTo>
                  <a:pt x="92286" y="17364"/>
                </a:lnTo>
                <a:lnTo>
                  <a:pt x="92957" y="20147"/>
                </a:lnTo>
                <a:lnTo>
                  <a:pt x="93403" y="22955"/>
                </a:lnTo>
                <a:lnTo>
                  <a:pt x="93701" y="25780"/>
                </a:lnTo>
                <a:lnTo>
                  <a:pt x="93900" y="28615"/>
                </a:lnTo>
                <a:lnTo>
                  <a:pt x="93081" y="31458"/>
                </a:lnTo>
                <a:lnTo>
                  <a:pt x="91581" y="34306"/>
                </a:lnTo>
                <a:lnTo>
                  <a:pt x="89629" y="37157"/>
                </a:lnTo>
                <a:lnTo>
                  <a:pt x="88327" y="40010"/>
                </a:lnTo>
                <a:lnTo>
                  <a:pt x="87460" y="42864"/>
                </a:lnTo>
                <a:lnTo>
                  <a:pt x="86882" y="45720"/>
                </a:lnTo>
                <a:lnTo>
                  <a:pt x="85544" y="48576"/>
                </a:lnTo>
                <a:lnTo>
                  <a:pt x="83699" y="51433"/>
                </a:lnTo>
                <a:lnTo>
                  <a:pt x="81517" y="54290"/>
                </a:lnTo>
                <a:lnTo>
                  <a:pt x="80062" y="57147"/>
                </a:lnTo>
                <a:lnTo>
                  <a:pt x="79092" y="60004"/>
                </a:lnTo>
                <a:lnTo>
                  <a:pt x="78446" y="62861"/>
                </a:lnTo>
                <a:lnTo>
                  <a:pt x="77062" y="65719"/>
                </a:lnTo>
                <a:lnTo>
                  <a:pt x="75187" y="68576"/>
                </a:lnTo>
                <a:lnTo>
                  <a:pt x="72985" y="71434"/>
                </a:lnTo>
                <a:lnTo>
                  <a:pt x="71517" y="74291"/>
                </a:lnTo>
                <a:lnTo>
                  <a:pt x="70538" y="77149"/>
                </a:lnTo>
                <a:lnTo>
                  <a:pt x="69886" y="80006"/>
                </a:lnTo>
                <a:lnTo>
                  <a:pt x="69450" y="82864"/>
                </a:lnTo>
                <a:lnTo>
                  <a:pt x="69160" y="85721"/>
                </a:lnTo>
                <a:lnTo>
                  <a:pt x="68694" y="92600"/>
                </a:lnTo>
                <a:lnTo>
                  <a:pt x="68631" y="96081"/>
                </a:lnTo>
                <a:lnTo>
                  <a:pt x="68583" y="107020"/>
                </a:lnTo>
                <a:lnTo>
                  <a:pt x="69534" y="108493"/>
                </a:lnTo>
                <a:lnTo>
                  <a:pt x="71121" y="109475"/>
                </a:lnTo>
                <a:lnTo>
                  <a:pt x="75961" y="111051"/>
                </a:lnTo>
                <a:lnTo>
                  <a:pt x="81350" y="111324"/>
                </a:lnTo>
                <a:lnTo>
                  <a:pt x="130159" y="111438"/>
                </a:lnTo>
                <a:lnTo>
                  <a:pt x="134398" y="110485"/>
                </a:lnTo>
                <a:lnTo>
                  <a:pt x="139128" y="108898"/>
                </a:lnTo>
                <a:lnTo>
                  <a:pt x="144188" y="106888"/>
                </a:lnTo>
                <a:lnTo>
                  <a:pt x="149465" y="105547"/>
                </a:lnTo>
                <a:lnTo>
                  <a:pt x="154888" y="104653"/>
                </a:lnTo>
                <a:lnTo>
                  <a:pt x="160409" y="104058"/>
                </a:lnTo>
                <a:lnTo>
                  <a:pt x="165042" y="104613"/>
                </a:lnTo>
                <a:lnTo>
                  <a:pt x="169083" y="105936"/>
                </a:lnTo>
                <a:lnTo>
                  <a:pt x="177861" y="110352"/>
                </a:lnTo>
                <a:lnTo>
                  <a:pt x="181602" y="110955"/>
                </a:lnTo>
                <a:lnTo>
                  <a:pt x="183933" y="111116"/>
                </a:lnTo>
                <a:lnTo>
                  <a:pt x="185487" y="112176"/>
                </a:lnTo>
                <a:lnTo>
                  <a:pt x="186523" y="113835"/>
                </a:lnTo>
                <a:lnTo>
                  <a:pt x="188595" y="1200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3"/>
          <p:cNvSpPr/>
          <p:nvPr/>
        </p:nvSpPr>
        <p:spPr>
          <a:xfrm>
            <a:off x="2001698" y="1483042"/>
            <a:ext cx="178575" cy="600076"/>
          </a:xfrm>
          <a:custGeom>
            <a:avLst/>
            <a:gdLst/>
            <a:ahLst/>
            <a:cxnLst/>
            <a:rect l="0" t="0" r="0" b="0"/>
            <a:pathLst>
              <a:path w="178575" h="600076">
                <a:moveTo>
                  <a:pt x="178574" y="0"/>
                </a:moveTo>
                <a:lnTo>
                  <a:pt x="136841" y="41733"/>
                </a:lnTo>
                <a:lnTo>
                  <a:pt x="132655" y="46872"/>
                </a:lnTo>
                <a:lnTo>
                  <a:pt x="128911" y="52203"/>
                </a:lnTo>
                <a:lnTo>
                  <a:pt x="125463" y="57662"/>
                </a:lnTo>
                <a:lnTo>
                  <a:pt x="122211" y="63206"/>
                </a:lnTo>
                <a:lnTo>
                  <a:pt x="119091" y="68808"/>
                </a:lnTo>
                <a:lnTo>
                  <a:pt x="116059" y="74447"/>
                </a:lnTo>
                <a:lnTo>
                  <a:pt x="113085" y="81064"/>
                </a:lnTo>
                <a:lnTo>
                  <a:pt x="110150" y="88333"/>
                </a:lnTo>
                <a:lnTo>
                  <a:pt x="107240" y="96036"/>
                </a:lnTo>
                <a:lnTo>
                  <a:pt x="103395" y="104029"/>
                </a:lnTo>
                <a:lnTo>
                  <a:pt x="98928" y="112215"/>
                </a:lnTo>
                <a:lnTo>
                  <a:pt x="94044" y="120530"/>
                </a:lnTo>
                <a:lnTo>
                  <a:pt x="86078" y="134849"/>
                </a:lnTo>
                <a:lnTo>
                  <a:pt x="78410" y="149468"/>
                </a:lnTo>
                <a:lnTo>
                  <a:pt x="68651" y="168665"/>
                </a:lnTo>
                <a:lnTo>
                  <a:pt x="63382" y="178166"/>
                </a:lnTo>
                <a:lnTo>
                  <a:pt x="57965" y="187357"/>
                </a:lnTo>
                <a:lnTo>
                  <a:pt x="52448" y="196342"/>
                </a:lnTo>
                <a:lnTo>
                  <a:pt x="47817" y="206142"/>
                </a:lnTo>
                <a:lnTo>
                  <a:pt x="43778" y="216486"/>
                </a:lnTo>
                <a:lnTo>
                  <a:pt x="40132" y="227191"/>
                </a:lnTo>
                <a:lnTo>
                  <a:pt x="36750" y="238138"/>
                </a:lnTo>
                <a:lnTo>
                  <a:pt x="30451" y="260462"/>
                </a:lnTo>
                <a:lnTo>
                  <a:pt x="26485" y="271749"/>
                </a:lnTo>
                <a:lnTo>
                  <a:pt x="21936" y="283083"/>
                </a:lnTo>
                <a:lnTo>
                  <a:pt x="16999" y="294450"/>
                </a:lnTo>
                <a:lnTo>
                  <a:pt x="13707" y="305837"/>
                </a:lnTo>
                <a:lnTo>
                  <a:pt x="11513" y="317239"/>
                </a:lnTo>
                <a:lnTo>
                  <a:pt x="10050" y="328650"/>
                </a:lnTo>
                <a:lnTo>
                  <a:pt x="8122" y="339115"/>
                </a:lnTo>
                <a:lnTo>
                  <a:pt x="5884" y="348949"/>
                </a:lnTo>
                <a:lnTo>
                  <a:pt x="3440" y="358363"/>
                </a:lnTo>
                <a:lnTo>
                  <a:pt x="1811" y="368449"/>
                </a:lnTo>
                <a:lnTo>
                  <a:pt x="724" y="378982"/>
                </a:lnTo>
                <a:lnTo>
                  <a:pt x="0" y="389815"/>
                </a:lnTo>
                <a:lnTo>
                  <a:pt x="470" y="399894"/>
                </a:lnTo>
                <a:lnTo>
                  <a:pt x="1735" y="409471"/>
                </a:lnTo>
                <a:lnTo>
                  <a:pt x="5681" y="427732"/>
                </a:lnTo>
                <a:lnTo>
                  <a:pt x="10610" y="445373"/>
                </a:lnTo>
                <a:lnTo>
                  <a:pt x="15976" y="462739"/>
                </a:lnTo>
                <a:lnTo>
                  <a:pt x="18740" y="471370"/>
                </a:lnTo>
                <a:lnTo>
                  <a:pt x="22488" y="479982"/>
                </a:lnTo>
                <a:lnTo>
                  <a:pt x="26892" y="488580"/>
                </a:lnTo>
                <a:lnTo>
                  <a:pt x="35912" y="504802"/>
                </a:lnTo>
                <a:lnTo>
                  <a:pt x="43096" y="518361"/>
                </a:lnTo>
                <a:lnTo>
                  <a:pt x="47298" y="524644"/>
                </a:lnTo>
                <a:lnTo>
                  <a:pt x="52004" y="530738"/>
                </a:lnTo>
                <a:lnTo>
                  <a:pt x="57047" y="536705"/>
                </a:lnTo>
                <a:lnTo>
                  <a:pt x="62313" y="542589"/>
                </a:lnTo>
                <a:lnTo>
                  <a:pt x="73245" y="554205"/>
                </a:lnTo>
                <a:lnTo>
                  <a:pt x="78827" y="559018"/>
                </a:lnTo>
                <a:lnTo>
                  <a:pt x="84454" y="563179"/>
                </a:lnTo>
                <a:lnTo>
                  <a:pt x="90110" y="566905"/>
                </a:lnTo>
                <a:lnTo>
                  <a:pt x="95785" y="570341"/>
                </a:lnTo>
                <a:lnTo>
                  <a:pt x="101474" y="573585"/>
                </a:lnTo>
                <a:lnTo>
                  <a:pt x="112875" y="579729"/>
                </a:lnTo>
                <a:lnTo>
                  <a:pt x="124292" y="585635"/>
                </a:lnTo>
                <a:lnTo>
                  <a:pt x="129051" y="588543"/>
                </a:lnTo>
                <a:lnTo>
                  <a:pt x="133176" y="591435"/>
                </a:lnTo>
                <a:lnTo>
                  <a:pt x="136879" y="594315"/>
                </a:lnTo>
                <a:lnTo>
                  <a:pt x="141252" y="596235"/>
                </a:lnTo>
                <a:lnTo>
                  <a:pt x="146073" y="597515"/>
                </a:lnTo>
                <a:lnTo>
                  <a:pt x="151192" y="598368"/>
                </a:lnTo>
                <a:lnTo>
                  <a:pt x="155556" y="598937"/>
                </a:lnTo>
                <a:lnTo>
                  <a:pt x="159419" y="599316"/>
                </a:lnTo>
                <a:lnTo>
                  <a:pt x="170002" y="600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4"/>
          <p:cNvSpPr/>
          <p:nvPr/>
        </p:nvSpPr>
        <p:spPr>
          <a:xfrm>
            <a:off x="1545907" y="1825942"/>
            <a:ext cx="300038" cy="51436"/>
          </a:xfrm>
          <a:custGeom>
            <a:avLst/>
            <a:gdLst/>
            <a:ahLst/>
            <a:cxnLst/>
            <a:rect l="0" t="0" r="0" b="0"/>
            <a:pathLst>
              <a:path w="300038" h="51436">
                <a:moveTo>
                  <a:pt x="0" y="51435"/>
                </a:moveTo>
                <a:lnTo>
                  <a:pt x="0" y="44054"/>
                </a:lnTo>
                <a:lnTo>
                  <a:pt x="952" y="42704"/>
                </a:lnTo>
                <a:lnTo>
                  <a:pt x="2540" y="40852"/>
                </a:lnTo>
                <a:lnTo>
                  <a:pt x="4551" y="38665"/>
                </a:lnTo>
                <a:lnTo>
                  <a:pt x="9325" y="33694"/>
                </a:lnTo>
                <a:lnTo>
                  <a:pt x="11932" y="31035"/>
                </a:lnTo>
                <a:lnTo>
                  <a:pt x="14622" y="29263"/>
                </a:lnTo>
                <a:lnTo>
                  <a:pt x="17368" y="28081"/>
                </a:lnTo>
                <a:lnTo>
                  <a:pt x="20151" y="27293"/>
                </a:lnTo>
                <a:lnTo>
                  <a:pt x="37721" y="21634"/>
                </a:lnTo>
                <a:lnTo>
                  <a:pt x="44197" y="20137"/>
                </a:lnTo>
                <a:lnTo>
                  <a:pt x="50420" y="19140"/>
                </a:lnTo>
                <a:lnTo>
                  <a:pt x="56473" y="18475"/>
                </a:lnTo>
                <a:lnTo>
                  <a:pt x="62414" y="18032"/>
                </a:lnTo>
                <a:lnTo>
                  <a:pt x="68279" y="17736"/>
                </a:lnTo>
                <a:lnTo>
                  <a:pt x="74094" y="17539"/>
                </a:lnTo>
                <a:lnTo>
                  <a:pt x="95931" y="17262"/>
                </a:lnTo>
                <a:lnTo>
                  <a:pt x="103007" y="16270"/>
                </a:lnTo>
                <a:lnTo>
                  <a:pt x="109629" y="14657"/>
                </a:lnTo>
                <a:lnTo>
                  <a:pt x="115948" y="12629"/>
                </a:lnTo>
                <a:lnTo>
                  <a:pt x="122066" y="11277"/>
                </a:lnTo>
                <a:lnTo>
                  <a:pt x="128050" y="10375"/>
                </a:lnTo>
                <a:lnTo>
                  <a:pt x="133944" y="9774"/>
                </a:lnTo>
                <a:lnTo>
                  <a:pt x="140731" y="9374"/>
                </a:lnTo>
                <a:lnTo>
                  <a:pt x="155892" y="8929"/>
                </a:lnTo>
                <a:lnTo>
                  <a:pt x="193948" y="8604"/>
                </a:lnTo>
                <a:lnTo>
                  <a:pt x="199783" y="7641"/>
                </a:lnTo>
                <a:lnTo>
                  <a:pt x="205579" y="6046"/>
                </a:lnTo>
                <a:lnTo>
                  <a:pt x="211348" y="4031"/>
                </a:lnTo>
                <a:lnTo>
                  <a:pt x="217098" y="2687"/>
                </a:lnTo>
                <a:lnTo>
                  <a:pt x="222837" y="1791"/>
                </a:lnTo>
                <a:lnTo>
                  <a:pt x="228568" y="1194"/>
                </a:lnTo>
                <a:lnTo>
                  <a:pt x="235246" y="796"/>
                </a:lnTo>
                <a:lnTo>
                  <a:pt x="250286" y="354"/>
                </a:lnTo>
                <a:lnTo>
                  <a:pt x="287243" y="2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5"/>
          <p:cNvSpPr/>
          <p:nvPr/>
        </p:nvSpPr>
        <p:spPr>
          <a:xfrm>
            <a:off x="4349115" y="1517332"/>
            <a:ext cx="222348" cy="454344"/>
          </a:xfrm>
          <a:custGeom>
            <a:avLst/>
            <a:gdLst/>
            <a:ahLst/>
            <a:cxnLst/>
            <a:rect l="0" t="0" r="0" b="0"/>
            <a:pathLst>
              <a:path w="222348" h="45434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3122" y="9325"/>
                </a:lnTo>
                <a:lnTo>
                  <a:pt x="17321" y="11932"/>
                </a:lnTo>
                <a:lnTo>
                  <a:pt x="22025" y="14622"/>
                </a:lnTo>
                <a:lnTo>
                  <a:pt x="32331" y="20151"/>
                </a:lnTo>
                <a:lnTo>
                  <a:pt x="48844" y="28619"/>
                </a:lnTo>
                <a:lnTo>
                  <a:pt x="54470" y="32414"/>
                </a:lnTo>
                <a:lnTo>
                  <a:pt x="60125" y="36850"/>
                </a:lnTo>
                <a:lnTo>
                  <a:pt x="65801" y="41711"/>
                </a:lnTo>
                <a:lnTo>
                  <a:pt x="71489" y="45905"/>
                </a:lnTo>
                <a:lnTo>
                  <a:pt x="77187" y="49653"/>
                </a:lnTo>
                <a:lnTo>
                  <a:pt x="82891" y="53105"/>
                </a:lnTo>
                <a:lnTo>
                  <a:pt x="96848" y="62020"/>
                </a:lnTo>
                <a:lnTo>
                  <a:pt x="104570" y="67064"/>
                </a:lnTo>
                <a:lnTo>
                  <a:pt x="111623" y="72332"/>
                </a:lnTo>
                <a:lnTo>
                  <a:pt x="118230" y="77749"/>
                </a:lnTo>
                <a:lnTo>
                  <a:pt x="124541" y="83265"/>
                </a:lnTo>
                <a:lnTo>
                  <a:pt x="131604" y="88847"/>
                </a:lnTo>
                <a:lnTo>
                  <a:pt x="139171" y="94474"/>
                </a:lnTo>
                <a:lnTo>
                  <a:pt x="147073" y="100130"/>
                </a:lnTo>
                <a:lnTo>
                  <a:pt x="154246" y="105806"/>
                </a:lnTo>
                <a:lnTo>
                  <a:pt x="160933" y="111495"/>
                </a:lnTo>
                <a:lnTo>
                  <a:pt x="167296" y="117192"/>
                </a:lnTo>
                <a:lnTo>
                  <a:pt x="172491" y="123848"/>
                </a:lnTo>
                <a:lnTo>
                  <a:pt x="176906" y="131143"/>
                </a:lnTo>
                <a:lnTo>
                  <a:pt x="180802" y="138864"/>
                </a:lnTo>
                <a:lnTo>
                  <a:pt x="185305" y="146868"/>
                </a:lnTo>
                <a:lnTo>
                  <a:pt x="190211" y="155062"/>
                </a:lnTo>
                <a:lnTo>
                  <a:pt x="195387" y="163382"/>
                </a:lnTo>
                <a:lnTo>
                  <a:pt x="199791" y="170834"/>
                </a:lnTo>
                <a:lnTo>
                  <a:pt x="203678" y="177707"/>
                </a:lnTo>
                <a:lnTo>
                  <a:pt x="210538" y="189471"/>
                </a:lnTo>
                <a:lnTo>
                  <a:pt x="216762" y="197874"/>
                </a:lnTo>
                <a:lnTo>
                  <a:pt x="218803" y="202401"/>
                </a:lnTo>
                <a:lnTo>
                  <a:pt x="221070" y="212511"/>
                </a:lnTo>
                <a:lnTo>
                  <a:pt x="222078" y="225894"/>
                </a:lnTo>
                <a:lnTo>
                  <a:pt x="222347" y="233464"/>
                </a:lnTo>
                <a:lnTo>
                  <a:pt x="221574" y="243273"/>
                </a:lnTo>
                <a:lnTo>
                  <a:pt x="220106" y="254574"/>
                </a:lnTo>
                <a:lnTo>
                  <a:pt x="218174" y="266871"/>
                </a:lnTo>
                <a:lnTo>
                  <a:pt x="215935" y="276974"/>
                </a:lnTo>
                <a:lnTo>
                  <a:pt x="213489" y="285614"/>
                </a:lnTo>
                <a:lnTo>
                  <a:pt x="210906" y="293280"/>
                </a:lnTo>
                <a:lnTo>
                  <a:pt x="207279" y="301247"/>
                </a:lnTo>
                <a:lnTo>
                  <a:pt x="202955" y="309417"/>
                </a:lnTo>
                <a:lnTo>
                  <a:pt x="198169" y="317720"/>
                </a:lnTo>
                <a:lnTo>
                  <a:pt x="194025" y="326114"/>
                </a:lnTo>
                <a:lnTo>
                  <a:pt x="190310" y="334566"/>
                </a:lnTo>
                <a:lnTo>
                  <a:pt x="186880" y="343059"/>
                </a:lnTo>
                <a:lnTo>
                  <a:pt x="182689" y="350626"/>
                </a:lnTo>
                <a:lnTo>
                  <a:pt x="177990" y="357576"/>
                </a:lnTo>
                <a:lnTo>
                  <a:pt x="172952" y="364114"/>
                </a:lnTo>
                <a:lnTo>
                  <a:pt x="167689" y="370378"/>
                </a:lnTo>
                <a:lnTo>
                  <a:pt x="162275" y="376458"/>
                </a:lnTo>
                <a:lnTo>
                  <a:pt x="156761" y="382417"/>
                </a:lnTo>
                <a:lnTo>
                  <a:pt x="152132" y="388295"/>
                </a:lnTo>
                <a:lnTo>
                  <a:pt x="148094" y="394118"/>
                </a:lnTo>
                <a:lnTo>
                  <a:pt x="144449" y="399906"/>
                </a:lnTo>
                <a:lnTo>
                  <a:pt x="140114" y="404716"/>
                </a:lnTo>
                <a:lnTo>
                  <a:pt x="135319" y="408876"/>
                </a:lnTo>
                <a:lnTo>
                  <a:pt x="130218" y="412601"/>
                </a:lnTo>
                <a:lnTo>
                  <a:pt x="125864" y="416990"/>
                </a:lnTo>
                <a:lnTo>
                  <a:pt x="122009" y="421821"/>
                </a:lnTo>
                <a:lnTo>
                  <a:pt x="115186" y="431316"/>
                </a:lnTo>
                <a:lnTo>
                  <a:pt x="108979" y="438711"/>
                </a:lnTo>
                <a:lnTo>
                  <a:pt x="105037" y="441064"/>
                </a:lnTo>
                <a:lnTo>
                  <a:pt x="100504" y="442633"/>
                </a:lnTo>
                <a:lnTo>
                  <a:pt x="95578" y="443679"/>
                </a:lnTo>
                <a:lnTo>
                  <a:pt x="92294" y="445328"/>
                </a:lnTo>
                <a:lnTo>
                  <a:pt x="90104" y="447381"/>
                </a:lnTo>
                <a:lnTo>
                  <a:pt x="88644" y="449701"/>
                </a:lnTo>
                <a:lnTo>
                  <a:pt x="86719" y="451248"/>
                </a:lnTo>
                <a:lnTo>
                  <a:pt x="84482" y="452280"/>
                </a:lnTo>
                <a:lnTo>
                  <a:pt x="79457" y="453426"/>
                </a:lnTo>
                <a:lnTo>
                  <a:pt x="74049" y="453935"/>
                </a:lnTo>
                <a:lnTo>
                  <a:pt x="68580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6"/>
          <p:cNvSpPr/>
          <p:nvPr/>
        </p:nvSpPr>
        <p:spPr>
          <a:xfrm>
            <a:off x="2197417" y="2134552"/>
            <a:ext cx="2468881" cy="94299"/>
          </a:xfrm>
          <a:custGeom>
            <a:avLst/>
            <a:gdLst/>
            <a:ahLst/>
            <a:cxnLst/>
            <a:rect l="0" t="0" r="0" b="0"/>
            <a:pathLst>
              <a:path w="2468881" h="94299">
                <a:moveTo>
                  <a:pt x="0" y="94298"/>
                </a:moveTo>
                <a:lnTo>
                  <a:pt x="0" y="86078"/>
                </a:lnTo>
                <a:lnTo>
                  <a:pt x="15575" y="84793"/>
                </a:lnTo>
                <a:lnTo>
                  <a:pt x="19908" y="83199"/>
                </a:lnTo>
                <a:lnTo>
                  <a:pt x="24702" y="81183"/>
                </a:lnTo>
                <a:lnTo>
                  <a:pt x="45102" y="78347"/>
                </a:lnTo>
                <a:lnTo>
                  <a:pt x="51975" y="76996"/>
                </a:lnTo>
                <a:lnTo>
                  <a:pt x="58463" y="75143"/>
                </a:lnTo>
                <a:lnTo>
                  <a:pt x="64693" y="72956"/>
                </a:lnTo>
                <a:lnTo>
                  <a:pt x="79235" y="70525"/>
                </a:lnTo>
                <a:lnTo>
                  <a:pt x="154694" y="68614"/>
                </a:lnTo>
                <a:lnTo>
                  <a:pt x="220227" y="67630"/>
                </a:lnTo>
                <a:lnTo>
                  <a:pt x="229685" y="66041"/>
                </a:lnTo>
                <a:lnTo>
                  <a:pt x="238849" y="64030"/>
                </a:lnTo>
                <a:lnTo>
                  <a:pt x="265397" y="61200"/>
                </a:lnTo>
                <a:lnTo>
                  <a:pt x="333634" y="60112"/>
                </a:lnTo>
                <a:lnTo>
                  <a:pt x="402623" y="60017"/>
                </a:lnTo>
                <a:lnTo>
                  <a:pt x="427229" y="57472"/>
                </a:lnTo>
                <a:lnTo>
                  <a:pt x="439124" y="55459"/>
                </a:lnTo>
                <a:lnTo>
                  <a:pt x="474069" y="52628"/>
                </a:lnTo>
                <a:lnTo>
                  <a:pt x="527807" y="50718"/>
                </a:lnTo>
                <a:lnTo>
                  <a:pt x="543324" y="49052"/>
                </a:lnTo>
                <a:lnTo>
                  <a:pt x="559383" y="46989"/>
                </a:lnTo>
                <a:lnTo>
                  <a:pt x="620330" y="42725"/>
                </a:lnTo>
                <a:lnTo>
                  <a:pt x="636438" y="40866"/>
                </a:lnTo>
                <a:lnTo>
                  <a:pt x="652892" y="38674"/>
                </a:lnTo>
                <a:lnTo>
                  <a:pt x="668624" y="36260"/>
                </a:lnTo>
                <a:lnTo>
                  <a:pt x="698804" y="31038"/>
                </a:lnTo>
                <a:lnTo>
                  <a:pt x="715424" y="29265"/>
                </a:lnTo>
                <a:lnTo>
                  <a:pt x="751671" y="27294"/>
                </a:lnTo>
                <a:lnTo>
                  <a:pt x="769719" y="25816"/>
                </a:lnTo>
                <a:lnTo>
                  <a:pt x="787466" y="23878"/>
                </a:lnTo>
                <a:lnTo>
                  <a:pt x="805012" y="21634"/>
                </a:lnTo>
                <a:lnTo>
                  <a:pt x="839748" y="19140"/>
                </a:lnTo>
                <a:lnTo>
                  <a:pt x="874236" y="17079"/>
                </a:lnTo>
                <a:lnTo>
                  <a:pt x="891434" y="15196"/>
                </a:lnTo>
                <a:lnTo>
                  <a:pt x="908615" y="12988"/>
                </a:lnTo>
                <a:lnTo>
                  <a:pt x="945484" y="10535"/>
                </a:lnTo>
                <a:lnTo>
                  <a:pt x="1018930" y="8960"/>
                </a:lnTo>
                <a:lnTo>
                  <a:pt x="1089423" y="7697"/>
                </a:lnTo>
                <a:lnTo>
                  <a:pt x="1108235" y="6084"/>
                </a:lnTo>
                <a:lnTo>
                  <a:pt x="1127443" y="4056"/>
                </a:lnTo>
                <a:lnTo>
                  <a:pt x="1199335" y="1754"/>
                </a:lnTo>
                <a:lnTo>
                  <a:pt x="1216752" y="3074"/>
                </a:lnTo>
                <a:lnTo>
                  <a:pt x="1234078" y="4907"/>
                </a:lnTo>
                <a:lnTo>
                  <a:pt x="1308840" y="7849"/>
                </a:lnTo>
                <a:lnTo>
                  <a:pt x="1363164" y="9311"/>
                </a:lnTo>
                <a:lnTo>
                  <a:pt x="1382169" y="10970"/>
                </a:lnTo>
                <a:lnTo>
                  <a:pt x="1401506" y="13028"/>
                </a:lnTo>
                <a:lnTo>
                  <a:pt x="1480448" y="17284"/>
                </a:lnTo>
                <a:lnTo>
                  <a:pt x="1500363" y="19143"/>
                </a:lnTo>
                <a:lnTo>
                  <a:pt x="1520307" y="21334"/>
                </a:lnTo>
                <a:lnTo>
                  <a:pt x="1557707" y="23769"/>
                </a:lnTo>
                <a:lnTo>
                  <a:pt x="1594332" y="25804"/>
                </a:lnTo>
                <a:lnTo>
                  <a:pt x="1613433" y="27680"/>
                </a:lnTo>
                <a:lnTo>
                  <a:pt x="1632834" y="29884"/>
                </a:lnTo>
                <a:lnTo>
                  <a:pt x="1672171" y="32332"/>
                </a:lnTo>
                <a:lnTo>
                  <a:pt x="1747202" y="33903"/>
                </a:lnTo>
                <a:lnTo>
                  <a:pt x="1858902" y="34256"/>
                </a:lnTo>
                <a:lnTo>
                  <a:pt x="1896471" y="36815"/>
                </a:lnTo>
                <a:lnTo>
                  <a:pt x="1915824" y="38831"/>
                </a:lnTo>
                <a:lnTo>
                  <a:pt x="1970366" y="41668"/>
                </a:lnTo>
                <a:lnTo>
                  <a:pt x="2039996" y="41674"/>
                </a:lnTo>
                <a:lnTo>
                  <a:pt x="2057228" y="40165"/>
                </a:lnTo>
                <a:lnTo>
                  <a:pt x="2074430" y="38207"/>
                </a:lnTo>
                <a:lnTo>
                  <a:pt x="2125946" y="35451"/>
                </a:lnTo>
                <a:lnTo>
                  <a:pt x="2202375" y="34443"/>
                </a:lnTo>
                <a:lnTo>
                  <a:pt x="2334063" y="34293"/>
                </a:lnTo>
                <a:lnTo>
                  <a:pt x="2344711" y="31434"/>
                </a:lnTo>
                <a:lnTo>
                  <a:pt x="2354669" y="26671"/>
                </a:lnTo>
                <a:lnTo>
                  <a:pt x="2364164" y="20638"/>
                </a:lnTo>
                <a:lnTo>
                  <a:pt x="2373352" y="16616"/>
                </a:lnTo>
                <a:lnTo>
                  <a:pt x="2382335" y="13935"/>
                </a:lnTo>
                <a:lnTo>
                  <a:pt x="2391181" y="12148"/>
                </a:lnTo>
                <a:lnTo>
                  <a:pt x="2419065" y="9279"/>
                </a:lnTo>
                <a:lnTo>
                  <a:pt x="2463841" y="8581"/>
                </a:lnTo>
                <a:lnTo>
                  <a:pt x="2465520" y="7625"/>
                </a:lnTo>
                <a:lnTo>
                  <a:pt x="2466640" y="6036"/>
                </a:lnTo>
                <a:lnTo>
                  <a:pt x="2468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17"/>
          <p:cNvSpPr/>
          <p:nvPr/>
        </p:nvSpPr>
        <p:spPr>
          <a:xfrm>
            <a:off x="3555506" y="2528887"/>
            <a:ext cx="7480" cy="1"/>
          </a:xfrm>
          <a:custGeom>
            <a:avLst/>
            <a:gdLst/>
            <a:ahLst/>
            <a:cxnLst/>
            <a:rect l="0" t="0" r="0" b="0"/>
            <a:pathLst>
              <a:path w="7480" h="1">
                <a:moveTo>
                  <a:pt x="4939" y="0"/>
                </a:moveTo>
                <a:lnTo>
                  <a:pt x="0" y="0"/>
                </a:lnTo>
                <a:lnTo>
                  <a:pt x="7479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18"/>
          <p:cNvSpPr/>
          <p:nvPr/>
        </p:nvSpPr>
        <p:spPr>
          <a:xfrm>
            <a:off x="3517582" y="2580322"/>
            <a:ext cx="291466" cy="25366"/>
          </a:xfrm>
          <a:custGeom>
            <a:avLst/>
            <a:gdLst/>
            <a:ahLst/>
            <a:cxnLst/>
            <a:rect l="0" t="0" r="0" b="0"/>
            <a:pathLst>
              <a:path w="291466" h="25366">
                <a:moveTo>
                  <a:pt x="0" y="17145"/>
                </a:moveTo>
                <a:lnTo>
                  <a:pt x="15944" y="17145"/>
                </a:lnTo>
                <a:lnTo>
                  <a:pt x="17297" y="18098"/>
                </a:lnTo>
                <a:lnTo>
                  <a:pt x="19152" y="19685"/>
                </a:lnTo>
                <a:lnTo>
                  <a:pt x="21340" y="21696"/>
                </a:lnTo>
                <a:lnTo>
                  <a:pt x="24704" y="23037"/>
                </a:lnTo>
                <a:lnTo>
                  <a:pt x="28852" y="23930"/>
                </a:lnTo>
                <a:lnTo>
                  <a:pt x="33522" y="24526"/>
                </a:lnTo>
                <a:lnTo>
                  <a:pt x="41251" y="25188"/>
                </a:lnTo>
                <a:lnTo>
                  <a:pt x="44646" y="25365"/>
                </a:lnTo>
                <a:lnTo>
                  <a:pt x="48814" y="24530"/>
                </a:lnTo>
                <a:lnTo>
                  <a:pt x="53498" y="23021"/>
                </a:lnTo>
                <a:lnTo>
                  <a:pt x="58525" y="21062"/>
                </a:lnTo>
                <a:lnTo>
                  <a:pt x="63781" y="19756"/>
                </a:lnTo>
                <a:lnTo>
                  <a:pt x="69191" y="18886"/>
                </a:lnTo>
                <a:lnTo>
                  <a:pt x="74702" y="18306"/>
                </a:lnTo>
                <a:lnTo>
                  <a:pt x="80282" y="17919"/>
                </a:lnTo>
                <a:lnTo>
                  <a:pt x="85906" y="17661"/>
                </a:lnTo>
                <a:lnTo>
                  <a:pt x="91560" y="17489"/>
                </a:lnTo>
                <a:lnTo>
                  <a:pt x="97235" y="16422"/>
                </a:lnTo>
                <a:lnTo>
                  <a:pt x="102924" y="14758"/>
                </a:lnTo>
                <a:lnTo>
                  <a:pt x="108621" y="12696"/>
                </a:lnTo>
                <a:lnTo>
                  <a:pt x="114324" y="11322"/>
                </a:lnTo>
                <a:lnTo>
                  <a:pt x="120031" y="10405"/>
                </a:lnTo>
                <a:lnTo>
                  <a:pt x="125740" y="9794"/>
                </a:lnTo>
                <a:lnTo>
                  <a:pt x="132404" y="9387"/>
                </a:lnTo>
                <a:lnTo>
                  <a:pt x="147429" y="8935"/>
                </a:lnTo>
                <a:lnTo>
                  <a:pt x="154483" y="7862"/>
                </a:lnTo>
                <a:lnTo>
                  <a:pt x="161092" y="6193"/>
                </a:lnTo>
                <a:lnTo>
                  <a:pt x="167402" y="4129"/>
                </a:lnTo>
                <a:lnTo>
                  <a:pt x="173514" y="2753"/>
                </a:lnTo>
                <a:lnTo>
                  <a:pt x="179493" y="1835"/>
                </a:lnTo>
                <a:lnTo>
                  <a:pt x="185384" y="1223"/>
                </a:lnTo>
                <a:lnTo>
                  <a:pt x="191217" y="816"/>
                </a:lnTo>
                <a:lnTo>
                  <a:pt x="197011" y="544"/>
                </a:lnTo>
                <a:lnTo>
                  <a:pt x="208528" y="24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19"/>
          <p:cNvSpPr/>
          <p:nvPr/>
        </p:nvSpPr>
        <p:spPr>
          <a:xfrm>
            <a:off x="3911917" y="2383167"/>
            <a:ext cx="274159" cy="402848"/>
          </a:xfrm>
          <a:custGeom>
            <a:avLst/>
            <a:gdLst/>
            <a:ahLst/>
            <a:cxnLst/>
            <a:rect l="0" t="0" r="0" b="0"/>
            <a:pathLst>
              <a:path w="274159" h="402848">
                <a:moveTo>
                  <a:pt x="0" y="34278"/>
                </a:moveTo>
                <a:lnTo>
                  <a:pt x="7381" y="26897"/>
                </a:lnTo>
                <a:lnTo>
                  <a:pt x="13123" y="23695"/>
                </a:lnTo>
                <a:lnTo>
                  <a:pt x="21072" y="19097"/>
                </a:lnTo>
                <a:lnTo>
                  <a:pt x="27780" y="13878"/>
                </a:lnTo>
                <a:lnTo>
                  <a:pt x="31855" y="11153"/>
                </a:lnTo>
                <a:lnTo>
                  <a:pt x="36477" y="8384"/>
                </a:lnTo>
                <a:lnTo>
                  <a:pt x="41463" y="5585"/>
                </a:lnTo>
                <a:lnTo>
                  <a:pt x="46692" y="3719"/>
                </a:lnTo>
                <a:lnTo>
                  <a:pt x="52083" y="2475"/>
                </a:lnTo>
                <a:lnTo>
                  <a:pt x="57582" y="1646"/>
                </a:lnTo>
                <a:lnTo>
                  <a:pt x="63153" y="1093"/>
                </a:lnTo>
                <a:lnTo>
                  <a:pt x="68772" y="725"/>
                </a:lnTo>
                <a:lnTo>
                  <a:pt x="74423" y="479"/>
                </a:lnTo>
                <a:lnTo>
                  <a:pt x="85782" y="206"/>
                </a:lnTo>
                <a:lnTo>
                  <a:pt x="121182" y="0"/>
                </a:lnTo>
                <a:lnTo>
                  <a:pt x="124603" y="948"/>
                </a:lnTo>
                <a:lnTo>
                  <a:pt x="130944" y="4542"/>
                </a:lnTo>
                <a:lnTo>
                  <a:pt x="139477" y="9314"/>
                </a:lnTo>
                <a:lnTo>
                  <a:pt x="144420" y="11920"/>
                </a:lnTo>
                <a:lnTo>
                  <a:pt x="147715" y="14610"/>
                </a:lnTo>
                <a:lnTo>
                  <a:pt x="149911" y="17356"/>
                </a:lnTo>
                <a:lnTo>
                  <a:pt x="153305" y="22947"/>
                </a:lnTo>
                <a:lnTo>
                  <a:pt x="157988" y="28607"/>
                </a:lnTo>
                <a:lnTo>
                  <a:pt x="159618" y="31449"/>
                </a:lnTo>
                <a:lnTo>
                  <a:pt x="161429" y="37148"/>
                </a:lnTo>
                <a:lnTo>
                  <a:pt x="162234" y="45396"/>
                </a:lnTo>
                <a:lnTo>
                  <a:pt x="162449" y="50262"/>
                </a:lnTo>
                <a:lnTo>
                  <a:pt x="160686" y="55412"/>
                </a:lnTo>
                <a:lnTo>
                  <a:pt x="153649" y="66213"/>
                </a:lnTo>
                <a:lnTo>
                  <a:pt x="146711" y="77364"/>
                </a:lnTo>
                <a:lnTo>
                  <a:pt x="140452" y="88669"/>
                </a:lnTo>
                <a:lnTo>
                  <a:pt x="134496" y="100044"/>
                </a:lnTo>
                <a:lnTo>
                  <a:pt x="126134" y="108910"/>
                </a:lnTo>
                <a:lnTo>
                  <a:pt x="121236" y="112607"/>
                </a:lnTo>
                <a:lnTo>
                  <a:pt x="113255" y="121796"/>
                </a:lnTo>
                <a:lnTo>
                  <a:pt x="106533" y="131277"/>
                </a:lnTo>
                <a:lnTo>
                  <a:pt x="100371" y="138666"/>
                </a:lnTo>
                <a:lnTo>
                  <a:pt x="94457" y="145125"/>
                </a:lnTo>
                <a:lnTo>
                  <a:pt x="86236" y="153756"/>
                </a:lnTo>
                <a:lnTo>
                  <a:pt x="85738" y="162498"/>
                </a:lnTo>
                <a:lnTo>
                  <a:pt x="90280" y="158205"/>
                </a:lnTo>
                <a:lnTo>
                  <a:pt x="93524" y="156901"/>
                </a:lnTo>
                <a:lnTo>
                  <a:pt x="97592" y="156032"/>
                </a:lnTo>
                <a:lnTo>
                  <a:pt x="102209" y="155452"/>
                </a:lnTo>
                <a:lnTo>
                  <a:pt x="106239" y="154113"/>
                </a:lnTo>
                <a:lnTo>
                  <a:pt x="113257" y="150085"/>
                </a:lnTo>
                <a:lnTo>
                  <a:pt x="117415" y="148630"/>
                </a:lnTo>
                <a:lnTo>
                  <a:pt x="122092" y="147660"/>
                </a:lnTo>
                <a:lnTo>
                  <a:pt x="127115" y="147014"/>
                </a:lnTo>
                <a:lnTo>
                  <a:pt x="133320" y="145630"/>
                </a:lnTo>
                <a:lnTo>
                  <a:pt x="140315" y="143755"/>
                </a:lnTo>
                <a:lnTo>
                  <a:pt x="147836" y="141552"/>
                </a:lnTo>
                <a:lnTo>
                  <a:pt x="154755" y="140084"/>
                </a:lnTo>
                <a:lnTo>
                  <a:pt x="161272" y="139105"/>
                </a:lnTo>
                <a:lnTo>
                  <a:pt x="167523" y="138453"/>
                </a:lnTo>
                <a:lnTo>
                  <a:pt x="174546" y="138018"/>
                </a:lnTo>
                <a:lnTo>
                  <a:pt x="189972" y="137534"/>
                </a:lnTo>
                <a:lnTo>
                  <a:pt x="197132" y="138358"/>
                </a:lnTo>
                <a:lnTo>
                  <a:pt x="203812" y="139860"/>
                </a:lnTo>
                <a:lnTo>
                  <a:pt x="210170" y="141813"/>
                </a:lnTo>
                <a:lnTo>
                  <a:pt x="216313" y="143116"/>
                </a:lnTo>
                <a:lnTo>
                  <a:pt x="222313" y="143984"/>
                </a:lnTo>
                <a:lnTo>
                  <a:pt x="228219" y="144562"/>
                </a:lnTo>
                <a:lnTo>
                  <a:pt x="234061" y="146853"/>
                </a:lnTo>
                <a:lnTo>
                  <a:pt x="239861" y="150286"/>
                </a:lnTo>
                <a:lnTo>
                  <a:pt x="245632" y="154479"/>
                </a:lnTo>
                <a:lnTo>
                  <a:pt x="250432" y="158227"/>
                </a:lnTo>
                <a:lnTo>
                  <a:pt x="258305" y="164931"/>
                </a:lnTo>
                <a:lnTo>
                  <a:pt x="264980" y="173626"/>
                </a:lnTo>
                <a:lnTo>
                  <a:pt x="268094" y="178611"/>
                </a:lnTo>
                <a:lnTo>
                  <a:pt x="271553" y="189231"/>
                </a:lnTo>
                <a:lnTo>
                  <a:pt x="273090" y="200301"/>
                </a:lnTo>
                <a:lnTo>
                  <a:pt x="273773" y="211571"/>
                </a:lnTo>
                <a:lnTo>
                  <a:pt x="274077" y="222930"/>
                </a:lnTo>
                <a:lnTo>
                  <a:pt x="274158" y="228626"/>
                </a:lnTo>
                <a:lnTo>
                  <a:pt x="271708" y="240035"/>
                </a:lnTo>
                <a:lnTo>
                  <a:pt x="262374" y="267432"/>
                </a:lnTo>
                <a:lnTo>
                  <a:pt x="257783" y="275439"/>
                </a:lnTo>
                <a:lnTo>
                  <a:pt x="251866" y="283634"/>
                </a:lnTo>
                <a:lnTo>
                  <a:pt x="245063" y="291955"/>
                </a:lnTo>
                <a:lnTo>
                  <a:pt x="238623" y="299408"/>
                </a:lnTo>
                <a:lnTo>
                  <a:pt x="232424" y="306281"/>
                </a:lnTo>
                <a:lnTo>
                  <a:pt x="226387" y="312768"/>
                </a:lnTo>
                <a:lnTo>
                  <a:pt x="204238" y="335551"/>
                </a:lnTo>
                <a:lnTo>
                  <a:pt x="184128" y="355848"/>
                </a:lnTo>
                <a:lnTo>
                  <a:pt x="177045" y="362005"/>
                </a:lnTo>
                <a:lnTo>
                  <a:pt x="169465" y="368015"/>
                </a:lnTo>
                <a:lnTo>
                  <a:pt x="161554" y="373927"/>
                </a:lnTo>
                <a:lnTo>
                  <a:pt x="154375" y="378821"/>
                </a:lnTo>
                <a:lnTo>
                  <a:pt x="147685" y="383035"/>
                </a:lnTo>
                <a:lnTo>
                  <a:pt x="141319" y="386798"/>
                </a:lnTo>
                <a:lnTo>
                  <a:pt x="136122" y="390258"/>
                </a:lnTo>
                <a:lnTo>
                  <a:pt x="127809" y="396644"/>
                </a:lnTo>
                <a:lnTo>
                  <a:pt x="123306" y="398728"/>
                </a:lnTo>
                <a:lnTo>
                  <a:pt x="118399" y="400117"/>
                </a:lnTo>
                <a:lnTo>
                  <a:pt x="113222" y="401043"/>
                </a:lnTo>
                <a:lnTo>
                  <a:pt x="104931" y="402072"/>
                </a:lnTo>
                <a:lnTo>
                  <a:pt x="98071" y="402529"/>
                </a:lnTo>
                <a:lnTo>
                  <a:pt x="91847" y="402732"/>
                </a:lnTo>
                <a:lnTo>
                  <a:pt x="82988" y="402847"/>
                </a:lnTo>
                <a:lnTo>
                  <a:pt x="80090" y="401910"/>
                </a:lnTo>
                <a:lnTo>
                  <a:pt x="72414" y="396994"/>
                </a:lnTo>
                <a:lnTo>
                  <a:pt x="70284" y="395510"/>
                </a:lnTo>
                <a:lnTo>
                  <a:pt x="69716" y="394162"/>
                </a:lnTo>
                <a:lnTo>
                  <a:pt x="68580" y="3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0"/>
          <p:cNvSpPr/>
          <p:nvPr/>
        </p:nvSpPr>
        <p:spPr>
          <a:xfrm>
            <a:off x="4275596" y="2477452"/>
            <a:ext cx="210680" cy="205741"/>
          </a:xfrm>
          <a:custGeom>
            <a:avLst/>
            <a:gdLst/>
            <a:ahLst/>
            <a:cxnLst/>
            <a:rect l="0" t="0" r="0" b="0"/>
            <a:pathLst>
              <a:path w="210680" h="205741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9646" y="2540"/>
                </a:lnTo>
                <a:lnTo>
                  <a:pt x="13792" y="4551"/>
                </a:lnTo>
                <a:lnTo>
                  <a:pt x="17509" y="6844"/>
                </a:lnTo>
                <a:lnTo>
                  <a:pt x="20939" y="9325"/>
                </a:lnTo>
                <a:lnTo>
                  <a:pt x="27290" y="14622"/>
                </a:lnTo>
                <a:lnTo>
                  <a:pt x="33287" y="20151"/>
                </a:lnTo>
                <a:lnTo>
                  <a:pt x="42019" y="28619"/>
                </a:lnTo>
                <a:lnTo>
                  <a:pt x="44899" y="32414"/>
                </a:lnTo>
                <a:lnTo>
                  <a:pt x="47771" y="36850"/>
                </a:lnTo>
                <a:lnTo>
                  <a:pt x="50638" y="41711"/>
                </a:lnTo>
                <a:lnTo>
                  <a:pt x="54455" y="46858"/>
                </a:lnTo>
                <a:lnTo>
                  <a:pt x="58905" y="52193"/>
                </a:lnTo>
                <a:lnTo>
                  <a:pt x="67976" y="62250"/>
                </a:lnTo>
                <a:lnTo>
                  <a:pt x="75183" y="69894"/>
                </a:lnTo>
                <a:lnTo>
                  <a:pt x="78438" y="74218"/>
                </a:lnTo>
                <a:lnTo>
                  <a:pt x="81560" y="79007"/>
                </a:lnTo>
                <a:lnTo>
                  <a:pt x="84595" y="84104"/>
                </a:lnTo>
                <a:lnTo>
                  <a:pt x="88523" y="89407"/>
                </a:lnTo>
                <a:lnTo>
                  <a:pt x="93046" y="94847"/>
                </a:lnTo>
                <a:lnTo>
                  <a:pt x="97967" y="100379"/>
                </a:lnTo>
                <a:lnTo>
                  <a:pt x="103153" y="105019"/>
                </a:lnTo>
                <a:lnTo>
                  <a:pt x="108515" y="109065"/>
                </a:lnTo>
                <a:lnTo>
                  <a:pt x="113994" y="112715"/>
                </a:lnTo>
                <a:lnTo>
                  <a:pt x="118600" y="117054"/>
                </a:lnTo>
                <a:lnTo>
                  <a:pt x="122623" y="121851"/>
                </a:lnTo>
                <a:lnTo>
                  <a:pt x="126257" y="126954"/>
                </a:lnTo>
                <a:lnTo>
                  <a:pt x="129633" y="132261"/>
                </a:lnTo>
                <a:lnTo>
                  <a:pt x="132835" y="137704"/>
                </a:lnTo>
                <a:lnTo>
                  <a:pt x="135923" y="143238"/>
                </a:lnTo>
                <a:lnTo>
                  <a:pt x="138934" y="147879"/>
                </a:lnTo>
                <a:lnTo>
                  <a:pt x="141894" y="151926"/>
                </a:lnTo>
                <a:lnTo>
                  <a:pt x="144820" y="155577"/>
                </a:lnTo>
                <a:lnTo>
                  <a:pt x="148675" y="158963"/>
                </a:lnTo>
                <a:lnTo>
                  <a:pt x="153151" y="162173"/>
                </a:lnTo>
                <a:lnTo>
                  <a:pt x="158039" y="165265"/>
                </a:lnTo>
                <a:lnTo>
                  <a:pt x="162250" y="168279"/>
                </a:lnTo>
                <a:lnTo>
                  <a:pt x="166011" y="171241"/>
                </a:lnTo>
                <a:lnTo>
                  <a:pt x="169470" y="174168"/>
                </a:lnTo>
                <a:lnTo>
                  <a:pt x="175854" y="179961"/>
                </a:lnTo>
                <a:lnTo>
                  <a:pt x="178889" y="182839"/>
                </a:lnTo>
                <a:lnTo>
                  <a:pt x="181866" y="184757"/>
                </a:lnTo>
                <a:lnTo>
                  <a:pt x="187712" y="186890"/>
                </a:lnTo>
                <a:lnTo>
                  <a:pt x="193487" y="190377"/>
                </a:lnTo>
                <a:lnTo>
                  <a:pt x="196360" y="192641"/>
                </a:lnTo>
                <a:lnTo>
                  <a:pt x="202092" y="195155"/>
                </a:lnTo>
                <a:lnTo>
                  <a:pt x="204954" y="195826"/>
                </a:lnTo>
                <a:lnTo>
                  <a:pt x="206862" y="197226"/>
                </a:lnTo>
                <a:lnTo>
                  <a:pt x="208134" y="199111"/>
                </a:lnTo>
                <a:lnTo>
                  <a:pt x="210679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21"/>
          <p:cNvSpPr/>
          <p:nvPr/>
        </p:nvSpPr>
        <p:spPr>
          <a:xfrm>
            <a:off x="4331970" y="2468880"/>
            <a:ext cx="154306" cy="291466"/>
          </a:xfrm>
          <a:custGeom>
            <a:avLst/>
            <a:gdLst/>
            <a:ahLst/>
            <a:cxnLst/>
            <a:rect l="0" t="0" r="0" b="0"/>
            <a:pathLst>
              <a:path w="154306" h="291466">
                <a:moveTo>
                  <a:pt x="154305" y="0"/>
                </a:moveTo>
                <a:lnTo>
                  <a:pt x="112842" y="41462"/>
                </a:lnTo>
                <a:lnTo>
                  <a:pt x="108565" y="47644"/>
                </a:lnTo>
                <a:lnTo>
                  <a:pt x="104761" y="54623"/>
                </a:lnTo>
                <a:lnTo>
                  <a:pt x="101273" y="62132"/>
                </a:lnTo>
                <a:lnTo>
                  <a:pt x="97043" y="69997"/>
                </a:lnTo>
                <a:lnTo>
                  <a:pt x="92318" y="78097"/>
                </a:lnTo>
                <a:lnTo>
                  <a:pt x="87262" y="86354"/>
                </a:lnTo>
                <a:lnTo>
                  <a:pt x="82940" y="93764"/>
                </a:lnTo>
                <a:lnTo>
                  <a:pt x="75597" y="107078"/>
                </a:lnTo>
                <a:lnTo>
                  <a:pt x="71353" y="114247"/>
                </a:lnTo>
                <a:lnTo>
                  <a:pt x="61557" y="129834"/>
                </a:lnTo>
                <a:lnTo>
                  <a:pt x="57230" y="138943"/>
                </a:lnTo>
                <a:lnTo>
                  <a:pt x="53394" y="148826"/>
                </a:lnTo>
                <a:lnTo>
                  <a:pt x="40391" y="187513"/>
                </a:lnTo>
                <a:lnTo>
                  <a:pt x="36452" y="196446"/>
                </a:lnTo>
                <a:lnTo>
                  <a:pt x="31921" y="205259"/>
                </a:lnTo>
                <a:lnTo>
                  <a:pt x="22760" y="221718"/>
                </a:lnTo>
                <a:lnTo>
                  <a:pt x="15513" y="235384"/>
                </a:lnTo>
                <a:lnTo>
                  <a:pt x="13200" y="241695"/>
                </a:lnTo>
                <a:lnTo>
                  <a:pt x="11657" y="247807"/>
                </a:lnTo>
                <a:lnTo>
                  <a:pt x="10629" y="253787"/>
                </a:lnTo>
                <a:lnTo>
                  <a:pt x="8991" y="259679"/>
                </a:lnTo>
                <a:lnTo>
                  <a:pt x="6946" y="265512"/>
                </a:lnTo>
                <a:lnTo>
                  <a:pt x="4631" y="271305"/>
                </a:lnTo>
                <a:lnTo>
                  <a:pt x="2058" y="28028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22"/>
          <p:cNvSpPr/>
          <p:nvPr/>
        </p:nvSpPr>
        <p:spPr>
          <a:xfrm>
            <a:off x="4546282" y="2307870"/>
            <a:ext cx="240031" cy="169583"/>
          </a:xfrm>
          <a:custGeom>
            <a:avLst/>
            <a:gdLst/>
            <a:ahLst/>
            <a:cxnLst/>
            <a:rect l="0" t="0" r="0" b="0"/>
            <a:pathLst>
              <a:path w="240031" h="169583">
                <a:moveTo>
                  <a:pt x="0" y="49567"/>
                </a:moveTo>
                <a:lnTo>
                  <a:pt x="4551" y="49567"/>
                </a:lnTo>
                <a:lnTo>
                  <a:pt x="6844" y="48615"/>
                </a:lnTo>
                <a:lnTo>
                  <a:pt x="13670" y="43675"/>
                </a:lnTo>
                <a:lnTo>
                  <a:pt x="15600" y="42186"/>
                </a:lnTo>
                <a:lnTo>
                  <a:pt x="18020" y="38931"/>
                </a:lnTo>
                <a:lnTo>
                  <a:pt x="25789" y="27695"/>
                </a:lnTo>
                <a:lnTo>
                  <a:pt x="29575" y="22603"/>
                </a:lnTo>
                <a:lnTo>
                  <a:pt x="33052" y="18256"/>
                </a:lnTo>
                <a:lnTo>
                  <a:pt x="36322" y="14406"/>
                </a:lnTo>
                <a:lnTo>
                  <a:pt x="39455" y="10886"/>
                </a:lnTo>
                <a:lnTo>
                  <a:pt x="45476" y="4436"/>
                </a:lnTo>
                <a:lnTo>
                  <a:pt x="49367" y="2334"/>
                </a:lnTo>
                <a:lnTo>
                  <a:pt x="53867" y="934"/>
                </a:lnTo>
                <a:lnTo>
                  <a:pt x="58771" y="0"/>
                </a:lnTo>
                <a:lnTo>
                  <a:pt x="62993" y="330"/>
                </a:lnTo>
                <a:lnTo>
                  <a:pt x="66761" y="1502"/>
                </a:lnTo>
                <a:lnTo>
                  <a:pt x="70224" y="3236"/>
                </a:lnTo>
                <a:lnTo>
                  <a:pt x="74439" y="4392"/>
                </a:lnTo>
                <a:lnTo>
                  <a:pt x="79153" y="5163"/>
                </a:lnTo>
                <a:lnTo>
                  <a:pt x="84202" y="5677"/>
                </a:lnTo>
                <a:lnTo>
                  <a:pt x="88519" y="6972"/>
                </a:lnTo>
                <a:lnTo>
                  <a:pt x="95857" y="10951"/>
                </a:lnTo>
                <a:lnTo>
                  <a:pt x="102293" y="15894"/>
                </a:lnTo>
                <a:lnTo>
                  <a:pt x="105343" y="18546"/>
                </a:lnTo>
                <a:lnTo>
                  <a:pt x="108328" y="21266"/>
                </a:lnTo>
                <a:lnTo>
                  <a:pt x="114186" y="26829"/>
                </a:lnTo>
                <a:lnTo>
                  <a:pt x="122839" y="35316"/>
                </a:lnTo>
                <a:lnTo>
                  <a:pt x="124755" y="38161"/>
                </a:lnTo>
                <a:lnTo>
                  <a:pt x="126033" y="41011"/>
                </a:lnTo>
                <a:lnTo>
                  <a:pt x="126884" y="43863"/>
                </a:lnTo>
                <a:lnTo>
                  <a:pt x="127452" y="46717"/>
                </a:lnTo>
                <a:lnTo>
                  <a:pt x="127830" y="49572"/>
                </a:lnTo>
                <a:lnTo>
                  <a:pt x="128083" y="52428"/>
                </a:lnTo>
                <a:lnTo>
                  <a:pt x="128251" y="56237"/>
                </a:lnTo>
                <a:lnTo>
                  <a:pt x="128438" y="65549"/>
                </a:lnTo>
                <a:lnTo>
                  <a:pt x="127535" y="70699"/>
                </a:lnTo>
                <a:lnTo>
                  <a:pt x="125981" y="76038"/>
                </a:lnTo>
                <a:lnTo>
                  <a:pt x="123993" y="81501"/>
                </a:lnTo>
                <a:lnTo>
                  <a:pt x="121714" y="86097"/>
                </a:lnTo>
                <a:lnTo>
                  <a:pt x="119243" y="90113"/>
                </a:lnTo>
                <a:lnTo>
                  <a:pt x="116643" y="93743"/>
                </a:lnTo>
                <a:lnTo>
                  <a:pt x="113957" y="98067"/>
                </a:lnTo>
                <a:lnTo>
                  <a:pt x="111214" y="102856"/>
                </a:lnTo>
                <a:lnTo>
                  <a:pt x="108432" y="107953"/>
                </a:lnTo>
                <a:lnTo>
                  <a:pt x="105626" y="112303"/>
                </a:lnTo>
                <a:lnTo>
                  <a:pt x="102802" y="116156"/>
                </a:lnTo>
                <a:lnTo>
                  <a:pt x="99967" y="119677"/>
                </a:lnTo>
                <a:lnTo>
                  <a:pt x="96172" y="122977"/>
                </a:lnTo>
                <a:lnTo>
                  <a:pt x="91738" y="126130"/>
                </a:lnTo>
                <a:lnTo>
                  <a:pt x="86875" y="129184"/>
                </a:lnTo>
                <a:lnTo>
                  <a:pt x="82682" y="132172"/>
                </a:lnTo>
                <a:lnTo>
                  <a:pt x="78934" y="135117"/>
                </a:lnTo>
                <a:lnTo>
                  <a:pt x="75482" y="138033"/>
                </a:lnTo>
                <a:lnTo>
                  <a:pt x="73182" y="140929"/>
                </a:lnTo>
                <a:lnTo>
                  <a:pt x="71648" y="143813"/>
                </a:lnTo>
                <a:lnTo>
                  <a:pt x="70625" y="146688"/>
                </a:lnTo>
                <a:lnTo>
                  <a:pt x="68991" y="148604"/>
                </a:lnTo>
                <a:lnTo>
                  <a:pt x="66949" y="149882"/>
                </a:lnTo>
                <a:lnTo>
                  <a:pt x="64635" y="150733"/>
                </a:lnTo>
                <a:lnTo>
                  <a:pt x="63092" y="152254"/>
                </a:lnTo>
                <a:lnTo>
                  <a:pt x="62064" y="154220"/>
                </a:lnTo>
                <a:lnTo>
                  <a:pt x="60413" y="159669"/>
                </a:lnTo>
                <a:lnTo>
                  <a:pt x="62728" y="162953"/>
                </a:lnTo>
                <a:lnTo>
                  <a:pt x="68237" y="169194"/>
                </a:lnTo>
                <a:lnTo>
                  <a:pt x="75356" y="169505"/>
                </a:lnTo>
                <a:lnTo>
                  <a:pt x="121685" y="169582"/>
                </a:lnTo>
                <a:lnTo>
                  <a:pt x="125891" y="168629"/>
                </a:lnTo>
                <a:lnTo>
                  <a:pt x="130600" y="167042"/>
                </a:lnTo>
                <a:lnTo>
                  <a:pt x="135644" y="165031"/>
                </a:lnTo>
                <a:lnTo>
                  <a:pt x="140912" y="163690"/>
                </a:lnTo>
                <a:lnTo>
                  <a:pt x="146329" y="162797"/>
                </a:lnTo>
                <a:lnTo>
                  <a:pt x="151845" y="162201"/>
                </a:lnTo>
                <a:lnTo>
                  <a:pt x="157428" y="160851"/>
                </a:lnTo>
                <a:lnTo>
                  <a:pt x="163054" y="158999"/>
                </a:lnTo>
                <a:lnTo>
                  <a:pt x="168710" y="156812"/>
                </a:lnTo>
                <a:lnTo>
                  <a:pt x="175339" y="155354"/>
                </a:lnTo>
                <a:lnTo>
                  <a:pt x="182615" y="154381"/>
                </a:lnTo>
                <a:lnTo>
                  <a:pt x="190323" y="153733"/>
                </a:lnTo>
                <a:lnTo>
                  <a:pt x="197367" y="153301"/>
                </a:lnTo>
                <a:lnTo>
                  <a:pt x="210274" y="152821"/>
                </a:lnTo>
                <a:lnTo>
                  <a:pt x="216382" y="151741"/>
                </a:lnTo>
                <a:lnTo>
                  <a:pt x="222360" y="150068"/>
                </a:lnTo>
                <a:lnTo>
                  <a:pt x="240030" y="1438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23"/>
          <p:cNvSpPr/>
          <p:nvPr/>
        </p:nvSpPr>
        <p:spPr>
          <a:xfrm>
            <a:off x="4820602" y="2623185"/>
            <a:ext cx="171451" cy="17145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7"/>
                </a:lnTo>
                <a:lnTo>
                  <a:pt x="8219" y="17040"/>
                </a:lnTo>
                <a:lnTo>
                  <a:pt x="13019" y="17114"/>
                </a:lnTo>
                <a:lnTo>
                  <a:pt x="44570" y="17144"/>
                </a:lnTo>
                <a:lnTo>
                  <a:pt x="48763" y="16192"/>
                </a:lnTo>
                <a:lnTo>
                  <a:pt x="53464" y="14604"/>
                </a:lnTo>
                <a:lnTo>
                  <a:pt x="58503" y="12594"/>
                </a:lnTo>
                <a:lnTo>
                  <a:pt x="63767" y="11253"/>
                </a:lnTo>
                <a:lnTo>
                  <a:pt x="69181" y="10359"/>
                </a:lnTo>
                <a:lnTo>
                  <a:pt x="74696" y="9764"/>
                </a:lnTo>
                <a:lnTo>
                  <a:pt x="80277" y="9367"/>
                </a:lnTo>
                <a:lnTo>
                  <a:pt x="85903" y="9102"/>
                </a:lnTo>
                <a:lnTo>
                  <a:pt x="91559" y="8925"/>
                </a:lnTo>
                <a:lnTo>
                  <a:pt x="97234" y="7855"/>
                </a:lnTo>
                <a:lnTo>
                  <a:pt x="102923" y="6189"/>
                </a:lnTo>
                <a:lnTo>
                  <a:pt x="108620" y="4126"/>
                </a:lnTo>
                <a:lnTo>
                  <a:pt x="114323" y="2750"/>
                </a:lnTo>
                <a:lnTo>
                  <a:pt x="120031" y="1834"/>
                </a:lnTo>
                <a:lnTo>
                  <a:pt x="125741" y="1222"/>
                </a:lnTo>
                <a:lnTo>
                  <a:pt x="130499" y="815"/>
                </a:lnTo>
                <a:lnTo>
                  <a:pt x="134625" y="543"/>
                </a:lnTo>
                <a:lnTo>
                  <a:pt x="138327" y="362"/>
                </a:lnTo>
                <a:lnTo>
                  <a:pt x="147521" y="1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24"/>
          <p:cNvSpPr/>
          <p:nvPr/>
        </p:nvSpPr>
        <p:spPr>
          <a:xfrm>
            <a:off x="5086350" y="2383155"/>
            <a:ext cx="68580" cy="351473"/>
          </a:xfrm>
          <a:custGeom>
            <a:avLst/>
            <a:gdLst/>
            <a:ahLst/>
            <a:cxnLst/>
            <a:rect l="0" t="0" r="0" b="0"/>
            <a:pathLst>
              <a:path w="68580" h="351473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0" y="28619"/>
                </a:lnTo>
                <a:lnTo>
                  <a:pt x="5891" y="32414"/>
                </a:lnTo>
                <a:lnTo>
                  <a:pt x="7380" y="41711"/>
                </a:lnTo>
                <a:lnTo>
                  <a:pt x="7778" y="47810"/>
                </a:lnTo>
                <a:lnTo>
                  <a:pt x="8042" y="54733"/>
                </a:lnTo>
                <a:lnTo>
                  <a:pt x="8219" y="62206"/>
                </a:lnTo>
                <a:lnTo>
                  <a:pt x="9289" y="69093"/>
                </a:lnTo>
                <a:lnTo>
                  <a:pt x="10955" y="75589"/>
                </a:lnTo>
                <a:lnTo>
                  <a:pt x="13018" y="81825"/>
                </a:lnTo>
                <a:lnTo>
                  <a:pt x="14394" y="88840"/>
                </a:lnTo>
                <a:lnTo>
                  <a:pt x="15311" y="96374"/>
                </a:lnTo>
                <a:lnTo>
                  <a:pt x="15922" y="104254"/>
                </a:lnTo>
                <a:lnTo>
                  <a:pt x="16329" y="112365"/>
                </a:lnTo>
                <a:lnTo>
                  <a:pt x="16783" y="128998"/>
                </a:lnTo>
                <a:lnTo>
                  <a:pt x="17855" y="137433"/>
                </a:lnTo>
                <a:lnTo>
                  <a:pt x="19524" y="145914"/>
                </a:lnTo>
                <a:lnTo>
                  <a:pt x="21588" y="154426"/>
                </a:lnTo>
                <a:lnTo>
                  <a:pt x="22964" y="162958"/>
                </a:lnTo>
                <a:lnTo>
                  <a:pt x="23882" y="171504"/>
                </a:lnTo>
                <a:lnTo>
                  <a:pt x="24494" y="180058"/>
                </a:lnTo>
                <a:lnTo>
                  <a:pt x="24901" y="188619"/>
                </a:lnTo>
                <a:lnTo>
                  <a:pt x="25355" y="205750"/>
                </a:lnTo>
                <a:lnTo>
                  <a:pt x="26428" y="214319"/>
                </a:lnTo>
                <a:lnTo>
                  <a:pt x="28096" y="222889"/>
                </a:lnTo>
                <a:lnTo>
                  <a:pt x="30161" y="231460"/>
                </a:lnTo>
                <a:lnTo>
                  <a:pt x="31537" y="240032"/>
                </a:lnTo>
                <a:lnTo>
                  <a:pt x="32454" y="248604"/>
                </a:lnTo>
                <a:lnTo>
                  <a:pt x="33066" y="257176"/>
                </a:lnTo>
                <a:lnTo>
                  <a:pt x="34426" y="264795"/>
                </a:lnTo>
                <a:lnTo>
                  <a:pt x="36286" y="271780"/>
                </a:lnTo>
                <a:lnTo>
                  <a:pt x="38478" y="278342"/>
                </a:lnTo>
                <a:lnTo>
                  <a:pt x="39939" y="284621"/>
                </a:lnTo>
                <a:lnTo>
                  <a:pt x="40914" y="290712"/>
                </a:lnTo>
                <a:lnTo>
                  <a:pt x="41563" y="296678"/>
                </a:lnTo>
                <a:lnTo>
                  <a:pt x="42948" y="301608"/>
                </a:lnTo>
                <a:lnTo>
                  <a:pt x="44825" y="305847"/>
                </a:lnTo>
                <a:lnTo>
                  <a:pt x="47028" y="309625"/>
                </a:lnTo>
                <a:lnTo>
                  <a:pt x="48497" y="314049"/>
                </a:lnTo>
                <a:lnTo>
                  <a:pt x="50129" y="324045"/>
                </a:lnTo>
                <a:lnTo>
                  <a:pt x="51517" y="328425"/>
                </a:lnTo>
                <a:lnTo>
                  <a:pt x="53394" y="332297"/>
                </a:lnTo>
                <a:lnTo>
                  <a:pt x="58701" y="340805"/>
                </a:lnTo>
                <a:lnTo>
                  <a:pt x="59427" y="344509"/>
                </a:lnTo>
                <a:lnTo>
                  <a:pt x="59620" y="346830"/>
                </a:lnTo>
                <a:lnTo>
                  <a:pt x="60701" y="348377"/>
                </a:lnTo>
                <a:lnTo>
                  <a:pt x="62375" y="349409"/>
                </a:lnTo>
                <a:lnTo>
                  <a:pt x="68579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25"/>
          <p:cNvSpPr/>
          <p:nvPr/>
        </p:nvSpPr>
        <p:spPr>
          <a:xfrm>
            <a:off x="5257800" y="2340292"/>
            <a:ext cx="25718" cy="402909"/>
          </a:xfrm>
          <a:custGeom>
            <a:avLst/>
            <a:gdLst/>
            <a:ahLst/>
            <a:cxnLst/>
            <a:rect l="0" t="0" r="0" b="0"/>
            <a:pathLst>
              <a:path w="25718" h="402909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4"/>
                </a:lnTo>
                <a:lnTo>
                  <a:pt x="5891" y="38355"/>
                </a:lnTo>
                <a:lnTo>
                  <a:pt x="6785" y="43668"/>
                </a:lnTo>
                <a:lnTo>
                  <a:pt x="7380" y="49114"/>
                </a:lnTo>
                <a:lnTo>
                  <a:pt x="7778" y="55603"/>
                </a:lnTo>
                <a:lnTo>
                  <a:pt x="8219" y="70432"/>
                </a:lnTo>
                <a:lnTo>
                  <a:pt x="8558" y="137232"/>
                </a:lnTo>
                <a:lnTo>
                  <a:pt x="8563" y="145781"/>
                </a:lnTo>
                <a:lnTo>
                  <a:pt x="9519" y="154337"/>
                </a:lnTo>
                <a:lnTo>
                  <a:pt x="11108" y="162899"/>
                </a:lnTo>
                <a:lnTo>
                  <a:pt x="13120" y="171464"/>
                </a:lnTo>
                <a:lnTo>
                  <a:pt x="14462" y="180984"/>
                </a:lnTo>
                <a:lnTo>
                  <a:pt x="15356" y="191141"/>
                </a:lnTo>
                <a:lnTo>
                  <a:pt x="16350" y="210682"/>
                </a:lnTo>
                <a:lnTo>
                  <a:pt x="16791" y="225716"/>
                </a:lnTo>
                <a:lnTo>
                  <a:pt x="17040" y="253992"/>
                </a:lnTo>
                <a:lnTo>
                  <a:pt x="18027" y="262673"/>
                </a:lnTo>
                <a:lnTo>
                  <a:pt x="19638" y="270366"/>
                </a:lnTo>
                <a:lnTo>
                  <a:pt x="21664" y="277399"/>
                </a:lnTo>
                <a:lnTo>
                  <a:pt x="23016" y="284945"/>
                </a:lnTo>
                <a:lnTo>
                  <a:pt x="23916" y="292833"/>
                </a:lnTo>
                <a:lnTo>
                  <a:pt x="24517" y="300950"/>
                </a:lnTo>
                <a:lnTo>
                  <a:pt x="24917" y="308266"/>
                </a:lnTo>
                <a:lnTo>
                  <a:pt x="25361" y="321474"/>
                </a:lnTo>
                <a:lnTo>
                  <a:pt x="25686" y="359893"/>
                </a:lnTo>
                <a:lnTo>
                  <a:pt x="25717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26"/>
          <p:cNvSpPr/>
          <p:nvPr/>
        </p:nvSpPr>
        <p:spPr>
          <a:xfrm>
            <a:off x="5403532" y="2460307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0"/>
                </a:lnTo>
                <a:lnTo>
                  <a:pt x="13670" y="29016"/>
                </a:lnTo>
                <a:lnTo>
                  <a:pt x="15600" y="36074"/>
                </a:lnTo>
                <a:lnTo>
                  <a:pt x="17068" y="40242"/>
                </a:lnTo>
                <a:lnTo>
                  <a:pt x="18999" y="44925"/>
                </a:lnTo>
                <a:lnTo>
                  <a:pt x="21238" y="49953"/>
                </a:lnTo>
                <a:lnTo>
                  <a:pt x="26267" y="60619"/>
                </a:lnTo>
                <a:lnTo>
                  <a:pt x="37256" y="82988"/>
                </a:lnTo>
                <a:lnTo>
                  <a:pt x="41030" y="88663"/>
                </a:lnTo>
                <a:lnTo>
                  <a:pt x="45451" y="94351"/>
                </a:lnTo>
                <a:lnTo>
                  <a:pt x="50303" y="100048"/>
                </a:lnTo>
                <a:lnTo>
                  <a:pt x="54490" y="104799"/>
                </a:lnTo>
                <a:lnTo>
                  <a:pt x="61683" y="112617"/>
                </a:lnTo>
                <a:lnTo>
                  <a:pt x="64935" y="116988"/>
                </a:lnTo>
                <a:lnTo>
                  <a:pt x="68055" y="121807"/>
                </a:lnTo>
                <a:lnTo>
                  <a:pt x="71087" y="126925"/>
                </a:lnTo>
                <a:lnTo>
                  <a:pt x="75014" y="132241"/>
                </a:lnTo>
                <a:lnTo>
                  <a:pt x="79537" y="137691"/>
                </a:lnTo>
                <a:lnTo>
                  <a:pt x="84457" y="143229"/>
                </a:lnTo>
                <a:lnTo>
                  <a:pt x="88690" y="148826"/>
                </a:lnTo>
                <a:lnTo>
                  <a:pt x="92464" y="154463"/>
                </a:lnTo>
                <a:lnTo>
                  <a:pt x="95933" y="160125"/>
                </a:lnTo>
                <a:lnTo>
                  <a:pt x="99198" y="164852"/>
                </a:lnTo>
                <a:lnTo>
                  <a:pt x="102327" y="168957"/>
                </a:lnTo>
                <a:lnTo>
                  <a:pt x="105365" y="172645"/>
                </a:lnTo>
                <a:lnTo>
                  <a:pt x="109296" y="176057"/>
                </a:lnTo>
                <a:lnTo>
                  <a:pt x="113821" y="179284"/>
                </a:lnTo>
                <a:lnTo>
                  <a:pt x="118744" y="182388"/>
                </a:lnTo>
                <a:lnTo>
                  <a:pt x="122977" y="185409"/>
                </a:lnTo>
                <a:lnTo>
                  <a:pt x="126752" y="188376"/>
                </a:lnTo>
                <a:lnTo>
                  <a:pt x="130222" y="191307"/>
                </a:lnTo>
                <a:lnTo>
                  <a:pt x="134439" y="194213"/>
                </a:lnTo>
                <a:lnTo>
                  <a:pt x="139156" y="197103"/>
                </a:lnTo>
                <a:lnTo>
                  <a:pt x="144206" y="199982"/>
                </a:lnTo>
                <a:lnTo>
                  <a:pt x="148525" y="202854"/>
                </a:lnTo>
                <a:lnTo>
                  <a:pt x="152357" y="205721"/>
                </a:lnTo>
                <a:lnTo>
                  <a:pt x="155863" y="208585"/>
                </a:lnTo>
                <a:lnTo>
                  <a:pt x="159154" y="211447"/>
                </a:lnTo>
                <a:lnTo>
                  <a:pt x="162300" y="214307"/>
                </a:lnTo>
                <a:lnTo>
                  <a:pt x="165350" y="217166"/>
                </a:lnTo>
                <a:lnTo>
                  <a:pt x="168336" y="219073"/>
                </a:lnTo>
                <a:lnTo>
                  <a:pt x="174193" y="221191"/>
                </a:lnTo>
                <a:lnTo>
                  <a:pt x="179972" y="224672"/>
                </a:lnTo>
                <a:lnTo>
                  <a:pt x="186891" y="230117"/>
                </a:lnTo>
                <a:lnTo>
                  <a:pt x="190378" y="230862"/>
                </a:lnTo>
                <a:lnTo>
                  <a:pt x="192641" y="231060"/>
                </a:lnTo>
                <a:lnTo>
                  <a:pt x="194150" y="232145"/>
                </a:lnTo>
                <a:lnTo>
                  <a:pt x="195156" y="233821"/>
                </a:lnTo>
                <a:lnTo>
                  <a:pt x="197168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27"/>
          <p:cNvSpPr/>
          <p:nvPr/>
        </p:nvSpPr>
        <p:spPr>
          <a:xfrm>
            <a:off x="5377815" y="2494597"/>
            <a:ext cx="205740" cy="257176"/>
          </a:xfrm>
          <a:custGeom>
            <a:avLst/>
            <a:gdLst/>
            <a:ahLst/>
            <a:cxnLst/>
            <a:rect l="0" t="0" r="0" b="0"/>
            <a:pathLst>
              <a:path w="205740" h="257176">
                <a:moveTo>
                  <a:pt x="205739" y="0"/>
                </a:moveTo>
                <a:lnTo>
                  <a:pt x="192969" y="0"/>
                </a:lnTo>
                <a:lnTo>
                  <a:pt x="190559" y="953"/>
                </a:lnTo>
                <a:lnTo>
                  <a:pt x="185340" y="4551"/>
                </a:lnTo>
                <a:lnTo>
                  <a:pt x="183568" y="6844"/>
                </a:lnTo>
                <a:lnTo>
                  <a:pt x="182385" y="9325"/>
                </a:lnTo>
                <a:lnTo>
                  <a:pt x="181598" y="11932"/>
                </a:lnTo>
                <a:lnTo>
                  <a:pt x="175642" y="19908"/>
                </a:lnTo>
                <a:lnTo>
                  <a:pt x="171387" y="24702"/>
                </a:lnTo>
                <a:lnTo>
                  <a:pt x="161579" y="35109"/>
                </a:lnTo>
                <a:lnTo>
                  <a:pt x="156297" y="40551"/>
                </a:lnTo>
                <a:lnTo>
                  <a:pt x="151823" y="46084"/>
                </a:lnTo>
                <a:lnTo>
                  <a:pt x="147888" y="51678"/>
                </a:lnTo>
                <a:lnTo>
                  <a:pt x="144311" y="57312"/>
                </a:lnTo>
                <a:lnTo>
                  <a:pt x="139070" y="63925"/>
                </a:lnTo>
                <a:lnTo>
                  <a:pt x="132718" y="71192"/>
                </a:lnTo>
                <a:lnTo>
                  <a:pt x="125626" y="78894"/>
                </a:lnTo>
                <a:lnTo>
                  <a:pt x="118993" y="86886"/>
                </a:lnTo>
                <a:lnTo>
                  <a:pt x="112666" y="95071"/>
                </a:lnTo>
                <a:lnTo>
                  <a:pt x="106543" y="103386"/>
                </a:lnTo>
                <a:lnTo>
                  <a:pt x="94660" y="120244"/>
                </a:lnTo>
                <a:lnTo>
                  <a:pt x="88824" y="128740"/>
                </a:lnTo>
                <a:lnTo>
                  <a:pt x="83028" y="136310"/>
                </a:lnTo>
                <a:lnTo>
                  <a:pt x="77260" y="143260"/>
                </a:lnTo>
                <a:lnTo>
                  <a:pt x="71508" y="149800"/>
                </a:lnTo>
                <a:lnTo>
                  <a:pt x="66722" y="157016"/>
                </a:lnTo>
                <a:lnTo>
                  <a:pt x="62579" y="164685"/>
                </a:lnTo>
                <a:lnTo>
                  <a:pt x="58864" y="172655"/>
                </a:lnTo>
                <a:lnTo>
                  <a:pt x="54483" y="180826"/>
                </a:lnTo>
                <a:lnTo>
                  <a:pt x="49657" y="189131"/>
                </a:lnTo>
                <a:lnTo>
                  <a:pt x="44534" y="197525"/>
                </a:lnTo>
                <a:lnTo>
                  <a:pt x="40167" y="204073"/>
                </a:lnTo>
                <a:lnTo>
                  <a:pt x="36303" y="209391"/>
                </a:lnTo>
                <a:lnTo>
                  <a:pt x="32774" y="213889"/>
                </a:lnTo>
                <a:lnTo>
                  <a:pt x="28517" y="218793"/>
                </a:lnTo>
                <a:lnTo>
                  <a:pt x="23774" y="223967"/>
                </a:lnTo>
                <a:lnTo>
                  <a:pt x="18706" y="229321"/>
                </a:lnTo>
                <a:lnTo>
                  <a:pt x="14376" y="234796"/>
                </a:lnTo>
                <a:lnTo>
                  <a:pt x="10536" y="24035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28"/>
          <p:cNvSpPr/>
          <p:nvPr/>
        </p:nvSpPr>
        <p:spPr>
          <a:xfrm>
            <a:off x="4529140" y="522922"/>
            <a:ext cx="145731" cy="25719"/>
          </a:xfrm>
          <a:custGeom>
            <a:avLst/>
            <a:gdLst/>
            <a:ahLst/>
            <a:cxnLst/>
            <a:rect l="0" t="0" r="0" b="0"/>
            <a:pathLst>
              <a:path w="145731" h="25719">
                <a:moveTo>
                  <a:pt x="8569" y="25718"/>
                </a:moveTo>
                <a:lnTo>
                  <a:pt x="0" y="25718"/>
                </a:lnTo>
                <a:lnTo>
                  <a:pt x="28690" y="25718"/>
                </a:lnTo>
                <a:lnTo>
                  <a:pt x="31508" y="24765"/>
                </a:lnTo>
                <a:lnTo>
                  <a:pt x="34339" y="23178"/>
                </a:lnTo>
                <a:lnTo>
                  <a:pt x="37179" y="21167"/>
                </a:lnTo>
                <a:lnTo>
                  <a:pt x="40025" y="19826"/>
                </a:lnTo>
                <a:lnTo>
                  <a:pt x="42875" y="18932"/>
                </a:lnTo>
                <a:lnTo>
                  <a:pt x="45728" y="18337"/>
                </a:lnTo>
                <a:lnTo>
                  <a:pt x="48582" y="17939"/>
                </a:lnTo>
                <a:lnTo>
                  <a:pt x="51436" y="17675"/>
                </a:lnTo>
                <a:lnTo>
                  <a:pt x="54293" y="17498"/>
                </a:lnTo>
                <a:lnTo>
                  <a:pt x="62546" y="17302"/>
                </a:lnTo>
                <a:lnTo>
                  <a:pt x="88226" y="17154"/>
                </a:lnTo>
                <a:lnTo>
                  <a:pt x="91202" y="16199"/>
                </a:lnTo>
                <a:lnTo>
                  <a:pt x="94137" y="14609"/>
                </a:lnTo>
                <a:lnTo>
                  <a:pt x="97048" y="12597"/>
                </a:lnTo>
                <a:lnTo>
                  <a:pt x="100892" y="11255"/>
                </a:lnTo>
                <a:lnTo>
                  <a:pt x="105361" y="10361"/>
                </a:lnTo>
                <a:lnTo>
                  <a:pt x="110245" y="9765"/>
                </a:lnTo>
                <a:lnTo>
                  <a:pt x="114453" y="8415"/>
                </a:lnTo>
                <a:lnTo>
                  <a:pt x="118211" y="6562"/>
                </a:lnTo>
                <a:lnTo>
                  <a:pt x="121669" y="4375"/>
                </a:lnTo>
                <a:lnTo>
                  <a:pt x="124927" y="2917"/>
                </a:lnTo>
                <a:lnTo>
                  <a:pt x="128051" y="1944"/>
                </a:lnTo>
                <a:lnTo>
                  <a:pt x="131087" y="1296"/>
                </a:lnTo>
                <a:lnTo>
                  <a:pt x="134062" y="864"/>
                </a:lnTo>
                <a:lnTo>
                  <a:pt x="136999" y="576"/>
                </a:lnTo>
                <a:lnTo>
                  <a:pt x="1457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29"/>
          <p:cNvSpPr/>
          <p:nvPr/>
        </p:nvSpPr>
        <p:spPr>
          <a:xfrm>
            <a:off x="4760595" y="402908"/>
            <a:ext cx="278661" cy="222885"/>
          </a:xfrm>
          <a:custGeom>
            <a:avLst/>
            <a:gdLst/>
            <a:ahLst/>
            <a:cxnLst/>
            <a:rect l="0" t="0" r="0" b="0"/>
            <a:pathLst>
              <a:path w="278661" h="222885">
                <a:moveTo>
                  <a:pt x="0" y="34289"/>
                </a:moveTo>
                <a:lnTo>
                  <a:pt x="0" y="26070"/>
                </a:lnTo>
                <a:lnTo>
                  <a:pt x="4550" y="21270"/>
                </a:lnTo>
                <a:lnTo>
                  <a:pt x="6843" y="19895"/>
                </a:lnTo>
                <a:lnTo>
                  <a:pt x="14622" y="17007"/>
                </a:lnTo>
                <a:lnTo>
                  <a:pt x="20150" y="12955"/>
                </a:lnTo>
                <a:lnTo>
                  <a:pt x="23911" y="11494"/>
                </a:lnTo>
                <a:lnTo>
                  <a:pt x="28323" y="10520"/>
                </a:lnTo>
                <a:lnTo>
                  <a:pt x="33169" y="9870"/>
                </a:lnTo>
                <a:lnTo>
                  <a:pt x="38305" y="9437"/>
                </a:lnTo>
                <a:lnTo>
                  <a:pt x="43634" y="9149"/>
                </a:lnTo>
                <a:lnTo>
                  <a:pt x="49092" y="8956"/>
                </a:lnTo>
                <a:lnTo>
                  <a:pt x="53683" y="7876"/>
                </a:lnTo>
                <a:lnTo>
                  <a:pt x="61324" y="4135"/>
                </a:lnTo>
                <a:lnTo>
                  <a:pt x="65648" y="2756"/>
                </a:lnTo>
                <a:lnTo>
                  <a:pt x="70435" y="1837"/>
                </a:lnTo>
                <a:lnTo>
                  <a:pt x="75531" y="1224"/>
                </a:lnTo>
                <a:lnTo>
                  <a:pt x="81787" y="816"/>
                </a:lnTo>
                <a:lnTo>
                  <a:pt x="88814" y="544"/>
                </a:lnTo>
                <a:lnTo>
                  <a:pt x="109817" y="160"/>
                </a:lnTo>
                <a:lnTo>
                  <a:pt x="181178" y="0"/>
                </a:lnTo>
                <a:lnTo>
                  <a:pt x="184603" y="952"/>
                </a:lnTo>
                <a:lnTo>
                  <a:pt x="190948" y="4550"/>
                </a:lnTo>
                <a:lnTo>
                  <a:pt x="196943" y="6784"/>
                </a:lnTo>
                <a:lnTo>
                  <a:pt x="199875" y="7380"/>
                </a:lnTo>
                <a:lnTo>
                  <a:pt x="201830" y="8730"/>
                </a:lnTo>
                <a:lnTo>
                  <a:pt x="203133" y="10582"/>
                </a:lnTo>
                <a:lnTo>
                  <a:pt x="204581" y="15180"/>
                </a:lnTo>
                <a:lnTo>
                  <a:pt x="205225" y="20399"/>
                </a:lnTo>
                <a:lnTo>
                  <a:pt x="205511" y="25893"/>
                </a:lnTo>
                <a:lnTo>
                  <a:pt x="205587" y="28692"/>
                </a:lnTo>
                <a:lnTo>
                  <a:pt x="204685" y="31510"/>
                </a:lnTo>
                <a:lnTo>
                  <a:pt x="201144" y="37181"/>
                </a:lnTo>
                <a:lnTo>
                  <a:pt x="198865" y="40980"/>
                </a:lnTo>
                <a:lnTo>
                  <a:pt x="196394" y="45417"/>
                </a:lnTo>
                <a:lnTo>
                  <a:pt x="193794" y="50280"/>
                </a:lnTo>
                <a:lnTo>
                  <a:pt x="190156" y="54475"/>
                </a:lnTo>
                <a:lnTo>
                  <a:pt x="185825" y="58224"/>
                </a:lnTo>
                <a:lnTo>
                  <a:pt x="181034" y="61675"/>
                </a:lnTo>
                <a:lnTo>
                  <a:pt x="173169" y="68051"/>
                </a:lnTo>
                <a:lnTo>
                  <a:pt x="166499" y="74059"/>
                </a:lnTo>
                <a:lnTo>
                  <a:pt x="160359" y="79905"/>
                </a:lnTo>
                <a:lnTo>
                  <a:pt x="157388" y="81844"/>
                </a:lnTo>
                <a:lnTo>
                  <a:pt x="151548" y="84000"/>
                </a:lnTo>
                <a:lnTo>
                  <a:pt x="149609" y="85527"/>
                </a:lnTo>
                <a:lnTo>
                  <a:pt x="148317" y="87498"/>
                </a:lnTo>
                <a:lnTo>
                  <a:pt x="147455" y="89764"/>
                </a:lnTo>
                <a:lnTo>
                  <a:pt x="145928" y="91275"/>
                </a:lnTo>
                <a:lnTo>
                  <a:pt x="143958" y="92282"/>
                </a:lnTo>
                <a:lnTo>
                  <a:pt x="137277" y="94262"/>
                </a:lnTo>
                <a:lnTo>
                  <a:pt x="237259" y="94297"/>
                </a:lnTo>
                <a:lnTo>
                  <a:pt x="241993" y="95249"/>
                </a:lnTo>
                <a:lnTo>
                  <a:pt x="249792" y="98847"/>
                </a:lnTo>
                <a:lnTo>
                  <a:pt x="264089" y="106228"/>
                </a:lnTo>
                <a:lnTo>
                  <a:pt x="267499" y="108919"/>
                </a:lnTo>
                <a:lnTo>
                  <a:pt x="269773" y="111665"/>
                </a:lnTo>
                <a:lnTo>
                  <a:pt x="273251" y="117256"/>
                </a:lnTo>
                <a:lnTo>
                  <a:pt x="277972" y="122916"/>
                </a:lnTo>
                <a:lnTo>
                  <a:pt x="278660" y="125758"/>
                </a:lnTo>
                <a:lnTo>
                  <a:pt x="278166" y="128606"/>
                </a:lnTo>
                <a:lnTo>
                  <a:pt x="275076" y="135263"/>
                </a:lnTo>
                <a:lnTo>
                  <a:pt x="270528" y="144571"/>
                </a:lnTo>
                <a:lnTo>
                  <a:pt x="267982" y="148768"/>
                </a:lnTo>
                <a:lnTo>
                  <a:pt x="265332" y="152518"/>
                </a:lnTo>
                <a:lnTo>
                  <a:pt x="262613" y="155971"/>
                </a:lnTo>
                <a:lnTo>
                  <a:pt x="258895" y="160178"/>
                </a:lnTo>
                <a:lnTo>
                  <a:pt x="249684" y="169932"/>
                </a:lnTo>
                <a:lnTo>
                  <a:pt x="244561" y="174248"/>
                </a:lnTo>
                <a:lnTo>
                  <a:pt x="239240" y="178077"/>
                </a:lnTo>
                <a:lnTo>
                  <a:pt x="233788" y="181583"/>
                </a:lnTo>
                <a:lnTo>
                  <a:pt x="228249" y="184872"/>
                </a:lnTo>
                <a:lnTo>
                  <a:pt x="222651" y="188018"/>
                </a:lnTo>
                <a:lnTo>
                  <a:pt x="217014" y="191068"/>
                </a:lnTo>
                <a:lnTo>
                  <a:pt x="212303" y="194053"/>
                </a:lnTo>
                <a:lnTo>
                  <a:pt x="204529" y="199910"/>
                </a:lnTo>
                <a:lnTo>
                  <a:pt x="199218" y="202806"/>
                </a:lnTo>
                <a:lnTo>
                  <a:pt x="192819" y="205688"/>
                </a:lnTo>
                <a:lnTo>
                  <a:pt x="185696" y="208563"/>
                </a:lnTo>
                <a:lnTo>
                  <a:pt x="179995" y="210479"/>
                </a:lnTo>
                <a:lnTo>
                  <a:pt x="175241" y="211757"/>
                </a:lnTo>
                <a:lnTo>
                  <a:pt x="171120" y="212608"/>
                </a:lnTo>
                <a:lnTo>
                  <a:pt x="166467" y="214128"/>
                </a:lnTo>
                <a:lnTo>
                  <a:pt x="161461" y="216095"/>
                </a:lnTo>
                <a:lnTo>
                  <a:pt x="156218" y="218358"/>
                </a:lnTo>
                <a:lnTo>
                  <a:pt x="150817" y="219866"/>
                </a:lnTo>
                <a:lnTo>
                  <a:pt x="145312" y="220872"/>
                </a:lnTo>
                <a:lnTo>
                  <a:pt x="139738" y="221543"/>
                </a:lnTo>
                <a:lnTo>
                  <a:pt x="134115" y="221990"/>
                </a:lnTo>
                <a:lnTo>
                  <a:pt x="128463" y="222288"/>
                </a:lnTo>
                <a:lnTo>
                  <a:pt x="113945" y="222707"/>
                </a:lnTo>
                <a:lnTo>
                  <a:pt x="94517" y="222869"/>
                </a:lnTo>
                <a:lnTo>
                  <a:pt x="85725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30"/>
          <p:cNvSpPr/>
          <p:nvPr/>
        </p:nvSpPr>
        <p:spPr>
          <a:xfrm>
            <a:off x="5214937" y="462915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0" y="0"/>
                </a:moveTo>
                <a:lnTo>
                  <a:pt x="0" y="28720"/>
                </a:lnTo>
                <a:lnTo>
                  <a:pt x="953" y="31529"/>
                </a:lnTo>
                <a:lnTo>
                  <a:pt x="4551" y="37190"/>
                </a:lnTo>
                <a:lnTo>
                  <a:pt x="6785" y="42881"/>
                </a:lnTo>
                <a:lnTo>
                  <a:pt x="7381" y="45732"/>
                </a:lnTo>
                <a:lnTo>
                  <a:pt x="10583" y="51440"/>
                </a:lnTo>
                <a:lnTo>
                  <a:pt x="12770" y="54296"/>
                </a:lnTo>
                <a:lnTo>
                  <a:pt x="15201" y="60009"/>
                </a:lnTo>
                <a:lnTo>
                  <a:pt x="15849" y="62866"/>
                </a:lnTo>
                <a:lnTo>
                  <a:pt x="18186" y="66675"/>
                </a:lnTo>
                <a:lnTo>
                  <a:pt x="21649" y="71120"/>
                </a:lnTo>
                <a:lnTo>
                  <a:pt x="25862" y="75988"/>
                </a:lnTo>
                <a:lnTo>
                  <a:pt x="29625" y="80186"/>
                </a:lnTo>
                <a:lnTo>
                  <a:pt x="36344" y="87391"/>
                </a:lnTo>
                <a:lnTo>
                  <a:pt x="38517" y="91598"/>
                </a:lnTo>
                <a:lnTo>
                  <a:pt x="39965" y="96307"/>
                </a:lnTo>
                <a:lnTo>
                  <a:pt x="40931" y="101352"/>
                </a:lnTo>
                <a:lnTo>
                  <a:pt x="42528" y="105668"/>
                </a:lnTo>
                <a:lnTo>
                  <a:pt x="44544" y="109498"/>
                </a:lnTo>
                <a:lnTo>
                  <a:pt x="46841" y="113003"/>
                </a:lnTo>
                <a:lnTo>
                  <a:pt x="50278" y="117245"/>
                </a:lnTo>
                <a:lnTo>
                  <a:pt x="54473" y="121978"/>
                </a:lnTo>
                <a:lnTo>
                  <a:pt x="63263" y="131365"/>
                </a:lnTo>
                <a:lnTo>
                  <a:pt x="70344" y="138712"/>
                </a:lnTo>
                <a:lnTo>
                  <a:pt x="73566" y="142957"/>
                </a:lnTo>
                <a:lnTo>
                  <a:pt x="76667" y="147692"/>
                </a:lnTo>
                <a:lnTo>
                  <a:pt x="79686" y="152754"/>
                </a:lnTo>
                <a:lnTo>
                  <a:pt x="82652" y="157081"/>
                </a:lnTo>
                <a:lnTo>
                  <a:pt x="85581" y="160918"/>
                </a:lnTo>
                <a:lnTo>
                  <a:pt x="88486" y="164428"/>
                </a:lnTo>
                <a:lnTo>
                  <a:pt x="91376" y="167721"/>
                </a:lnTo>
                <a:lnTo>
                  <a:pt x="94255" y="170869"/>
                </a:lnTo>
                <a:lnTo>
                  <a:pt x="99993" y="176906"/>
                </a:lnTo>
                <a:lnTo>
                  <a:pt x="132637" y="209788"/>
                </a:lnTo>
                <a:lnTo>
                  <a:pt x="135097" y="211296"/>
                </a:lnTo>
                <a:lnTo>
                  <a:pt x="137690" y="212301"/>
                </a:lnTo>
                <a:lnTo>
                  <a:pt x="145262" y="214194"/>
                </a:lnTo>
                <a:lnTo>
                  <a:pt x="148063" y="214260"/>
                </a:lnTo>
                <a:lnTo>
                  <a:pt x="15430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31"/>
          <p:cNvSpPr/>
          <p:nvPr/>
        </p:nvSpPr>
        <p:spPr>
          <a:xfrm>
            <a:off x="5206365" y="488632"/>
            <a:ext cx="180023" cy="162878"/>
          </a:xfrm>
          <a:custGeom>
            <a:avLst/>
            <a:gdLst/>
            <a:ahLst/>
            <a:cxnLst/>
            <a:rect l="0" t="0" r="0" b="0"/>
            <a:pathLst>
              <a:path w="180023" h="162878">
                <a:moveTo>
                  <a:pt x="180022" y="0"/>
                </a:moveTo>
                <a:lnTo>
                  <a:pt x="180022" y="8219"/>
                </a:lnTo>
                <a:lnTo>
                  <a:pt x="175472" y="13019"/>
                </a:lnTo>
                <a:lnTo>
                  <a:pt x="168091" y="20473"/>
                </a:lnTo>
                <a:lnTo>
                  <a:pt x="165400" y="24126"/>
                </a:lnTo>
                <a:lnTo>
                  <a:pt x="162654" y="28467"/>
                </a:lnTo>
                <a:lnTo>
                  <a:pt x="159871" y="33265"/>
                </a:lnTo>
                <a:lnTo>
                  <a:pt x="156111" y="38369"/>
                </a:lnTo>
                <a:lnTo>
                  <a:pt x="151699" y="43677"/>
                </a:lnTo>
                <a:lnTo>
                  <a:pt x="146852" y="49121"/>
                </a:lnTo>
                <a:lnTo>
                  <a:pt x="136387" y="60249"/>
                </a:lnTo>
                <a:lnTo>
                  <a:pt x="130930" y="65883"/>
                </a:lnTo>
                <a:lnTo>
                  <a:pt x="124434" y="71545"/>
                </a:lnTo>
                <a:lnTo>
                  <a:pt x="117246" y="77224"/>
                </a:lnTo>
                <a:lnTo>
                  <a:pt x="109596" y="82915"/>
                </a:lnTo>
                <a:lnTo>
                  <a:pt x="102592" y="88614"/>
                </a:lnTo>
                <a:lnTo>
                  <a:pt x="96017" y="94319"/>
                </a:lnTo>
                <a:lnTo>
                  <a:pt x="89729" y="100027"/>
                </a:lnTo>
                <a:lnTo>
                  <a:pt x="82679" y="104784"/>
                </a:lnTo>
                <a:lnTo>
                  <a:pt x="75122" y="108909"/>
                </a:lnTo>
                <a:lnTo>
                  <a:pt x="67226" y="112611"/>
                </a:lnTo>
                <a:lnTo>
                  <a:pt x="61009" y="116984"/>
                </a:lnTo>
                <a:lnTo>
                  <a:pt x="55913" y="121804"/>
                </a:lnTo>
                <a:lnTo>
                  <a:pt x="51563" y="126923"/>
                </a:lnTo>
                <a:lnTo>
                  <a:pt x="46757" y="131288"/>
                </a:lnTo>
                <a:lnTo>
                  <a:pt x="41649" y="135150"/>
                </a:lnTo>
                <a:lnTo>
                  <a:pt x="36339" y="138678"/>
                </a:lnTo>
                <a:lnTo>
                  <a:pt x="31845" y="141982"/>
                </a:lnTo>
                <a:lnTo>
                  <a:pt x="27898" y="145137"/>
                </a:lnTo>
                <a:lnTo>
                  <a:pt x="24313" y="148193"/>
                </a:lnTo>
                <a:lnTo>
                  <a:pt x="20971" y="150230"/>
                </a:lnTo>
                <a:lnTo>
                  <a:pt x="17791" y="151589"/>
                </a:lnTo>
                <a:lnTo>
                  <a:pt x="14718" y="152494"/>
                </a:lnTo>
                <a:lnTo>
                  <a:pt x="12669" y="154050"/>
                </a:lnTo>
                <a:lnTo>
                  <a:pt x="11304" y="156040"/>
                </a:lnTo>
                <a:lnTo>
                  <a:pt x="10393" y="158319"/>
                </a:lnTo>
                <a:lnTo>
                  <a:pt x="8834" y="159839"/>
                </a:lnTo>
                <a:lnTo>
                  <a:pt x="6841" y="160852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32"/>
          <p:cNvSpPr/>
          <p:nvPr/>
        </p:nvSpPr>
        <p:spPr>
          <a:xfrm>
            <a:off x="3534727" y="3086100"/>
            <a:ext cx="265749" cy="77153"/>
          </a:xfrm>
          <a:custGeom>
            <a:avLst/>
            <a:gdLst/>
            <a:ahLst/>
            <a:cxnLst/>
            <a:rect l="0" t="0" r="0" b="0"/>
            <a:pathLst>
              <a:path w="265749" h="77153">
                <a:moveTo>
                  <a:pt x="0" y="77152"/>
                </a:moveTo>
                <a:lnTo>
                  <a:pt x="4551" y="77152"/>
                </a:lnTo>
                <a:lnTo>
                  <a:pt x="6844" y="76200"/>
                </a:lnTo>
                <a:lnTo>
                  <a:pt x="9325" y="74612"/>
                </a:lnTo>
                <a:lnTo>
                  <a:pt x="11932" y="72601"/>
                </a:lnTo>
                <a:lnTo>
                  <a:pt x="15574" y="71260"/>
                </a:lnTo>
                <a:lnTo>
                  <a:pt x="19908" y="70367"/>
                </a:lnTo>
                <a:lnTo>
                  <a:pt x="24702" y="69771"/>
                </a:lnTo>
                <a:lnTo>
                  <a:pt x="29803" y="69374"/>
                </a:lnTo>
                <a:lnTo>
                  <a:pt x="35109" y="69109"/>
                </a:lnTo>
                <a:lnTo>
                  <a:pt x="49137" y="68737"/>
                </a:lnTo>
                <a:lnTo>
                  <a:pt x="66962" y="68611"/>
                </a:lnTo>
                <a:lnTo>
                  <a:pt x="72264" y="67648"/>
                </a:lnTo>
                <a:lnTo>
                  <a:pt x="77704" y="66053"/>
                </a:lnTo>
                <a:lnTo>
                  <a:pt x="83235" y="64038"/>
                </a:lnTo>
                <a:lnTo>
                  <a:pt x="87875" y="62694"/>
                </a:lnTo>
                <a:lnTo>
                  <a:pt x="95570" y="61201"/>
                </a:lnTo>
                <a:lnTo>
                  <a:pt x="99908" y="60803"/>
                </a:lnTo>
                <a:lnTo>
                  <a:pt x="104706" y="60538"/>
                </a:lnTo>
                <a:lnTo>
                  <a:pt x="109809" y="60361"/>
                </a:lnTo>
                <a:lnTo>
                  <a:pt x="115116" y="59290"/>
                </a:lnTo>
                <a:lnTo>
                  <a:pt x="120559" y="57624"/>
                </a:lnTo>
                <a:lnTo>
                  <a:pt x="126093" y="55561"/>
                </a:lnTo>
                <a:lnTo>
                  <a:pt x="131687" y="54186"/>
                </a:lnTo>
                <a:lnTo>
                  <a:pt x="137321" y="53269"/>
                </a:lnTo>
                <a:lnTo>
                  <a:pt x="142983" y="52657"/>
                </a:lnTo>
                <a:lnTo>
                  <a:pt x="148662" y="51297"/>
                </a:lnTo>
                <a:lnTo>
                  <a:pt x="154353" y="49438"/>
                </a:lnTo>
                <a:lnTo>
                  <a:pt x="160052" y="47246"/>
                </a:lnTo>
                <a:lnTo>
                  <a:pt x="165756" y="45785"/>
                </a:lnTo>
                <a:lnTo>
                  <a:pt x="171464" y="44811"/>
                </a:lnTo>
                <a:lnTo>
                  <a:pt x="177175" y="44161"/>
                </a:lnTo>
                <a:lnTo>
                  <a:pt x="182887" y="42775"/>
                </a:lnTo>
                <a:lnTo>
                  <a:pt x="188599" y="40900"/>
                </a:lnTo>
                <a:lnTo>
                  <a:pt x="194313" y="38696"/>
                </a:lnTo>
                <a:lnTo>
                  <a:pt x="200027" y="36275"/>
                </a:lnTo>
                <a:lnTo>
                  <a:pt x="211456" y="31044"/>
                </a:lnTo>
                <a:lnTo>
                  <a:pt x="228600" y="22745"/>
                </a:lnTo>
                <a:lnTo>
                  <a:pt x="233363" y="19925"/>
                </a:lnTo>
                <a:lnTo>
                  <a:pt x="237490" y="17094"/>
                </a:lnTo>
                <a:lnTo>
                  <a:pt x="241194" y="14253"/>
                </a:lnTo>
                <a:lnTo>
                  <a:pt x="245569" y="11407"/>
                </a:lnTo>
                <a:lnTo>
                  <a:pt x="250390" y="8557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33"/>
          <p:cNvSpPr/>
          <p:nvPr/>
        </p:nvSpPr>
        <p:spPr>
          <a:xfrm>
            <a:off x="3903345" y="2906087"/>
            <a:ext cx="265120" cy="342493"/>
          </a:xfrm>
          <a:custGeom>
            <a:avLst/>
            <a:gdLst/>
            <a:ahLst/>
            <a:cxnLst/>
            <a:rect l="0" t="0" r="0" b="0"/>
            <a:pathLst>
              <a:path w="265120" h="342493">
                <a:moveTo>
                  <a:pt x="0" y="25708"/>
                </a:moveTo>
                <a:lnTo>
                  <a:pt x="4550" y="21157"/>
                </a:lnTo>
                <a:lnTo>
                  <a:pt x="6843" y="19816"/>
                </a:lnTo>
                <a:lnTo>
                  <a:pt x="11931" y="18327"/>
                </a:lnTo>
                <a:lnTo>
                  <a:pt x="20150" y="17488"/>
                </a:lnTo>
                <a:lnTo>
                  <a:pt x="22959" y="16418"/>
                </a:lnTo>
                <a:lnTo>
                  <a:pt x="28619" y="12689"/>
                </a:lnTo>
                <a:lnTo>
                  <a:pt x="36849" y="10396"/>
                </a:lnTo>
                <a:lnTo>
                  <a:pt x="41711" y="9785"/>
                </a:lnTo>
                <a:lnTo>
                  <a:pt x="46857" y="8425"/>
                </a:lnTo>
                <a:lnTo>
                  <a:pt x="52193" y="6566"/>
                </a:lnTo>
                <a:lnTo>
                  <a:pt x="57655" y="4374"/>
                </a:lnTo>
                <a:lnTo>
                  <a:pt x="64154" y="2913"/>
                </a:lnTo>
                <a:lnTo>
                  <a:pt x="71344" y="1938"/>
                </a:lnTo>
                <a:lnTo>
                  <a:pt x="78995" y="1289"/>
                </a:lnTo>
                <a:lnTo>
                  <a:pt x="86001" y="856"/>
                </a:lnTo>
                <a:lnTo>
                  <a:pt x="98865" y="375"/>
                </a:lnTo>
                <a:lnTo>
                  <a:pt x="121693" y="66"/>
                </a:lnTo>
                <a:lnTo>
                  <a:pt x="144036" y="0"/>
                </a:lnTo>
                <a:lnTo>
                  <a:pt x="147459" y="949"/>
                </a:lnTo>
                <a:lnTo>
                  <a:pt x="149741" y="2535"/>
                </a:lnTo>
                <a:lnTo>
                  <a:pt x="151262" y="4544"/>
                </a:lnTo>
                <a:lnTo>
                  <a:pt x="152276" y="6836"/>
                </a:lnTo>
                <a:lnTo>
                  <a:pt x="153403" y="11923"/>
                </a:lnTo>
                <a:lnTo>
                  <a:pt x="153904" y="19898"/>
                </a:lnTo>
                <a:lnTo>
                  <a:pt x="154127" y="29793"/>
                </a:lnTo>
                <a:lnTo>
                  <a:pt x="154225" y="40541"/>
                </a:lnTo>
                <a:lnTo>
                  <a:pt x="152346" y="47027"/>
                </a:lnTo>
                <a:lnTo>
                  <a:pt x="149189" y="54208"/>
                </a:lnTo>
                <a:lnTo>
                  <a:pt x="145179" y="61853"/>
                </a:lnTo>
                <a:lnTo>
                  <a:pt x="140601" y="68854"/>
                </a:lnTo>
                <a:lnTo>
                  <a:pt x="135644" y="75427"/>
                </a:lnTo>
                <a:lnTo>
                  <a:pt x="130434" y="81714"/>
                </a:lnTo>
                <a:lnTo>
                  <a:pt x="126009" y="87810"/>
                </a:lnTo>
                <a:lnTo>
                  <a:pt x="122105" y="93779"/>
                </a:lnTo>
                <a:lnTo>
                  <a:pt x="118551" y="99664"/>
                </a:lnTo>
                <a:lnTo>
                  <a:pt x="112061" y="108742"/>
                </a:lnTo>
                <a:lnTo>
                  <a:pt x="106002" y="115952"/>
                </a:lnTo>
                <a:lnTo>
                  <a:pt x="100135" y="122331"/>
                </a:lnTo>
                <a:lnTo>
                  <a:pt x="98189" y="125366"/>
                </a:lnTo>
                <a:lnTo>
                  <a:pt x="94810" y="135410"/>
                </a:lnTo>
                <a:lnTo>
                  <a:pt x="94449" y="141185"/>
                </a:lnTo>
                <a:lnTo>
                  <a:pt x="95351" y="141745"/>
                </a:lnTo>
                <a:lnTo>
                  <a:pt x="96905" y="141166"/>
                </a:lnTo>
                <a:lnTo>
                  <a:pt x="103989" y="136727"/>
                </a:lnTo>
                <a:lnTo>
                  <a:pt x="111622" y="132834"/>
                </a:lnTo>
                <a:lnTo>
                  <a:pt x="116325" y="131415"/>
                </a:lnTo>
                <a:lnTo>
                  <a:pt x="121364" y="130470"/>
                </a:lnTo>
                <a:lnTo>
                  <a:pt x="126629" y="129839"/>
                </a:lnTo>
                <a:lnTo>
                  <a:pt x="132045" y="128466"/>
                </a:lnTo>
                <a:lnTo>
                  <a:pt x="137560" y="126598"/>
                </a:lnTo>
                <a:lnTo>
                  <a:pt x="143141" y="124400"/>
                </a:lnTo>
                <a:lnTo>
                  <a:pt x="148767" y="122935"/>
                </a:lnTo>
                <a:lnTo>
                  <a:pt x="154423" y="121958"/>
                </a:lnTo>
                <a:lnTo>
                  <a:pt x="160099" y="121307"/>
                </a:lnTo>
                <a:lnTo>
                  <a:pt x="165787" y="120873"/>
                </a:lnTo>
                <a:lnTo>
                  <a:pt x="171484" y="120584"/>
                </a:lnTo>
                <a:lnTo>
                  <a:pt x="182895" y="120262"/>
                </a:lnTo>
                <a:lnTo>
                  <a:pt x="194316" y="120119"/>
                </a:lnTo>
                <a:lnTo>
                  <a:pt x="200982" y="121034"/>
                </a:lnTo>
                <a:lnTo>
                  <a:pt x="208283" y="122596"/>
                </a:lnTo>
                <a:lnTo>
                  <a:pt x="216007" y="124590"/>
                </a:lnTo>
                <a:lnTo>
                  <a:pt x="222110" y="125919"/>
                </a:lnTo>
                <a:lnTo>
                  <a:pt x="227130" y="126805"/>
                </a:lnTo>
                <a:lnTo>
                  <a:pt x="231430" y="127396"/>
                </a:lnTo>
                <a:lnTo>
                  <a:pt x="236201" y="129695"/>
                </a:lnTo>
                <a:lnTo>
                  <a:pt x="241288" y="133132"/>
                </a:lnTo>
                <a:lnTo>
                  <a:pt x="246583" y="137329"/>
                </a:lnTo>
                <a:lnTo>
                  <a:pt x="251066" y="141079"/>
                </a:lnTo>
                <a:lnTo>
                  <a:pt x="258587" y="147786"/>
                </a:lnTo>
                <a:lnTo>
                  <a:pt x="260974" y="151861"/>
                </a:lnTo>
                <a:lnTo>
                  <a:pt x="263626" y="161468"/>
                </a:lnTo>
                <a:lnTo>
                  <a:pt x="264804" y="172088"/>
                </a:lnTo>
                <a:lnTo>
                  <a:pt x="265119" y="177587"/>
                </a:lnTo>
                <a:lnTo>
                  <a:pt x="264376" y="184111"/>
                </a:lnTo>
                <a:lnTo>
                  <a:pt x="262928" y="191317"/>
                </a:lnTo>
                <a:lnTo>
                  <a:pt x="261010" y="198979"/>
                </a:lnTo>
                <a:lnTo>
                  <a:pt x="258779" y="205992"/>
                </a:lnTo>
                <a:lnTo>
                  <a:pt x="256339" y="212572"/>
                </a:lnTo>
                <a:lnTo>
                  <a:pt x="253760" y="218864"/>
                </a:lnTo>
                <a:lnTo>
                  <a:pt x="251089" y="224963"/>
                </a:lnTo>
                <a:lnTo>
                  <a:pt x="245579" y="236821"/>
                </a:lnTo>
                <a:lnTo>
                  <a:pt x="241825" y="243602"/>
                </a:lnTo>
                <a:lnTo>
                  <a:pt x="237416" y="250980"/>
                </a:lnTo>
                <a:lnTo>
                  <a:pt x="232573" y="258757"/>
                </a:lnTo>
                <a:lnTo>
                  <a:pt x="228390" y="265846"/>
                </a:lnTo>
                <a:lnTo>
                  <a:pt x="224650" y="272478"/>
                </a:lnTo>
                <a:lnTo>
                  <a:pt x="221204" y="278804"/>
                </a:lnTo>
                <a:lnTo>
                  <a:pt x="217002" y="284926"/>
                </a:lnTo>
                <a:lnTo>
                  <a:pt x="212296" y="290912"/>
                </a:lnTo>
                <a:lnTo>
                  <a:pt x="207253" y="296808"/>
                </a:lnTo>
                <a:lnTo>
                  <a:pt x="199110" y="305899"/>
                </a:lnTo>
                <a:lnTo>
                  <a:pt x="191363" y="313115"/>
                </a:lnTo>
                <a:lnTo>
                  <a:pt x="186630" y="316372"/>
                </a:lnTo>
                <a:lnTo>
                  <a:pt x="181570" y="319497"/>
                </a:lnTo>
                <a:lnTo>
                  <a:pt x="173407" y="325508"/>
                </a:lnTo>
                <a:lnTo>
                  <a:pt x="169898" y="328445"/>
                </a:lnTo>
                <a:lnTo>
                  <a:pt x="163457" y="331708"/>
                </a:lnTo>
                <a:lnTo>
                  <a:pt x="160406" y="332578"/>
                </a:lnTo>
                <a:lnTo>
                  <a:pt x="154477" y="336084"/>
                </a:lnTo>
                <a:lnTo>
                  <a:pt x="151562" y="338353"/>
                </a:lnTo>
                <a:lnTo>
                  <a:pt x="145783" y="340874"/>
                </a:lnTo>
                <a:lnTo>
                  <a:pt x="140040" y="341994"/>
                </a:lnTo>
                <a:lnTo>
                  <a:pt x="134312" y="342492"/>
                </a:lnTo>
                <a:lnTo>
                  <a:pt x="131451" y="341672"/>
                </a:lnTo>
                <a:lnTo>
                  <a:pt x="123827" y="336920"/>
                </a:lnTo>
                <a:lnTo>
                  <a:pt x="120014" y="3343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34"/>
          <p:cNvSpPr/>
          <p:nvPr/>
        </p:nvSpPr>
        <p:spPr>
          <a:xfrm>
            <a:off x="4203382" y="3017520"/>
            <a:ext cx="231459" cy="188595"/>
          </a:xfrm>
          <a:custGeom>
            <a:avLst/>
            <a:gdLst/>
            <a:ahLst/>
            <a:cxnLst/>
            <a:rect l="0" t="0" r="0" b="0"/>
            <a:pathLst>
              <a:path w="231459" h="188595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24077" y="15346"/>
                </a:lnTo>
                <a:lnTo>
                  <a:pt x="28434" y="17851"/>
                </a:lnTo>
                <a:lnTo>
                  <a:pt x="33243" y="20473"/>
                </a:lnTo>
                <a:lnTo>
                  <a:pt x="37402" y="23173"/>
                </a:lnTo>
                <a:lnTo>
                  <a:pt x="44563" y="28714"/>
                </a:lnTo>
                <a:lnTo>
                  <a:pt x="48759" y="31525"/>
                </a:lnTo>
                <a:lnTo>
                  <a:pt x="53461" y="34352"/>
                </a:lnTo>
                <a:lnTo>
                  <a:pt x="58501" y="37188"/>
                </a:lnTo>
                <a:lnTo>
                  <a:pt x="69180" y="42880"/>
                </a:lnTo>
                <a:lnTo>
                  <a:pt x="74696" y="45732"/>
                </a:lnTo>
                <a:lnTo>
                  <a:pt x="80277" y="49538"/>
                </a:lnTo>
                <a:lnTo>
                  <a:pt x="85903" y="53980"/>
                </a:lnTo>
                <a:lnTo>
                  <a:pt x="91559" y="58847"/>
                </a:lnTo>
                <a:lnTo>
                  <a:pt x="96281" y="63043"/>
                </a:lnTo>
                <a:lnTo>
                  <a:pt x="104069" y="70246"/>
                </a:lnTo>
                <a:lnTo>
                  <a:pt x="123674" y="89476"/>
                </a:lnTo>
                <a:lnTo>
                  <a:pt x="151553" y="117275"/>
                </a:lnTo>
                <a:lnTo>
                  <a:pt x="156281" y="122951"/>
                </a:lnTo>
                <a:lnTo>
                  <a:pt x="160384" y="128639"/>
                </a:lnTo>
                <a:lnTo>
                  <a:pt x="164073" y="134337"/>
                </a:lnTo>
                <a:lnTo>
                  <a:pt x="168437" y="139088"/>
                </a:lnTo>
                <a:lnTo>
                  <a:pt x="173252" y="143208"/>
                </a:lnTo>
                <a:lnTo>
                  <a:pt x="178366" y="146907"/>
                </a:lnTo>
                <a:lnTo>
                  <a:pt x="182728" y="150325"/>
                </a:lnTo>
                <a:lnTo>
                  <a:pt x="186589" y="153557"/>
                </a:lnTo>
                <a:lnTo>
                  <a:pt x="190115" y="156663"/>
                </a:lnTo>
                <a:lnTo>
                  <a:pt x="193418" y="160640"/>
                </a:lnTo>
                <a:lnTo>
                  <a:pt x="196573" y="165196"/>
                </a:lnTo>
                <a:lnTo>
                  <a:pt x="199629" y="170138"/>
                </a:lnTo>
                <a:lnTo>
                  <a:pt x="202618" y="173433"/>
                </a:lnTo>
                <a:lnTo>
                  <a:pt x="205564" y="175629"/>
                </a:lnTo>
                <a:lnTo>
                  <a:pt x="211377" y="179022"/>
                </a:lnTo>
                <a:lnTo>
                  <a:pt x="217135" y="183705"/>
                </a:lnTo>
                <a:lnTo>
                  <a:pt x="220004" y="185335"/>
                </a:lnTo>
                <a:lnTo>
                  <a:pt x="225732" y="187146"/>
                </a:lnTo>
                <a:lnTo>
                  <a:pt x="231458" y="18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35"/>
          <p:cNvSpPr/>
          <p:nvPr/>
        </p:nvSpPr>
        <p:spPr>
          <a:xfrm>
            <a:off x="4246245" y="3034664"/>
            <a:ext cx="120015" cy="248604"/>
          </a:xfrm>
          <a:custGeom>
            <a:avLst/>
            <a:gdLst/>
            <a:ahLst/>
            <a:cxnLst/>
            <a:rect l="0" t="0" r="0" b="0"/>
            <a:pathLst>
              <a:path w="120015" h="248604">
                <a:moveTo>
                  <a:pt x="120014" y="0"/>
                </a:moveTo>
                <a:lnTo>
                  <a:pt x="115464" y="0"/>
                </a:lnTo>
                <a:lnTo>
                  <a:pt x="114123" y="1906"/>
                </a:lnTo>
                <a:lnTo>
                  <a:pt x="112633" y="9102"/>
                </a:lnTo>
                <a:lnTo>
                  <a:pt x="109432" y="16111"/>
                </a:lnTo>
                <a:lnTo>
                  <a:pt x="107244" y="19313"/>
                </a:lnTo>
                <a:lnTo>
                  <a:pt x="104833" y="23353"/>
                </a:lnTo>
                <a:lnTo>
                  <a:pt x="102274" y="27951"/>
                </a:lnTo>
                <a:lnTo>
                  <a:pt x="99615" y="32922"/>
                </a:lnTo>
                <a:lnTo>
                  <a:pt x="95937" y="39093"/>
                </a:lnTo>
                <a:lnTo>
                  <a:pt x="86771" y="53570"/>
                </a:lnTo>
                <a:lnTo>
                  <a:pt x="82612" y="61431"/>
                </a:lnTo>
                <a:lnTo>
                  <a:pt x="78887" y="69529"/>
                </a:lnTo>
                <a:lnTo>
                  <a:pt x="75452" y="77786"/>
                </a:lnTo>
                <a:lnTo>
                  <a:pt x="72208" y="85195"/>
                </a:lnTo>
                <a:lnTo>
                  <a:pt x="66065" y="98507"/>
                </a:lnTo>
                <a:lnTo>
                  <a:pt x="62141" y="105677"/>
                </a:lnTo>
                <a:lnTo>
                  <a:pt x="57619" y="113314"/>
                </a:lnTo>
                <a:lnTo>
                  <a:pt x="47516" y="129419"/>
                </a:lnTo>
                <a:lnTo>
                  <a:pt x="36675" y="146103"/>
                </a:lnTo>
                <a:lnTo>
                  <a:pt x="32070" y="154552"/>
                </a:lnTo>
                <a:lnTo>
                  <a:pt x="28047" y="163042"/>
                </a:lnTo>
                <a:lnTo>
                  <a:pt x="24413" y="171560"/>
                </a:lnTo>
                <a:lnTo>
                  <a:pt x="17835" y="186104"/>
                </a:lnTo>
                <a:lnTo>
                  <a:pt x="14748" y="192650"/>
                </a:lnTo>
                <a:lnTo>
                  <a:pt x="12689" y="198918"/>
                </a:lnTo>
                <a:lnTo>
                  <a:pt x="11317" y="205002"/>
                </a:lnTo>
                <a:lnTo>
                  <a:pt x="10402" y="210964"/>
                </a:lnTo>
                <a:lnTo>
                  <a:pt x="8839" y="215890"/>
                </a:lnTo>
                <a:lnTo>
                  <a:pt x="6845" y="220127"/>
                </a:lnTo>
                <a:lnTo>
                  <a:pt x="4563" y="223904"/>
                </a:lnTo>
                <a:lnTo>
                  <a:pt x="2028" y="230641"/>
                </a:lnTo>
                <a:lnTo>
                  <a:pt x="400" y="238176"/>
                </a:lnTo>
                <a:lnTo>
                  <a:pt x="79" y="245555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36"/>
          <p:cNvSpPr/>
          <p:nvPr/>
        </p:nvSpPr>
        <p:spPr>
          <a:xfrm>
            <a:off x="4383404" y="2941695"/>
            <a:ext cx="248604" cy="144396"/>
          </a:xfrm>
          <a:custGeom>
            <a:avLst/>
            <a:gdLst/>
            <a:ahLst/>
            <a:cxnLst/>
            <a:rect l="0" t="0" r="0" b="0"/>
            <a:pathLst>
              <a:path w="248604" h="144396">
                <a:moveTo>
                  <a:pt x="0" y="32962"/>
                </a:moveTo>
                <a:lnTo>
                  <a:pt x="7382" y="25581"/>
                </a:lnTo>
                <a:lnTo>
                  <a:pt x="10584" y="24919"/>
                </a:lnTo>
                <a:lnTo>
                  <a:pt x="12771" y="24742"/>
                </a:lnTo>
                <a:lnTo>
                  <a:pt x="15182" y="23673"/>
                </a:lnTo>
                <a:lnTo>
                  <a:pt x="20400" y="19943"/>
                </a:lnTo>
                <a:lnTo>
                  <a:pt x="23125" y="17615"/>
                </a:lnTo>
                <a:lnTo>
                  <a:pt x="25895" y="15111"/>
                </a:lnTo>
                <a:lnTo>
                  <a:pt x="28694" y="12489"/>
                </a:lnTo>
                <a:lnTo>
                  <a:pt x="32464" y="10741"/>
                </a:lnTo>
                <a:lnTo>
                  <a:pt x="36883" y="9576"/>
                </a:lnTo>
                <a:lnTo>
                  <a:pt x="41734" y="8798"/>
                </a:lnTo>
                <a:lnTo>
                  <a:pt x="45920" y="7328"/>
                </a:lnTo>
                <a:lnTo>
                  <a:pt x="53112" y="3154"/>
                </a:lnTo>
                <a:lnTo>
                  <a:pt x="57316" y="1660"/>
                </a:lnTo>
                <a:lnTo>
                  <a:pt x="62023" y="664"/>
                </a:lnTo>
                <a:lnTo>
                  <a:pt x="67066" y="0"/>
                </a:lnTo>
                <a:lnTo>
                  <a:pt x="71381" y="510"/>
                </a:lnTo>
                <a:lnTo>
                  <a:pt x="75210" y="1802"/>
                </a:lnTo>
                <a:lnTo>
                  <a:pt x="78715" y="3617"/>
                </a:lnTo>
                <a:lnTo>
                  <a:pt x="82957" y="4826"/>
                </a:lnTo>
                <a:lnTo>
                  <a:pt x="87690" y="5632"/>
                </a:lnTo>
                <a:lnTo>
                  <a:pt x="92750" y="6170"/>
                </a:lnTo>
                <a:lnTo>
                  <a:pt x="96124" y="7480"/>
                </a:lnTo>
                <a:lnTo>
                  <a:pt x="98373" y="9307"/>
                </a:lnTo>
                <a:lnTo>
                  <a:pt x="99872" y="11477"/>
                </a:lnTo>
                <a:lnTo>
                  <a:pt x="101824" y="12924"/>
                </a:lnTo>
                <a:lnTo>
                  <a:pt x="104078" y="13888"/>
                </a:lnTo>
                <a:lnTo>
                  <a:pt x="106533" y="14531"/>
                </a:lnTo>
                <a:lnTo>
                  <a:pt x="109122" y="16865"/>
                </a:lnTo>
                <a:lnTo>
                  <a:pt x="111801" y="20326"/>
                </a:lnTo>
                <a:lnTo>
                  <a:pt x="114539" y="24538"/>
                </a:lnTo>
                <a:lnTo>
                  <a:pt x="116364" y="28298"/>
                </a:lnTo>
                <a:lnTo>
                  <a:pt x="117582" y="31758"/>
                </a:lnTo>
                <a:lnTo>
                  <a:pt x="118393" y="35017"/>
                </a:lnTo>
                <a:lnTo>
                  <a:pt x="118934" y="38142"/>
                </a:lnTo>
                <a:lnTo>
                  <a:pt x="119294" y="41178"/>
                </a:lnTo>
                <a:lnTo>
                  <a:pt x="119535" y="44154"/>
                </a:lnTo>
                <a:lnTo>
                  <a:pt x="118742" y="48044"/>
                </a:lnTo>
                <a:lnTo>
                  <a:pt x="117262" y="52541"/>
                </a:lnTo>
                <a:lnTo>
                  <a:pt x="115322" y="57445"/>
                </a:lnTo>
                <a:lnTo>
                  <a:pt x="113076" y="62619"/>
                </a:lnTo>
                <a:lnTo>
                  <a:pt x="108042" y="73448"/>
                </a:lnTo>
                <a:lnTo>
                  <a:pt x="106318" y="78050"/>
                </a:lnTo>
                <a:lnTo>
                  <a:pt x="105169" y="82071"/>
                </a:lnTo>
                <a:lnTo>
                  <a:pt x="104403" y="85704"/>
                </a:lnTo>
                <a:lnTo>
                  <a:pt x="101987" y="89078"/>
                </a:lnTo>
                <a:lnTo>
                  <a:pt x="98472" y="92281"/>
                </a:lnTo>
                <a:lnTo>
                  <a:pt x="94223" y="95368"/>
                </a:lnTo>
                <a:lnTo>
                  <a:pt x="91391" y="99331"/>
                </a:lnTo>
                <a:lnTo>
                  <a:pt x="89502" y="103878"/>
                </a:lnTo>
                <a:lnTo>
                  <a:pt x="88243" y="108814"/>
                </a:lnTo>
                <a:lnTo>
                  <a:pt x="86452" y="112105"/>
                </a:lnTo>
                <a:lnTo>
                  <a:pt x="84305" y="114299"/>
                </a:lnTo>
                <a:lnTo>
                  <a:pt x="81921" y="115762"/>
                </a:lnTo>
                <a:lnTo>
                  <a:pt x="80332" y="117689"/>
                </a:lnTo>
                <a:lnTo>
                  <a:pt x="79272" y="119927"/>
                </a:lnTo>
                <a:lnTo>
                  <a:pt x="78566" y="122371"/>
                </a:lnTo>
                <a:lnTo>
                  <a:pt x="78095" y="124953"/>
                </a:lnTo>
                <a:lnTo>
                  <a:pt x="77781" y="127627"/>
                </a:lnTo>
                <a:lnTo>
                  <a:pt x="77190" y="135352"/>
                </a:lnTo>
                <a:lnTo>
                  <a:pt x="79710" y="138159"/>
                </a:lnTo>
                <a:lnTo>
                  <a:pt x="84537" y="143171"/>
                </a:lnTo>
                <a:lnTo>
                  <a:pt x="85885" y="143582"/>
                </a:lnTo>
                <a:lnTo>
                  <a:pt x="92335" y="144161"/>
                </a:lnTo>
                <a:lnTo>
                  <a:pt x="97553" y="144296"/>
                </a:lnTo>
                <a:lnTo>
                  <a:pt x="118886" y="144395"/>
                </a:lnTo>
                <a:lnTo>
                  <a:pt x="124025" y="143446"/>
                </a:lnTo>
                <a:lnTo>
                  <a:pt x="129356" y="141860"/>
                </a:lnTo>
                <a:lnTo>
                  <a:pt x="134815" y="139851"/>
                </a:lnTo>
                <a:lnTo>
                  <a:pt x="139407" y="138511"/>
                </a:lnTo>
                <a:lnTo>
                  <a:pt x="147049" y="137023"/>
                </a:lnTo>
                <a:lnTo>
                  <a:pt x="151373" y="136626"/>
                </a:lnTo>
                <a:lnTo>
                  <a:pt x="156160" y="136361"/>
                </a:lnTo>
                <a:lnTo>
                  <a:pt x="161257" y="136185"/>
                </a:lnTo>
                <a:lnTo>
                  <a:pt x="165607" y="135115"/>
                </a:lnTo>
                <a:lnTo>
                  <a:pt x="172981" y="131386"/>
                </a:lnTo>
                <a:lnTo>
                  <a:pt x="177233" y="129058"/>
                </a:lnTo>
                <a:lnTo>
                  <a:pt x="192320" y="121231"/>
                </a:lnTo>
                <a:lnTo>
                  <a:pt x="203268" y="115690"/>
                </a:lnTo>
                <a:lnTo>
                  <a:pt x="207902" y="113832"/>
                </a:lnTo>
                <a:lnTo>
                  <a:pt x="215591" y="111767"/>
                </a:lnTo>
                <a:lnTo>
                  <a:pt x="222184" y="110849"/>
                </a:lnTo>
                <a:lnTo>
                  <a:pt x="228289" y="110441"/>
                </a:lnTo>
                <a:lnTo>
                  <a:pt x="234177" y="110260"/>
                </a:lnTo>
                <a:lnTo>
                  <a:pt x="248603" y="1101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37"/>
          <p:cNvSpPr/>
          <p:nvPr/>
        </p:nvSpPr>
        <p:spPr>
          <a:xfrm>
            <a:off x="4837747" y="311181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194197" y="0"/>
                </a:lnTo>
                <a:lnTo>
                  <a:pt x="199949" y="953"/>
                </a:lnTo>
                <a:lnTo>
                  <a:pt x="205690" y="2540"/>
                </a:lnTo>
                <a:lnTo>
                  <a:pt x="211422" y="4551"/>
                </a:lnTo>
                <a:lnTo>
                  <a:pt x="217148" y="5892"/>
                </a:lnTo>
                <a:lnTo>
                  <a:pt x="222870" y="6785"/>
                </a:lnTo>
                <a:lnTo>
                  <a:pt x="228590" y="7381"/>
                </a:lnTo>
                <a:lnTo>
                  <a:pt x="233356" y="7778"/>
                </a:lnTo>
                <a:lnTo>
                  <a:pt x="237486" y="8043"/>
                </a:lnTo>
                <a:lnTo>
                  <a:pt x="244614" y="8337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38"/>
          <p:cNvSpPr/>
          <p:nvPr/>
        </p:nvSpPr>
        <p:spPr>
          <a:xfrm>
            <a:off x="5146475" y="2931795"/>
            <a:ext cx="188338" cy="351473"/>
          </a:xfrm>
          <a:custGeom>
            <a:avLst/>
            <a:gdLst/>
            <a:ahLst/>
            <a:cxnLst/>
            <a:rect l="0" t="0" r="0" b="0"/>
            <a:pathLst>
              <a:path w="188338" h="351473">
                <a:moveTo>
                  <a:pt x="77034" y="0"/>
                </a:moveTo>
                <a:lnTo>
                  <a:pt x="77034" y="7380"/>
                </a:lnTo>
                <a:lnTo>
                  <a:pt x="72484" y="12770"/>
                </a:lnTo>
                <a:lnTo>
                  <a:pt x="71143" y="15181"/>
                </a:lnTo>
                <a:lnTo>
                  <a:pt x="68304" y="24077"/>
                </a:lnTo>
                <a:lnTo>
                  <a:pt x="64264" y="33243"/>
                </a:lnTo>
                <a:lnTo>
                  <a:pt x="61853" y="39307"/>
                </a:lnTo>
                <a:lnTo>
                  <a:pt x="56635" y="53665"/>
                </a:lnTo>
                <a:lnTo>
                  <a:pt x="52957" y="60541"/>
                </a:lnTo>
                <a:lnTo>
                  <a:pt x="48600" y="67031"/>
                </a:lnTo>
                <a:lnTo>
                  <a:pt x="43791" y="73262"/>
                </a:lnTo>
                <a:lnTo>
                  <a:pt x="39632" y="80274"/>
                </a:lnTo>
                <a:lnTo>
                  <a:pt x="35907" y="87806"/>
                </a:lnTo>
                <a:lnTo>
                  <a:pt x="32472" y="95684"/>
                </a:lnTo>
                <a:lnTo>
                  <a:pt x="29228" y="103794"/>
                </a:lnTo>
                <a:lnTo>
                  <a:pt x="23085" y="120426"/>
                </a:lnTo>
                <a:lnTo>
                  <a:pt x="20113" y="127909"/>
                </a:lnTo>
                <a:lnTo>
                  <a:pt x="17179" y="134802"/>
                </a:lnTo>
                <a:lnTo>
                  <a:pt x="14271" y="141303"/>
                </a:lnTo>
                <a:lnTo>
                  <a:pt x="12332" y="147542"/>
                </a:lnTo>
                <a:lnTo>
                  <a:pt x="11040" y="153606"/>
                </a:lnTo>
                <a:lnTo>
                  <a:pt x="10178" y="159554"/>
                </a:lnTo>
                <a:lnTo>
                  <a:pt x="8651" y="166377"/>
                </a:lnTo>
                <a:lnTo>
                  <a:pt x="6681" y="173783"/>
                </a:lnTo>
                <a:lnTo>
                  <a:pt x="4415" y="181578"/>
                </a:lnTo>
                <a:lnTo>
                  <a:pt x="2904" y="188679"/>
                </a:lnTo>
                <a:lnTo>
                  <a:pt x="1896" y="195318"/>
                </a:lnTo>
                <a:lnTo>
                  <a:pt x="1225" y="201649"/>
                </a:lnTo>
                <a:lnTo>
                  <a:pt x="777" y="207775"/>
                </a:lnTo>
                <a:lnTo>
                  <a:pt x="479" y="213764"/>
                </a:lnTo>
                <a:lnTo>
                  <a:pt x="280" y="219662"/>
                </a:lnTo>
                <a:lnTo>
                  <a:pt x="0" y="241615"/>
                </a:lnTo>
                <a:lnTo>
                  <a:pt x="913" y="248706"/>
                </a:lnTo>
                <a:lnTo>
                  <a:pt x="2475" y="255339"/>
                </a:lnTo>
                <a:lnTo>
                  <a:pt x="4468" y="261666"/>
                </a:lnTo>
                <a:lnTo>
                  <a:pt x="6749" y="267789"/>
                </a:lnTo>
                <a:lnTo>
                  <a:pt x="9223" y="273776"/>
                </a:lnTo>
                <a:lnTo>
                  <a:pt x="11824" y="279672"/>
                </a:lnTo>
                <a:lnTo>
                  <a:pt x="17255" y="291303"/>
                </a:lnTo>
                <a:lnTo>
                  <a:pt x="22843" y="301870"/>
                </a:lnTo>
                <a:lnTo>
                  <a:pt x="28502" y="309742"/>
                </a:lnTo>
                <a:lnTo>
                  <a:pt x="34192" y="318955"/>
                </a:lnTo>
                <a:lnTo>
                  <a:pt x="37043" y="324079"/>
                </a:lnTo>
                <a:lnTo>
                  <a:pt x="40848" y="328448"/>
                </a:lnTo>
                <a:lnTo>
                  <a:pt x="45291" y="332313"/>
                </a:lnTo>
                <a:lnTo>
                  <a:pt x="50157" y="335841"/>
                </a:lnTo>
                <a:lnTo>
                  <a:pt x="54354" y="339147"/>
                </a:lnTo>
                <a:lnTo>
                  <a:pt x="58104" y="342303"/>
                </a:lnTo>
                <a:lnTo>
                  <a:pt x="61557" y="345359"/>
                </a:lnTo>
                <a:lnTo>
                  <a:pt x="65764" y="347397"/>
                </a:lnTo>
                <a:lnTo>
                  <a:pt x="70473" y="348755"/>
                </a:lnTo>
                <a:lnTo>
                  <a:pt x="75518" y="349661"/>
                </a:lnTo>
                <a:lnTo>
                  <a:pt x="80786" y="350265"/>
                </a:lnTo>
                <a:lnTo>
                  <a:pt x="86203" y="350667"/>
                </a:lnTo>
                <a:lnTo>
                  <a:pt x="91719" y="350936"/>
                </a:lnTo>
                <a:lnTo>
                  <a:pt x="97302" y="350162"/>
                </a:lnTo>
                <a:lnTo>
                  <a:pt x="102929" y="348693"/>
                </a:lnTo>
                <a:lnTo>
                  <a:pt x="108585" y="346762"/>
                </a:lnTo>
                <a:lnTo>
                  <a:pt x="114261" y="345475"/>
                </a:lnTo>
                <a:lnTo>
                  <a:pt x="119949" y="344616"/>
                </a:lnTo>
                <a:lnTo>
                  <a:pt x="125647" y="344044"/>
                </a:lnTo>
                <a:lnTo>
                  <a:pt x="130398" y="342710"/>
                </a:lnTo>
                <a:lnTo>
                  <a:pt x="134517" y="340868"/>
                </a:lnTo>
                <a:lnTo>
                  <a:pt x="138217" y="338688"/>
                </a:lnTo>
                <a:lnTo>
                  <a:pt x="142588" y="336282"/>
                </a:lnTo>
                <a:lnTo>
                  <a:pt x="152524" y="331069"/>
                </a:lnTo>
                <a:lnTo>
                  <a:pt x="156888" y="327392"/>
                </a:lnTo>
                <a:lnTo>
                  <a:pt x="160750" y="323036"/>
                </a:lnTo>
                <a:lnTo>
                  <a:pt x="166629" y="314069"/>
                </a:lnTo>
                <a:lnTo>
                  <a:pt x="169242" y="306909"/>
                </a:lnTo>
                <a:lnTo>
                  <a:pt x="172943" y="298011"/>
                </a:lnTo>
                <a:lnTo>
                  <a:pt x="177763" y="288659"/>
                </a:lnTo>
                <a:lnTo>
                  <a:pt x="183080" y="281328"/>
                </a:lnTo>
                <a:lnTo>
                  <a:pt x="184879" y="277087"/>
                </a:lnTo>
                <a:lnTo>
                  <a:pt x="186878" y="267295"/>
                </a:lnTo>
                <a:lnTo>
                  <a:pt x="187766" y="256592"/>
                </a:lnTo>
                <a:lnTo>
                  <a:pt x="188161" y="246438"/>
                </a:lnTo>
                <a:lnTo>
                  <a:pt x="188337" y="238751"/>
                </a:lnTo>
                <a:lnTo>
                  <a:pt x="187431" y="235367"/>
                </a:lnTo>
                <a:lnTo>
                  <a:pt x="183885" y="229067"/>
                </a:lnTo>
                <a:lnTo>
                  <a:pt x="179134" y="223093"/>
                </a:lnTo>
                <a:lnTo>
                  <a:pt x="176533" y="220166"/>
                </a:lnTo>
                <a:lnTo>
                  <a:pt x="173847" y="218215"/>
                </a:lnTo>
                <a:lnTo>
                  <a:pt x="168323" y="216046"/>
                </a:lnTo>
                <a:lnTo>
                  <a:pt x="162692" y="212543"/>
                </a:lnTo>
                <a:lnTo>
                  <a:pt x="159857" y="210275"/>
                </a:lnTo>
                <a:lnTo>
                  <a:pt x="157014" y="209716"/>
                </a:lnTo>
                <a:lnTo>
                  <a:pt x="154167" y="210295"/>
                </a:lnTo>
                <a:lnTo>
                  <a:pt x="148463" y="212527"/>
                </a:lnTo>
                <a:lnTo>
                  <a:pt x="142753" y="213519"/>
                </a:lnTo>
                <a:lnTo>
                  <a:pt x="139897" y="214736"/>
                </a:lnTo>
                <a:lnTo>
                  <a:pt x="130373" y="220999"/>
                </a:lnTo>
                <a:lnTo>
                  <a:pt x="125929" y="223533"/>
                </a:lnTo>
                <a:lnTo>
                  <a:pt x="121061" y="226174"/>
                </a:lnTo>
                <a:lnTo>
                  <a:pt x="116863" y="229840"/>
                </a:lnTo>
                <a:lnTo>
                  <a:pt x="113112" y="234189"/>
                </a:lnTo>
                <a:lnTo>
                  <a:pt x="109659" y="238994"/>
                </a:lnTo>
                <a:lnTo>
                  <a:pt x="106404" y="243149"/>
                </a:lnTo>
                <a:lnTo>
                  <a:pt x="103282" y="246872"/>
                </a:lnTo>
                <a:lnTo>
                  <a:pt x="100248" y="250306"/>
                </a:lnTo>
                <a:lnTo>
                  <a:pt x="98225" y="254501"/>
                </a:lnTo>
                <a:lnTo>
                  <a:pt x="94426" y="269506"/>
                </a:lnTo>
                <a:lnTo>
                  <a:pt x="90162" y="280435"/>
                </a:lnTo>
                <a:lnTo>
                  <a:pt x="87691" y="286016"/>
                </a:lnTo>
                <a:lnTo>
                  <a:pt x="82406" y="297298"/>
                </a:lnTo>
                <a:lnTo>
                  <a:pt x="80616" y="302974"/>
                </a:lnTo>
                <a:lnTo>
                  <a:pt x="79422" y="308662"/>
                </a:lnTo>
                <a:lnTo>
                  <a:pt x="78096" y="319111"/>
                </a:lnTo>
                <a:lnTo>
                  <a:pt x="77506" y="326929"/>
                </a:lnTo>
                <a:lnTo>
                  <a:pt x="77174" y="336686"/>
                </a:lnTo>
                <a:lnTo>
                  <a:pt x="78080" y="339710"/>
                </a:lnTo>
                <a:lnTo>
                  <a:pt x="81627" y="345609"/>
                </a:lnTo>
                <a:lnTo>
                  <a:pt x="83906" y="347564"/>
                </a:lnTo>
                <a:lnTo>
                  <a:pt x="86378" y="348866"/>
                </a:lnTo>
                <a:lnTo>
                  <a:pt x="94179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39"/>
          <p:cNvSpPr/>
          <p:nvPr/>
        </p:nvSpPr>
        <p:spPr>
          <a:xfrm>
            <a:off x="5394959" y="3051810"/>
            <a:ext cx="197169" cy="197168"/>
          </a:xfrm>
          <a:custGeom>
            <a:avLst/>
            <a:gdLst/>
            <a:ahLst/>
            <a:cxnLst/>
            <a:rect l="0" t="0" r="0" b="0"/>
            <a:pathLst>
              <a:path w="197169" h="19716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2" y="20399"/>
                </a:lnTo>
                <a:lnTo>
                  <a:pt x="9325" y="25894"/>
                </a:lnTo>
                <a:lnTo>
                  <a:pt x="14622" y="31510"/>
                </a:lnTo>
                <a:lnTo>
                  <a:pt x="20152" y="37182"/>
                </a:lnTo>
                <a:lnTo>
                  <a:pt x="22959" y="40980"/>
                </a:lnTo>
                <a:lnTo>
                  <a:pt x="25784" y="45418"/>
                </a:lnTo>
                <a:lnTo>
                  <a:pt x="28620" y="50281"/>
                </a:lnTo>
                <a:lnTo>
                  <a:pt x="31462" y="55428"/>
                </a:lnTo>
                <a:lnTo>
                  <a:pt x="37161" y="66227"/>
                </a:lnTo>
                <a:lnTo>
                  <a:pt x="40967" y="70821"/>
                </a:lnTo>
                <a:lnTo>
                  <a:pt x="45409" y="74836"/>
                </a:lnTo>
                <a:lnTo>
                  <a:pt x="50276" y="78466"/>
                </a:lnTo>
                <a:lnTo>
                  <a:pt x="54472" y="82790"/>
                </a:lnTo>
                <a:lnTo>
                  <a:pt x="58222" y="87579"/>
                </a:lnTo>
                <a:lnTo>
                  <a:pt x="61675" y="92676"/>
                </a:lnTo>
                <a:lnTo>
                  <a:pt x="65882" y="97978"/>
                </a:lnTo>
                <a:lnTo>
                  <a:pt x="70592" y="103419"/>
                </a:lnTo>
                <a:lnTo>
                  <a:pt x="75636" y="108951"/>
                </a:lnTo>
                <a:lnTo>
                  <a:pt x="80904" y="113591"/>
                </a:lnTo>
                <a:lnTo>
                  <a:pt x="86321" y="117637"/>
                </a:lnTo>
                <a:lnTo>
                  <a:pt x="91838" y="121287"/>
                </a:lnTo>
                <a:lnTo>
                  <a:pt x="96468" y="125626"/>
                </a:lnTo>
                <a:lnTo>
                  <a:pt x="100507" y="130423"/>
                </a:lnTo>
                <a:lnTo>
                  <a:pt x="104153" y="135526"/>
                </a:lnTo>
                <a:lnTo>
                  <a:pt x="108487" y="139880"/>
                </a:lnTo>
                <a:lnTo>
                  <a:pt x="113283" y="143736"/>
                </a:lnTo>
                <a:lnTo>
                  <a:pt x="118385" y="147259"/>
                </a:lnTo>
                <a:lnTo>
                  <a:pt x="123690" y="150560"/>
                </a:lnTo>
                <a:lnTo>
                  <a:pt x="129133" y="153713"/>
                </a:lnTo>
                <a:lnTo>
                  <a:pt x="134666" y="156768"/>
                </a:lnTo>
                <a:lnTo>
                  <a:pt x="139308" y="159757"/>
                </a:lnTo>
                <a:lnTo>
                  <a:pt x="143354" y="162702"/>
                </a:lnTo>
                <a:lnTo>
                  <a:pt x="147005" y="165618"/>
                </a:lnTo>
                <a:lnTo>
                  <a:pt x="151343" y="168514"/>
                </a:lnTo>
                <a:lnTo>
                  <a:pt x="156141" y="171398"/>
                </a:lnTo>
                <a:lnTo>
                  <a:pt x="161244" y="174273"/>
                </a:lnTo>
                <a:lnTo>
                  <a:pt x="165599" y="176189"/>
                </a:lnTo>
                <a:lnTo>
                  <a:pt x="169454" y="177467"/>
                </a:lnTo>
                <a:lnTo>
                  <a:pt x="172977" y="178318"/>
                </a:lnTo>
                <a:lnTo>
                  <a:pt x="177231" y="180791"/>
                </a:lnTo>
                <a:lnTo>
                  <a:pt x="181971" y="184345"/>
                </a:lnTo>
                <a:lnTo>
                  <a:pt x="19716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40"/>
          <p:cNvSpPr/>
          <p:nvPr/>
        </p:nvSpPr>
        <p:spPr>
          <a:xfrm>
            <a:off x="5394959" y="3034664"/>
            <a:ext cx="171451" cy="240032"/>
          </a:xfrm>
          <a:custGeom>
            <a:avLst/>
            <a:gdLst/>
            <a:ahLst/>
            <a:cxnLst/>
            <a:rect l="0" t="0" r="0" b="0"/>
            <a:pathLst>
              <a:path w="171451" h="240032">
                <a:moveTo>
                  <a:pt x="171450" y="0"/>
                </a:moveTo>
                <a:lnTo>
                  <a:pt x="171450" y="4552"/>
                </a:lnTo>
                <a:lnTo>
                  <a:pt x="170498" y="5892"/>
                </a:lnTo>
                <a:lnTo>
                  <a:pt x="168911" y="6786"/>
                </a:lnTo>
                <a:lnTo>
                  <a:pt x="166900" y="7381"/>
                </a:lnTo>
                <a:lnTo>
                  <a:pt x="162126" y="10584"/>
                </a:lnTo>
                <a:lnTo>
                  <a:pt x="159519" y="12771"/>
                </a:lnTo>
                <a:lnTo>
                  <a:pt x="156828" y="16134"/>
                </a:lnTo>
                <a:lnTo>
                  <a:pt x="154082" y="20281"/>
                </a:lnTo>
                <a:lnTo>
                  <a:pt x="151300" y="24951"/>
                </a:lnTo>
                <a:lnTo>
                  <a:pt x="148491" y="29969"/>
                </a:lnTo>
                <a:lnTo>
                  <a:pt x="142832" y="40625"/>
                </a:lnTo>
                <a:lnTo>
                  <a:pt x="139036" y="47086"/>
                </a:lnTo>
                <a:lnTo>
                  <a:pt x="129739" y="61885"/>
                </a:lnTo>
                <a:lnTo>
                  <a:pt x="125545" y="68879"/>
                </a:lnTo>
                <a:lnTo>
                  <a:pt x="121797" y="75447"/>
                </a:lnTo>
                <a:lnTo>
                  <a:pt x="118346" y="81731"/>
                </a:lnTo>
                <a:lnTo>
                  <a:pt x="114140" y="88777"/>
                </a:lnTo>
                <a:lnTo>
                  <a:pt x="104387" y="104227"/>
                </a:lnTo>
                <a:lnTo>
                  <a:pt x="71320" y="154425"/>
                </a:lnTo>
                <a:lnTo>
                  <a:pt x="65645" y="162005"/>
                </a:lnTo>
                <a:lnTo>
                  <a:pt x="59956" y="168963"/>
                </a:lnTo>
                <a:lnTo>
                  <a:pt x="54258" y="175508"/>
                </a:lnTo>
                <a:lnTo>
                  <a:pt x="49507" y="181775"/>
                </a:lnTo>
                <a:lnTo>
                  <a:pt x="45387" y="187859"/>
                </a:lnTo>
                <a:lnTo>
                  <a:pt x="41688" y="193819"/>
                </a:lnTo>
                <a:lnTo>
                  <a:pt x="38270" y="199698"/>
                </a:lnTo>
                <a:lnTo>
                  <a:pt x="31932" y="211310"/>
                </a:lnTo>
                <a:lnTo>
                  <a:pt x="27955" y="216121"/>
                </a:lnTo>
                <a:lnTo>
                  <a:pt x="23400" y="220281"/>
                </a:lnTo>
                <a:lnTo>
                  <a:pt x="18457" y="224007"/>
                </a:lnTo>
                <a:lnTo>
                  <a:pt x="15163" y="227443"/>
                </a:lnTo>
                <a:lnTo>
                  <a:pt x="12966" y="230686"/>
                </a:lnTo>
                <a:lnTo>
                  <a:pt x="11502" y="233801"/>
                </a:lnTo>
                <a:lnTo>
                  <a:pt x="9573" y="235877"/>
                </a:lnTo>
                <a:lnTo>
                  <a:pt x="7334" y="237262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41"/>
          <p:cNvSpPr/>
          <p:nvPr/>
        </p:nvSpPr>
        <p:spPr>
          <a:xfrm>
            <a:off x="3354823" y="2854645"/>
            <a:ext cx="179905" cy="505776"/>
          </a:xfrm>
          <a:custGeom>
            <a:avLst/>
            <a:gdLst/>
            <a:ahLst/>
            <a:cxnLst/>
            <a:rect l="0" t="0" r="0" b="0"/>
            <a:pathLst>
              <a:path w="179905" h="505776">
                <a:moveTo>
                  <a:pt x="179904" y="8569"/>
                </a:moveTo>
                <a:lnTo>
                  <a:pt x="179904" y="350"/>
                </a:lnTo>
                <a:lnTo>
                  <a:pt x="175354" y="102"/>
                </a:lnTo>
                <a:lnTo>
                  <a:pt x="162836" y="3"/>
                </a:lnTo>
                <a:lnTo>
                  <a:pt x="158666" y="0"/>
                </a:lnTo>
                <a:lnTo>
                  <a:pt x="156220" y="951"/>
                </a:lnTo>
                <a:lnTo>
                  <a:pt x="150963" y="4549"/>
                </a:lnTo>
                <a:lnTo>
                  <a:pt x="145451" y="11862"/>
                </a:lnTo>
                <a:lnTo>
                  <a:pt x="142648" y="16480"/>
                </a:lnTo>
                <a:lnTo>
                  <a:pt x="138874" y="20511"/>
                </a:lnTo>
                <a:lnTo>
                  <a:pt x="134453" y="24150"/>
                </a:lnTo>
                <a:lnTo>
                  <a:pt x="129601" y="27529"/>
                </a:lnTo>
                <a:lnTo>
                  <a:pt x="125414" y="31687"/>
                </a:lnTo>
                <a:lnTo>
                  <a:pt x="121670" y="36364"/>
                </a:lnTo>
                <a:lnTo>
                  <a:pt x="118221" y="41386"/>
                </a:lnTo>
                <a:lnTo>
                  <a:pt x="114017" y="46640"/>
                </a:lnTo>
                <a:lnTo>
                  <a:pt x="109310" y="52047"/>
                </a:lnTo>
                <a:lnTo>
                  <a:pt x="104266" y="57557"/>
                </a:lnTo>
                <a:lnTo>
                  <a:pt x="93582" y="68759"/>
                </a:lnTo>
                <a:lnTo>
                  <a:pt x="88066" y="74414"/>
                </a:lnTo>
                <a:lnTo>
                  <a:pt x="83436" y="80088"/>
                </a:lnTo>
                <a:lnTo>
                  <a:pt x="79397" y="85776"/>
                </a:lnTo>
                <a:lnTo>
                  <a:pt x="75752" y="91473"/>
                </a:lnTo>
                <a:lnTo>
                  <a:pt x="72369" y="98129"/>
                </a:lnTo>
                <a:lnTo>
                  <a:pt x="69162" y="105423"/>
                </a:lnTo>
                <a:lnTo>
                  <a:pt x="66071" y="113144"/>
                </a:lnTo>
                <a:lnTo>
                  <a:pt x="60097" y="129342"/>
                </a:lnTo>
                <a:lnTo>
                  <a:pt x="57170" y="137662"/>
                </a:lnTo>
                <a:lnTo>
                  <a:pt x="53313" y="146066"/>
                </a:lnTo>
                <a:lnTo>
                  <a:pt x="48838" y="154526"/>
                </a:lnTo>
                <a:lnTo>
                  <a:pt x="43949" y="163024"/>
                </a:lnTo>
                <a:lnTo>
                  <a:pt x="39738" y="172499"/>
                </a:lnTo>
                <a:lnTo>
                  <a:pt x="35977" y="182626"/>
                </a:lnTo>
                <a:lnTo>
                  <a:pt x="23098" y="221704"/>
                </a:lnTo>
                <a:lnTo>
                  <a:pt x="20122" y="231622"/>
                </a:lnTo>
                <a:lnTo>
                  <a:pt x="14275" y="252801"/>
                </a:lnTo>
                <a:lnTo>
                  <a:pt x="12335" y="263783"/>
                </a:lnTo>
                <a:lnTo>
                  <a:pt x="11041" y="274915"/>
                </a:lnTo>
                <a:lnTo>
                  <a:pt x="10178" y="286145"/>
                </a:lnTo>
                <a:lnTo>
                  <a:pt x="8651" y="296490"/>
                </a:lnTo>
                <a:lnTo>
                  <a:pt x="6681" y="306244"/>
                </a:lnTo>
                <a:lnTo>
                  <a:pt x="4414" y="315604"/>
                </a:lnTo>
                <a:lnTo>
                  <a:pt x="2903" y="324702"/>
                </a:lnTo>
                <a:lnTo>
                  <a:pt x="1896" y="333624"/>
                </a:lnTo>
                <a:lnTo>
                  <a:pt x="1225" y="342430"/>
                </a:lnTo>
                <a:lnTo>
                  <a:pt x="777" y="352111"/>
                </a:lnTo>
                <a:lnTo>
                  <a:pt x="279" y="373027"/>
                </a:lnTo>
                <a:lnTo>
                  <a:pt x="0" y="401672"/>
                </a:lnTo>
                <a:lnTo>
                  <a:pt x="2474" y="416962"/>
                </a:lnTo>
                <a:lnTo>
                  <a:pt x="5796" y="430107"/>
                </a:lnTo>
                <a:lnTo>
                  <a:pt x="7273" y="442300"/>
                </a:lnTo>
                <a:lnTo>
                  <a:pt x="10469" y="454068"/>
                </a:lnTo>
                <a:lnTo>
                  <a:pt x="15065" y="465649"/>
                </a:lnTo>
                <a:lnTo>
                  <a:pt x="20282" y="477146"/>
                </a:lnTo>
                <a:lnTo>
                  <a:pt x="25776" y="486066"/>
                </a:lnTo>
                <a:lnTo>
                  <a:pt x="28575" y="489778"/>
                </a:lnTo>
                <a:lnTo>
                  <a:pt x="31684" y="496442"/>
                </a:lnTo>
                <a:lnTo>
                  <a:pt x="32514" y="499553"/>
                </a:lnTo>
                <a:lnTo>
                  <a:pt x="34018" y="501627"/>
                </a:lnTo>
                <a:lnTo>
                  <a:pt x="35975" y="503010"/>
                </a:lnTo>
                <a:lnTo>
                  <a:pt x="40688" y="504546"/>
                </a:lnTo>
                <a:lnTo>
                  <a:pt x="45958" y="505228"/>
                </a:lnTo>
                <a:lnTo>
                  <a:pt x="50846" y="505727"/>
                </a:lnTo>
                <a:lnTo>
                  <a:pt x="59889" y="5057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42"/>
          <p:cNvSpPr/>
          <p:nvPr/>
        </p:nvSpPr>
        <p:spPr>
          <a:xfrm>
            <a:off x="2934757" y="3137535"/>
            <a:ext cx="274216" cy="17146"/>
          </a:xfrm>
          <a:custGeom>
            <a:avLst/>
            <a:gdLst/>
            <a:ahLst/>
            <a:cxnLst/>
            <a:rect l="0" t="0" r="0" b="0"/>
            <a:pathLst>
              <a:path w="274216" h="17146">
                <a:moveTo>
                  <a:pt x="8468" y="17145"/>
                </a:moveTo>
                <a:lnTo>
                  <a:pt x="0" y="17145"/>
                </a:lnTo>
                <a:lnTo>
                  <a:pt x="2481" y="14605"/>
                </a:lnTo>
                <a:lnTo>
                  <a:pt x="4477" y="12594"/>
                </a:lnTo>
                <a:lnTo>
                  <a:pt x="6760" y="11253"/>
                </a:lnTo>
                <a:lnTo>
                  <a:pt x="9234" y="10359"/>
                </a:lnTo>
                <a:lnTo>
                  <a:pt x="11836" y="9764"/>
                </a:lnTo>
                <a:lnTo>
                  <a:pt x="15476" y="9367"/>
                </a:lnTo>
                <a:lnTo>
                  <a:pt x="19807" y="9102"/>
                </a:lnTo>
                <a:lnTo>
                  <a:pt x="29700" y="8808"/>
                </a:lnTo>
                <a:lnTo>
                  <a:pt x="74238" y="8581"/>
                </a:lnTo>
                <a:lnTo>
                  <a:pt x="80889" y="7626"/>
                </a:lnTo>
                <a:lnTo>
                  <a:pt x="88181" y="6036"/>
                </a:lnTo>
                <a:lnTo>
                  <a:pt x="95900" y="4024"/>
                </a:lnTo>
                <a:lnTo>
                  <a:pt x="102951" y="2682"/>
                </a:lnTo>
                <a:lnTo>
                  <a:pt x="109556" y="1788"/>
                </a:lnTo>
                <a:lnTo>
                  <a:pt x="115865" y="1192"/>
                </a:lnTo>
                <a:lnTo>
                  <a:pt x="122928" y="795"/>
                </a:lnTo>
                <a:lnTo>
                  <a:pt x="138397" y="353"/>
                </a:lnTo>
                <a:lnTo>
                  <a:pt x="215025" y="6"/>
                </a:lnTo>
                <a:lnTo>
                  <a:pt x="2742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43"/>
          <p:cNvSpPr/>
          <p:nvPr/>
        </p:nvSpPr>
        <p:spPr>
          <a:xfrm>
            <a:off x="5566409" y="2854642"/>
            <a:ext cx="205549" cy="445771"/>
          </a:xfrm>
          <a:custGeom>
            <a:avLst/>
            <a:gdLst/>
            <a:ahLst/>
            <a:cxnLst/>
            <a:rect l="0" t="0" r="0" b="0"/>
            <a:pathLst>
              <a:path w="205549" h="445771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0152" y="11932"/>
                </a:lnTo>
                <a:lnTo>
                  <a:pt x="23912" y="14622"/>
                </a:lnTo>
                <a:lnTo>
                  <a:pt x="28324" y="17368"/>
                </a:lnTo>
                <a:lnTo>
                  <a:pt x="33171" y="20151"/>
                </a:lnTo>
                <a:lnTo>
                  <a:pt x="39259" y="22959"/>
                </a:lnTo>
                <a:lnTo>
                  <a:pt x="46175" y="25784"/>
                </a:lnTo>
                <a:lnTo>
                  <a:pt x="53644" y="28619"/>
                </a:lnTo>
                <a:lnTo>
                  <a:pt x="60528" y="32415"/>
                </a:lnTo>
                <a:lnTo>
                  <a:pt x="67022" y="36850"/>
                </a:lnTo>
                <a:lnTo>
                  <a:pt x="73257" y="41712"/>
                </a:lnTo>
                <a:lnTo>
                  <a:pt x="79318" y="46858"/>
                </a:lnTo>
                <a:lnTo>
                  <a:pt x="85264" y="52193"/>
                </a:lnTo>
                <a:lnTo>
                  <a:pt x="91132" y="57656"/>
                </a:lnTo>
                <a:lnTo>
                  <a:pt x="97903" y="62250"/>
                </a:lnTo>
                <a:lnTo>
                  <a:pt x="105274" y="66265"/>
                </a:lnTo>
                <a:lnTo>
                  <a:pt x="113045" y="69894"/>
                </a:lnTo>
                <a:lnTo>
                  <a:pt x="120131" y="75171"/>
                </a:lnTo>
                <a:lnTo>
                  <a:pt x="126760" y="81546"/>
                </a:lnTo>
                <a:lnTo>
                  <a:pt x="133084" y="88655"/>
                </a:lnTo>
                <a:lnTo>
                  <a:pt x="145191" y="101632"/>
                </a:lnTo>
                <a:lnTo>
                  <a:pt x="151087" y="107760"/>
                </a:lnTo>
                <a:lnTo>
                  <a:pt x="156923" y="114702"/>
                </a:lnTo>
                <a:lnTo>
                  <a:pt x="162718" y="122188"/>
                </a:lnTo>
                <a:lnTo>
                  <a:pt x="168486" y="130036"/>
                </a:lnTo>
                <a:lnTo>
                  <a:pt x="179975" y="146376"/>
                </a:lnTo>
                <a:lnTo>
                  <a:pt x="185706" y="154734"/>
                </a:lnTo>
                <a:lnTo>
                  <a:pt x="190480" y="163164"/>
                </a:lnTo>
                <a:lnTo>
                  <a:pt x="194614" y="171641"/>
                </a:lnTo>
                <a:lnTo>
                  <a:pt x="198323" y="180150"/>
                </a:lnTo>
                <a:lnTo>
                  <a:pt x="200795" y="188680"/>
                </a:lnTo>
                <a:lnTo>
                  <a:pt x="202444" y="197224"/>
                </a:lnTo>
                <a:lnTo>
                  <a:pt x="203543" y="205778"/>
                </a:lnTo>
                <a:lnTo>
                  <a:pt x="204275" y="214338"/>
                </a:lnTo>
                <a:lnTo>
                  <a:pt x="204764" y="222902"/>
                </a:lnTo>
                <a:lnTo>
                  <a:pt x="205090" y="231469"/>
                </a:lnTo>
                <a:lnTo>
                  <a:pt x="205548" y="261729"/>
                </a:lnTo>
                <a:lnTo>
                  <a:pt x="203707" y="271641"/>
                </a:lnTo>
                <a:lnTo>
                  <a:pt x="200575" y="281107"/>
                </a:lnTo>
                <a:lnTo>
                  <a:pt x="196582" y="290274"/>
                </a:lnTo>
                <a:lnTo>
                  <a:pt x="192967" y="299244"/>
                </a:lnTo>
                <a:lnTo>
                  <a:pt x="186411" y="316830"/>
                </a:lnTo>
                <a:lnTo>
                  <a:pt x="182376" y="324567"/>
                </a:lnTo>
                <a:lnTo>
                  <a:pt x="177782" y="331631"/>
                </a:lnTo>
                <a:lnTo>
                  <a:pt x="172814" y="338245"/>
                </a:lnTo>
                <a:lnTo>
                  <a:pt x="162214" y="353214"/>
                </a:lnTo>
                <a:lnTo>
                  <a:pt x="156721" y="361206"/>
                </a:lnTo>
                <a:lnTo>
                  <a:pt x="151153" y="368439"/>
                </a:lnTo>
                <a:lnTo>
                  <a:pt x="145536" y="375166"/>
                </a:lnTo>
                <a:lnTo>
                  <a:pt x="139887" y="381556"/>
                </a:lnTo>
                <a:lnTo>
                  <a:pt x="128530" y="393735"/>
                </a:lnTo>
                <a:lnTo>
                  <a:pt x="106849" y="415987"/>
                </a:lnTo>
                <a:lnTo>
                  <a:pt x="91588" y="431324"/>
                </a:lnTo>
                <a:lnTo>
                  <a:pt x="88681" y="433282"/>
                </a:lnTo>
                <a:lnTo>
                  <a:pt x="82912" y="435457"/>
                </a:lnTo>
                <a:lnTo>
                  <a:pt x="77172" y="438964"/>
                </a:lnTo>
                <a:lnTo>
                  <a:pt x="68581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44"/>
          <p:cNvSpPr/>
          <p:nvPr/>
        </p:nvSpPr>
        <p:spPr>
          <a:xfrm>
            <a:off x="3371850" y="3368992"/>
            <a:ext cx="2288858" cy="111444"/>
          </a:xfrm>
          <a:custGeom>
            <a:avLst/>
            <a:gdLst/>
            <a:ahLst/>
            <a:cxnLst/>
            <a:rect l="0" t="0" r="0" b="0"/>
            <a:pathLst>
              <a:path w="2288858" h="111444">
                <a:moveTo>
                  <a:pt x="0" y="111443"/>
                </a:moveTo>
                <a:lnTo>
                  <a:pt x="7380" y="104062"/>
                </a:lnTo>
                <a:lnTo>
                  <a:pt x="13122" y="100860"/>
                </a:lnTo>
                <a:lnTo>
                  <a:pt x="17321" y="98672"/>
                </a:lnTo>
                <a:lnTo>
                  <a:pt x="27065" y="96242"/>
                </a:lnTo>
                <a:lnTo>
                  <a:pt x="38699" y="94209"/>
                </a:lnTo>
                <a:lnTo>
                  <a:pt x="45801" y="92334"/>
                </a:lnTo>
                <a:lnTo>
                  <a:pt x="53394" y="90131"/>
                </a:lnTo>
                <a:lnTo>
                  <a:pt x="69450" y="85143"/>
                </a:lnTo>
                <a:lnTo>
                  <a:pt x="77733" y="82480"/>
                </a:lnTo>
                <a:lnTo>
                  <a:pt x="97095" y="79520"/>
                </a:lnTo>
                <a:lnTo>
                  <a:pt x="117448" y="77252"/>
                </a:lnTo>
                <a:lnTo>
                  <a:pt x="126876" y="75314"/>
                </a:lnTo>
                <a:lnTo>
                  <a:pt x="136019" y="73069"/>
                </a:lnTo>
                <a:lnTo>
                  <a:pt x="158877" y="68035"/>
                </a:lnTo>
                <a:lnTo>
                  <a:pt x="171641" y="65359"/>
                </a:lnTo>
                <a:lnTo>
                  <a:pt x="195982" y="62386"/>
                </a:lnTo>
                <a:lnTo>
                  <a:pt x="222358" y="60112"/>
                </a:lnTo>
                <a:lnTo>
                  <a:pt x="256306" y="55927"/>
                </a:lnTo>
                <a:lnTo>
                  <a:pt x="303801" y="52766"/>
                </a:lnTo>
                <a:lnTo>
                  <a:pt x="362517" y="50745"/>
                </a:lnTo>
                <a:lnTo>
                  <a:pt x="376933" y="49070"/>
                </a:lnTo>
                <a:lnTo>
                  <a:pt x="405650" y="45622"/>
                </a:lnTo>
                <a:lnTo>
                  <a:pt x="449546" y="42728"/>
                </a:lnTo>
                <a:lnTo>
                  <a:pt x="465432" y="40868"/>
                </a:lnTo>
                <a:lnTo>
                  <a:pt x="481738" y="38675"/>
                </a:lnTo>
                <a:lnTo>
                  <a:pt x="527441" y="35590"/>
                </a:lnTo>
                <a:lnTo>
                  <a:pt x="592395" y="33594"/>
                </a:lnTo>
                <a:lnTo>
                  <a:pt x="609243" y="31921"/>
                </a:lnTo>
                <a:lnTo>
                  <a:pt x="644154" y="28475"/>
                </a:lnTo>
                <a:lnTo>
                  <a:pt x="701294" y="26535"/>
                </a:lnTo>
                <a:lnTo>
                  <a:pt x="852773" y="25750"/>
                </a:lnTo>
                <a:lnTo>
                  <a:pt x="889550" y="23192"/>
                </a:lnTo>
                <a:lnTo>
                  <a:pt x="924945" y="19832"/>
                </a:lnTo>
                <a:lnTo>
                  <a:pt x="977955" y="17941"/>
                </a:lnTo>
                <a:lnTo>
                  <a:pt x="1439016" y="17145"/>
                </a:lnTo>
                <a:lnTo>
                  <a:pt x="1481255" y="14605"/>
                </a:lnTo>
                <a:lnTo>
                  <a:pt x="1522253" y="11254"/>
                </a:lnTo>
                <a:lnTo>
                  <a:pt x="1582819" y="9367"/>
                </a:lnTo>
                <a:lnTo>
                  <a:pt x="1643945" y="7856"/>
                </a:lnTo>
                <a:lnTo>
                  <a:pt x="1665558" y="6189"/>
                </a:lnTo>
                <a:lnTo>
                  <a:pt x="1708940" y="2751"/>
                </a:lnTo>
                <a:lnTo>
                  <a:pt x="1770849" y="815"/>
                </a:lnTo>
                <a:lnTo>
                  <a:pt x="2026980" y="3"/>
                </a:lnTo>
                <a:lnTo>
                  <a:pt x="2056580" y="2541"/>
                </a:lnTo>
                <a:lnTo>
                  <a:pt x="2084658" y="5892"/>
                </a:lnTo>
                <a:lnTo>
                  <a:pt x="2150202" y="8337"/>
                </a:lnTo>
                <a:lnTo>
                  <a:pt x="2202048" y="7599"/>
                </a:lnTo>
                <a:lnTo>
                  <a:pt x="2209077" y="6019"/>
                </a:lnTo>
                <a:lnTo>
                  <a:pt x="2221967" y="2675"/>
                </a:lnTo>
                <a:lnTo>
                  <a:pt x="22888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45"/>
          <p:cNvSpPr/>
          <p:nvPr/>
        </p:nvSpPr>
        <p:spPr>
          <a:xfrm>
            <a:off x="4837747" y="3694855"/>
            <a:ext cx="274321" cy="34183"/>
          </a:xfrm>
          <a:custGeom>
            <a:avLst/>
            <a:gdLst/>
            <a:ahLst/>
            <a:cxnLst/>
            <a:rect l="0" t="0" r="0" b="0"/>
            <a:pathLst>
              <a:path w="274321" h="34183">
                <a:moveTo>
                  <a:pt x="0" y="34182"/>
                </a:moveTo>
                <a:lnTo>
                  <a:pt x="49931" y="34182"/>
                </a:lnTo>
                <a:lnTo>
                  <a:pt x="56147" y="33229"/>
                </a:lnTo>
                <a:lnTo>
                  <a:pt x="63149" y="31642"/>
                </a:lnTo>
                <a:lnTo>
                  <a:pt x="70675" y="29632"/>
                </a:lnTo>
                <a:lnTo>
                  <a:pt x="77596" y="28290"/>
                </a:lnTo>
                <a:lnTo>
                  <a:pt x="84116" y="27397"/>
                </a:lnTo>
                <a:lnTo>
                  <a:pt x="90367" y="26801"/>
                </a:lnTo>
                <a:lnTo>
                  <a:pt x="96440" y="25452"/>
                </a:lnTo>
                <a:lnTo>
                  <a:pt x="102393" y="23599"/>
                </a:lnTo>
                <a:lnTo>
                  <a:pt x="108267" y="21412"/>
                </a:lnTo>
                <a:lnTo>
                  <a:pt x="115040" y="19953"/>
                </a:lnTo>
                <a:lnTo>
                  <a:pt x="122414" y="18981"/>
                </a:lnTo>
                <a:lnTo>
                  <a:pt x="130187" y="18333"/>
                </a:lnTo>
                <a:lnTo>
                  <a:pt x="137274" y="16949"/>
                </a:lnTo>
                <a:lnTo>
                  <a:pt x="143903" y="15073"/>
                </a:lnTo>
                <a:lnTo>
                  <a:pt x="150228" y="12871"/>
                </a:lnTo>
                <a:lnTo>
                  <a:pt x="156350" y="11402"/>
                </a:lnTo>
                <a:lnTo>
                  <a:pt x="162335" y="10423"/>
                </a:lnTo>
                <a:lnTo>
                  <a:pt x="168231" y="9770"/>
                </a:lnTo>
                <a:lnTo>
                  <a:pt x="175019" y="9335"/>
                </a:lnTo>
                <a:lnTo>
                  <a:pt x="182402" y="9045"/>
                </a:lnTo>
                <a:lnTo>
                  <a:pt x="190181" y="8851"/>
                </a:lnTo>
                <a:lnTo>
                  <a:pt x="196320" y="7770"/>
                </a:lnTo>
                <a:lnTo>
                  <a:pt x="201365" y="6097"/>
                </a:lnTo>
                <a:lnTo>
                  <a:pt x="205681" y="4028"/>
                </a:lnTo>
                <a:lnTo>
                  <a:pt x="210463" y="2650"/>
                </a:lnTo>
                <a:lnTo>
                  <a:pt x="215556" y="1730"/>
                </a:lnTo>
                <a:lnTo>
                  <a:pt x="220857" y="1118"/>
                </a:lnTo>
                <a:lnTo>
                  <a:pt x="229286" y="437"/>
                </a:lnTo>
                <a:lnTo>
                  <a:pt x="236207" y="134"/>
                </a:lnTo>
                <a:lnTo>
                  <a:pt x="242459" y="0"/>
                </a:lnTo>
                <a:lnTo>
                  <a:pt x="245459" y="916"/>
                </a:lnTo>
                <a:lnTo>
                  <a:pt x="248412" y="2480"/>
                </a:lnTo>
                <a:lnTo>
                  <a:pt x="251333" y="4475"/>
                </a:lnTo>
                <a:lnTo>
                  <a:pt x="254233" y="5805"/>
                </a:lnTo>
                <a:lnTo>
                  <a:pt x="257119" y="6691"/>
                </a:lnTo>
                <a:lnTo>
                  <a:pt x="264043" y="8114"/>
                </a:lnTo>
                <a:lnTo>
                  <a:pt x="272308" y="8418"/>
                </a:lnTo>
                <a:lnTo>
                  <a:pt x="274320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46"/>
          <p:cNvSpPr/>
          <p:nvPr/>
        </p:nvSpPr>
        <p:spPr>
          <a:xfrm>
            <a:off x="5232200" y="3531870"/>
            <a:ext cx="282738" cy="351110"/>
          </a:xfrm>
          <a:custGeom>
            <a:avLst/>
            <a:gdLst/>
            <a:ahLst/>
            <a:cxnLst/>
            <a:rect l="0" t="0" r="0" b="0"/>
            <a:pathLst>
              <a:path w="282738" h="351110">
                <a:moveTo>
                  <a:pt x="162759" y="0"/>
                </a:moveTo>
                <a:lnTo>
                  <a:pt x="167311" y="4550"/>
                </a:lnTo>
                <a:lnTo>
                  <a:pt x="167698" y="5891"/>
                </a:lnTo>
                <a:lnTo>
                  <a:pt x="167004" y="6785"/>
                </a:lnTo>
                <a:lnTo>
                  <a:pt x="163598" y="8219"/>
                </a:lnTo>
                <a:lnTo>
                  <a:pt x="155452" y="15922"/>
                </a:lnTo>
                <a:lnTo>
                  <a:pt x="149669" y="19141"/>
                </a:lnTo>
                <a:lnTo>
                  <a:pt x="145461" y="21333"/>
                </a:lnTo>
                <a:lnTo>
                  <a:pt x="140749" y="22795"/>
                </a:lnTo>
                <a:lnTo>
                  <a:pt x="135704" y="23769"/>
                </a:lnTo>
                <a:lnTo>
                  <a:pt x="130435" y="24418"/>
                </a:lnTo>
                <a:lnTo>
                  <a:pt x="125017" y="25804"/>
                </a:lnTo>
                <a:lnTo>
                  <a:pt x="119500" y="27680"/>
                </a:lnTo>
                <a:lnTo>
                  <a:pt x="113918" y="29883"/>
                </a:lnTo>
                <a:lnTo>
                  <a:pt x="108291" y="32305"/>
                </a:lnTo>
                <a:lnTo>
                  <a:pt x="96958" y="37535"/>
                </a:lnTo>
                <a:lnTo>
                  <a:pt x="91270" y="39311"/>
                </a:lnTo>
                <a:lnTo>
                  <a:pt x="85573" y="40494"/>
                </a:lnTo>
                <a:lnTo>
                  <a:pt x="79869" y="41283"/>
                </a:lnTo>
                <a:lnTo>
                  <a:pt x="74162" y="41810"/>
                </a:lnTo>
                <a:lnTo>
                  <a:pt x="68452" y="42161"/>
                </a:lnTo>
                <a:lnTo>
                  <a:pt x="57027" y="42550"/>
                </a:lnTo>
                <a:lnTo>
                  <a:pt x="33007" y="42821"/>
                </a:lnTo>
                <a:lnTo>
                  <a:pt x="281" y="42862"/>
                </a:lnTo>
                <a:lnTo>
                  <a:pt x="0" y="47413"/>
                </a:lnTo>
                <a:lnTo>
                  <a:pt x="913" y="49706"/>
                </a:lnTo>
                <a:lnTo>
                  <a:pt x="5796" y="57484"/>
                </a:lnTo>
                <a:lnTo>
                  <a:pt x="8619" y="65821"/>
                </a:lnTo>
                <a:lnTo>
                  <a:pt x="14113" y="74324"/>
                </a:lnTo>
                <a:lnTo>
                  <a:pt x="15732" y="80023"/>
                </a:lnTo>
                <a:lnTo>
                  <a:pt x="16643" y="88586"/>
                </a:lnTo>
                <a:lnTo>
                  <a:pt x="19397" y="96839"/>
                </a:lnTo>
                <a:lnTo>
                  <a:pt x="22843" y="105904"/>
                </a:lnTo>
                <a:lnTo>
                  <a:pt x="24374" y="113108"/>
                </a:lnTo>
                <a:lnTo>
                  <a:pt x="25055" y="122025"/>
                </a:lnTo>
                <a:lnTo>
                  <a:pt x="25357" y="131386"/>
                </a:lnTo>
                <a:lnTo>
                  <a:pt x="25552" y="145156"/>
                </a:lnTo>
                <a:lnTo>
                  <a:pt x="25568" y="148206"/>
                </a:lnTo>
                <a:lnTo>
                  <a:pt x="26531" y="151191"/>
                </a:lnTo>
                <a:lnTo>
                  <a:pt x="31485" y="159944"/>
                </a:lnTo>
                <a:lnTo>
                  <a:pt x="32977" y="165701"/>
                </a:lnTo>
                <a:lnTo>
                  <a:pt x="33936" y="176205"/>
                </a:lnTo>
                <a:lnTo>
                  <a:pt x="34067" y="178326"/>
                </a:lnTo>
                <a:lnTo>
                  <a:pt x="36665" y="181808"/>
                </a:lnTo>
                <a:lnTo>
                  <a:pt x="38692" y="184070"/>
                </a:lnTo>
                <a:lnTo>
                  <a:pt x="40995" y="185579"/>
                </a:lnTo>
                <a:lnTo>
                  <a:pt x="49770" y="188197"/>
                </a:lnTo>
                <a:lnTo>
                  <a:pt x="55410" y="188477"/>
                </a:lnTo>
                <a:lnTo>
                  <a:pt x="56903" y="187564"/>
                </a:lnTo>
                <a:lnTo>
                  <a:pt x="57899" y="186002"/>
                </a:lnTo>
                <a:lnTo>
                  <a:pt x="58562" y="184009"/>
                </a:lnTo>
                <a:lnTo>
                  <a:pt x="59957" y="182680"/>
                </a:lnTo>
                <a:lnTo>
                  <a:pt x="61840" y="181794"/>
                </a:lnTo>
                <a:lnTo>
                  <a:pt x="64047" y="181204"/>
                </a:lnTo>
                <a:lnTo>
                  <a:pt x="69040" y="178007"/>
                </a:lnTo>
                <a:lnTo>
                  <a:pt x="75386" y="173411"/>
                </a:lnTo>
                <a:lnTo>
                  <a:pt x="79746" y="170853"/>
                </a:lnTo>
                <a:lnTo>
                  <a:pt x="84557" y="168194"/>
                </a:lnTo>
                <a:lnTo>
                  <a:pt x="92443" y="162700"/>
                </a:lnTo>
                <a:lnTo>
                  <a:pt x="100075" y="156131"/>
                </a:lnTo>
                <a:lnTo>
                  <a:pt x="109817" y="146862"/>
                </a:lnTo>
                <a:lnTo>
                  <a:pt x="116035" y="142675"/>
                </a:lnTo>
                <a:lnTo>
                  <a:pt x="123037" y="138931"/>
                </a:lnTo>
                <a:lnTo>
                  <a:pt x="137485" y="132232"/>
                </a:lnTo>
                <a:lnTo>
                  <a:pt x="150257" y="126080"/>
                </a:lnTo>
                <a:lnTo>
                  <a:pt x="156329" y="124058"/>
                </a:lnTo>
                <a:lnTo>
                  <a:pt x="162283" y="122710"/>
                </a:lnTo>
                <a:lnTo>
                  <a:pt x="168157" y="121812"/>
                </a:lnTo>
                <a:lnTo>
                  <a:pt x="173977" y="121213"/>
                </a:lnTo>
                <a:lnTo>
                  <a:pt x="179763" y="120813"/>
                </a:lnTo>
                <a:lnTo>
                  <a:pt x="185525" y="120547"/>
                </a:lnTo>
                <a:lnTo>
                  <a:pt x="197008" y="120251"/>
                </a:lnTo>
                <a:lnTo>
                  <a:pt x="202736" y="120172"/>
                </a:lnTo>
                <a:lnTo>
                  <a:pt x="208461" y="121072"/>
                </a:lnTo>
                <a:lnTo>
                  <a:pt x="214182" y="122625"/>
                </a:lnTo>
                <a:lnTo>
                  <a:pt x="219901" y="124612"/>
                </a:lnTo>
                <a:lnTo>
                  <a:pt x="224666" y="125937"/>
                </a:lnTo>
                <a:lnTo>
                  <a:pt x="232502" y="127409"/>
                </a:lnTo>
                <a:lnTo>
                  <a:pt x="239159" y="130604"/>
                </a:lnTo>
                <a:lnTo>
                  <a:pt x="242267" y="132789"/>
                </a:lnTo>
                <a:lnTo>
                  <a:pt x="248261" y="140297"/>
                </a:lnTo>
                <a:lnTo>
                  <a:pt x="251193" y="144966"/>
                </a:lnTo>
                <a:lnTo>
                  <a:pt x="259531" y="152695"/>
                </a:lnTo>
                <a:lnTo>
                  <a:pt x="264421" y="156088"/>
                </a:lnTo>
                <a:lnTo>
                  <a:pt x="267682" y="160256"/>
                </a:lnTo>
                <a:lnTo>
                  <a:pt x="269855" y="164940"/>
                </a:lnTo>
                <a:lnTo>
                  <a:pt x="273222" y="174271"/>
                </a:lnTo>
                <a:lnTo>
                  <a:pt x="277895" y="181594"/>
                </a:lnTo>
                <a:lnTo>
                  <a:pt x="280606" y="190563"/>
                </a:lnTo>
                <a:lnTo>
                  <a:pt x="281811" y="200899"/>
                </a:lnTo>
                <a:lnTo>
                  <a:pt x="282346" y="211844"/>
                </a:lnTo>
                <a:lnTo>
                  <a:pt x="282584" y="223058"/>
                </a:lnTo>
                <a:lnTo>
                  <a:pt x="282737" y="241228"/>
                </a:lnTo>
                <a:lnTo>
                  <a:pt x="280218" y="250405"/>
                </a:lnTo>
                <a:lnTo>
                  <a:pt x="278212" y="255519"/>
                </a:lnTo>
                <a:lnTo>
                  <a:pt x="270905" y="266281"/>
                </a:lnTo>
                <a:lnTo>
                  <a:pt x="266289" y="271818"/>
                </a:lnTo>
                <a:lnTo>
                  <a:pt x="262259" y="277414"/>
                </a:lnTo>
                <a:lnTo>
                  <a:pt x="258620" y="283051"/>
                </a:lnTo>
                <a:lnTo>
                  <a:pt x="252037" y="293440"/>
                </a:lnTo>
                <a:lnTo>
                  <a:pt x="245936" y="301233"/>
                </a:lnTo>
                <a:lnTo>
                  <a:pt x="237509" y="307871"/>
                </a:lnTo>
                <a:lnTo>
                  <a:pt x="232595" y="310975"/>
                </a:lnTo>
                <a:lnTo>
                  <a:pt x="227414" y="313996"/>
                </a:lnTo>
                <a:lnTo>
                  <a:pt x="222055" y="316963"/>
                </a:lnTo>
                <a:lnTo>
                  <a:pt x="211021" y="322800"/>
                </a:lnTo>
                <a:lnTo>
                  <a:pt x="199766" y="328569"/>
                </a:lnTo>
                <a:lnTo>
                  <a:pt x="190955" y="331768"/>
                </a:lnTo>
                <a:lnTo>
                  <a:pt x="187271" y="332621"/>
                </a:lnTo>
                <a:lnTo>
                  <a:pt x="180638" y="336109"/>
                </a:lnTo>
                <a:lnTo>
                  <a:pt x="177536" y="338372"/>
                </a:lnTo>
                <a:lnTo>
                  <a:pt x="169009" y="340888"/>
                </a:lnTo>
                <a:lnTo>
                  <a:pt x="164069" y="341558"/>
                </a:lnTo>
                <a:lnTo>
                  <a:pt x="156039" y="342303"/>
                </a:lnTo>
                <a:lnTo>
                  <a:pt x="152564" y="342502"/>
                </a:lnTo>
                <a:lnTo>
                  <a:pt x="149295" y="343587"/>
                </a:lnTo>
                <a:lnTo>
                  <a:pt x="143123" y="347333"/>
                </a:lnTo>
                <a:lnTo>
                  <a:pt x="134665" y="349632"/>
                </a:lnTo>
                <a:lnTo>
                  <a:pt x="129742" y="350246"/>
                </a:lnTo>
                <a:lnTo>
                  <a:pt x="121732" y="350927"/>
                </a:lnTo>
                <a:lnTo>
                  <a:pt x="118264" y="351109"/>
                </a:lnTo>
                <a:lnTo>
                  <a:pt x="115950" y="350277"/>
                </a:lnTo>
                <a:lnTo>
                  <a:pt x="114408" y="348771"/>
                </a:lnTo>
                <a:lnTo>
                  <a:pt x="111934" y="344059"/>
                </a:lnTo>
                <a:lnTo>
                  <a:pt x="110778" y="343673"/>
                </a:lnTo>
                <a:lnTo>
                  <a:pt x="102752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47"/>
          <p:cNvSpPr/>
          <p:nvPr/>
        </p:nvSpPr>
        <p:spPr>
          <a:xfrm>
            <a:off x="5583564" y="3634740"/>
            <a:ext cx="214304" cy="197168"/>
          </a:xfrm>
          <a:custGeom>
            <a:avLst/>
            <a:gdLst/>
            <a:ahLst/>
            <a:cxnLst/>
            <a:rect l="0" t="0" r="0" b="0"/>
            <a:pathLst>
              <a:path w="214304" h="197168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5891"/>
                </a:lnTo>
                <a:lnTo>
                  <a:pt x="2535" y="6785"/>
                </a:lnTo>
                <a:lnTo>
                  <a:pt x="4544" y="7381"/>
                </a:lnTo>
                <a:lnTo>
                  <a:pt x="9317" y="10583"/>
                </a:lnTo>
                <a:lnTo>
                  <a:pt x="11923" y="12770"/>
                </a:lnTo>
                <a:lnTo>
                  <a:pt x="13661" y="15181"/>
                </a:lnTo>
                <a:lnTo>
                  <a:pt x="15591" y="20399"/>
                </a:lnTo>
                <a:lnTo>
                  <a:pt x="17059" y="22172"/>
                </a:lnTo>
                <a:lnTo>
                  <a:pt x="18989" y="23354"/>
                </a:lnTo>
                <a:lnTo>
                  <a:pt x="21229" y="24142"/>
                </a:lnTo>
                <a:lnTo>
                  <a:pt x="26257" y="27557"/>
                </a:lnTo>
                <a:lnTo>
                  <a:pt x="32620" y="32250"/>
                </a:lnTo>
                <a:lnTo>
                  <a:pt x="36984" y="34835"/>
                </a:lnTo>
                <a:lnTo>
                  <a:pt x="41797" y="37511"/>
                </a:lnTo>
                <a:lnTo>
                  <a:pt x="45959" y="41199"/>
                </a:lnTo>
                <a:lnTo>
                  <a:pt x="49686" y="45564"/>
                </a:lnTo>
                <a:lnTo>
                  <a:pt x="53124" y="50378"/>
                </a:lnTo>
                <a:lnTo>
                  <a:pt x="56368" y="54540"/>
                </a:lnTo>
                <a:lnTo>
                  <a:pt x="59483" y="58267"/>
                </a:lnTo>
                <a:lnTo>
                  <a:pt x="62512" y="61705"/>
                </a:lnTo>
                <a:lnTo>
                  <a:pt x="66436" y="64949"/>
                </a:lnTo>
                <a:lnTo>
                  <a:pt x="70958" y="68064"/>
                </a:lnTo>
                <a:lnTo>
                  <a:pt x="75877" y="71094"/>
                </a:lnTo>
                <a:lnTo>
                  <a:pt x="81061" y="74066"/>
                </a:lnTo>
                <a:lnTo>
                  <a:pt x="91902" y="79908"/>
                </a:lnTo>
                <a:lnTo>
                  <a:pt x="96507" y="83752"/>
                </a:lnTo>
                <a:lnTo>
                  <a:pt x="100530" y="88219"/>
                </a:lnTo>
                <a:lnTo>
                  <a:pt x="104164" y="93103"/>
                </a:lnTo>
                <a:lnTo>
                  <a:pt x="108492" y="97311"/>
                </a:lnTo>
                <a:lnTo>
                  <a:pt x="113283" y="101069"/>
                </a:lnTo>
                <a:lnTo>
                  <a:pt x="118381" y="104527"/>
                </a:lnTo>
                <a:lnTo>
                  <a:pt x="123685" y="107784"/>
                </a:lnTo>
                <a:lnTo>
                  <a:pt x="129126" y="110909"/>
                </a:lnTo>
                <a:lnTo>
                  <a:pt x="134659" y="113944"/>
                </a:lnTo>
                <a:lnTo>
                  <a:pt x="139299" y="117872"/>
                </a:lnTo>
                <a:lnTo>
                  <a:pt x="143346" y="122396"/>
                </a:lnTo>
                <a:lnTo>
                  <a:pt x="146995" y="127317"/>
                </a:lnTo>
                <a:lnTo>
                  <a:pt x="150381" y="131551"/>
                </a:lnTo>
                <a:lnTo>
                  <a:pt x="153591" y="135326"/>
                </a:lnTo>
                <a:lnTo>
                  <a:pt x="156684" y="138794"/>
                </a:lnTo>
                <a:lnTo>
                  <a:pt x="165199" y="147729"/>
                </a:lnTo>
                <a:lnTo>
                  <a:pt x="214303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48"/>
          <p:cNvSpPr/>
          <p:nvPr/>
        </p:nvSpPr>
        <p:spPr>
          <a:xfrm>
            <a:off x="5626417" y="3634740"/>
            <a:ext cx="145734" cy="222886"/>
          </a:xfrm>
          <a:custGeom>
            <a:avLst/>
            <a:gdLst/>
            <a:ahLst/>
            <a:cxnLst/>
            <a:rect l="0" t="0" r="0" b="0"/>
            <a:pathLst>
              <a:path w="145734" h="222886">
                <a:moveTo>
                  <a:pt x="145733" y="0"/>
                </a:moveTo>
                <a:lnTo>
                  <a:pt x="141182" y="0"/>
                </a:lnTo>
                <a:lnTo>
                  <a:pt x="139841" y="952"/>
                </a:lnTo>
                <a:lnTo>
                  <a:pt x="138947" y="2539"/>
                </a:lnTo>
                <a:lnTo>
                  <a:pt x="138352" y="4551"/>
                </a:lnTo>
                <a:lnTo>
                  <a:pt x="135150" y="9325"/>
                </a:lnTo>
                <a:lnTo>
                  <a:pt x="132962" y="11931"/>
                </a:lnTo>
                <a:lnTo>
                  <a:pt x="130552" y="15574"/>
                </a:lnTo>
                <a:lnTo>
                  <a:pt x="127992" y="19908"/>
                </a:lnTo>
                <a:lnTo>
                  <a:pt x="125333" y="24702"/>
                </a:lnTo>
                <a:lnTo>
                  <a:pt x="119839" y="35108"/>
                </a:lnTo>
                <a:lnTo>
                  <a:pt x="117040" y="40550"/>
                </a:lnTo>
                <a:lnTo>
                  <a:pt x="113269" y="46084"/>
                </a:lnTo>
                <a:lnTo>
                  <a:pt x="108850" y="51678"/>
                </a:lnTo>
                <a:lnTo>
                  <a:pt x="103999" y="57311"/>
                </a:lnTo>
                <a:lnTo>
                  <a:pt x="99813" y="62973"/>
                </a:lnTo>
                <a:lnTo>
                  <a:pt x="96070" y="68652"/>
                </a:lnTo>
                <a:lnTo>
                  <a:pt x="92622" y="74343"/>
                </a:lnTo>
                <a:lnTo>
                  <a:pt x="83710" y="88286"/>
                </a:lnTo>
                <a:lnTo>
                  <a:pt x="78667" y="96005"/>
                </a:lnTo>
                <a:lnTo>
                  <a:pt x="74352" y="103055"/>
                </a:lnTo>
                <a:lnTo>
                  <a:pt x="70523" y="109661"/>
                </a:lnTo>
                <a:lnTo>
                  <a:pt x="63729" y="122081"/>
                </a:lnTo>
                <a:lnTo>
                  <a:pt x="57534" y="133950"/>
                </a:lnTo>
                <a:lnTo>
                  <a:pt x="53596" y="139783"/>
                </a:lnTo>
                <a:lnTo>
                  <a:pt x="49066" y="145576"/>
                </a:lnTo>
                <a:lnTo>
                  <a:pt x="44141" y="151343"/>
                </a:lnTo>
                <a:lnTo>
                  <a:pt x="39905" y="157092"/>
                </a:lnTo>
                <a:lnTo>
                  <a:pt x="36128" y="162831"/>
                </a:lnTo>
                <a:lnTo>
                  <a:pt x="32658" y="168561"/>
                </a:lnTo>
                <a:lnTo>
                  <a:pt x="29392" y="174286"/>
                </a:lnTo>
                <a:lnTo>
                  <a:pt x="23223" y="185728"/>
                </a:lnTo>
                <a:lnTo>
                  <a:pt x="20244" y="190493"/>
                </a:lnTo>
                <a:lnTo>
                  <a:pt x="17307" y="194623"/>
                </a:lnTo>
                <a:lnTo>
                  <a:pt x="14395" y="198329"/>
                </a:lnTo>
                <a:lnTo>
                  <a:pt x="11502" y="201751"/>
                </a:lnTo>
                <a:lnTo>
                  <a:pt x="8621" y="204986"/>
                </a:lnTo>
                <a:lnTo>
                  <a:pt x="5747" y="208095"/>
                </a:lnTo>
                <a:lnTo>
                  <a:pt x="3831" y="211120"/>
                </a:lnTo>
                <a:lnTo>
                  <a:pt x="1703" y="21702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49"/>
          <p:cNvSpPr/>
          <p:nvPr/>
        </p:nvSpPr>
        <p:spPr>
          <a:xfrm>
            <a:off x="5952172" y="3669040"/>
            <a:ext cx="222886" cy="25708"/>
          </a:xfrm>
          <a:custGeom>
            <a:avLst/>
            <a:gdLst/>
            <a:ahLst/>
            <a:cxnLst/>
            <a:rect l="0" t="0" r="0" b="0"/>
            <a:pathLst>
              <a:path w="222886" h="25708">
                <a:moveTo>
                  <a:pt x="0" y="25707"/>
                </a:moveTo>
                <a:lnTo>
                  <a:pt x="12770" y="25707"/>
                </a:lnTo>
                <a:lnTo>
                  <a:pt x="16134" y="24755"/>
                </a:lnTo>
                <a:lnTo>
                  <a:pt x="20281" y="23167"/>
                </a:lnTo>
                <a:lnTo>
                  <a:pt x="24950" y="21156"/>
                </a:lnTo>
                <a:lnTo>
                  <a:pt x="29016" y="19816"/>
                </a:lnTo>
                <a:lnTo>
                  <a:pt x="32679" y="18922"/>
                </a:lnTo>
                <a:lnTo>
                  <a:pt x="36074" y="18326"/>
                </a:lnTo>
                <a:lnTo>
                  <a:pt x="40242" y="17929"/>
                </a:lnTo>
                <a:lnTo>
                  <a:pt x="44925" y="17664"/>
                </a:lnTo>
                <a:lnTo>
                  <a:pt x="49953" y="17488"/>
                </a:lnTo>
                <a:lnTo>
                  <a:pt x="55210" y="16417"/>
                </a:lnTo>
                <a:lnTo>
                  <a:pt x="60619" y="14752"/>
                </a:lnTo>
                <a:lnTo>
                  <a:pt x="66130" y="12689"/>
                </a:lnTo>
                <a:lnTo>
                  <a:pt x="71709" y="11313"/>
                </a:lnTo>
                <a:lnTo>
                  <a:pt x="77333" y="10396"/>
                </a:lnTo>
                <a:lnTo>
                  <a:pt x="82988" y="9785"/>
                </a:lnTo>
                <a:lnTo>
                  <a:pt x="88663" y="8425"/>
                </a:lnTo>
                <a:lnTo>
                  <a:pt x="94351" y="6565"/>
                </a:lnTo>
                <a:lnTo>
                  <a:pt x="100048" y="4373"/>
                </a:lnTo>
                <a:lnTo>
                  <a:pt x="105752" y="2912"/>
                </a:lnTo>
                <a:lnTo>
                  <a:pt x="111458" y="1938"/>
                </a:lnTo>
                <a:lnTo>
                  <a:pt x="117168" y="1289"/>
                </a:lnTo>
                <a:lnTo>
                  <a:pt x="122880" y="856"/>
                </a:lnTo>
                <a:lnTo>
                  <a:pt x="128592" y="567"/>
                </a:lnTo>
                <a:lnTo>
                  <a:pt x="134306" y="375"/>
                </a:lnTo>
                <a:lnTo>
                  <a:pt x="163054" y="66"/>
                </a:lnTo>
                <a:lnTo>
                  <a:pt x="193957" y="0"/>
                </a:lnTo>
                <a:lnTo>
                  <a:pt x="199790" y="949"/>
                </a:lnTo>
                <a:lnTo>
                  <a:pt x="205583" y="2534"/>
                </a:lnTo>
                <a:lnTo>
                  <a:pt x="222885" y="85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50"/>
          <p:cNvSpPr/>
          <p:nvPr/>
        </p:nvSpPr>
        <p:spPr>
          <a:xfrm>
            <a:off x="6277927" y="3540442"/>
            <a:ext cx="25613" cy="282894"/>
          </a:xfrm>
          <a:custGeom>
            <a:avLst/>
            <a:gdLst/>
            <a:ahLst/>
            <a:cxnLst/>
            <a:rect l="0" t="0" r="0" b="0"/>
            <a:pathLst>
              <a:path w="25613" h="282894">
                <a:moveTo>
                  <a:pt x="0" y="0"/>
                </a:moveTo>
                <a:lnTo>
                  <a:pt x="0" y="20400"/>
                </a:lnTo>
                <a:lnTo>
                  <a:pt x="953" y="24077"/>
                </a:lnTo>
                <a:lnTo>
                  <a:pt x="2540" y="28434"/>
                </a:lnTo>
                <a:lnTo>
                  <a:pt x="4551" y="33244"/>
                </a:lnTo>
                <a:lnTo>
                  <a:pt x="5892" y="37402"/>
                </a:lnTo>
                <a:lnTo>
                  <a:pt x="6785" y="41128"/>
                </a:lnTo>
                <a:lnTo>
                  <a:pt x="7381" y="44563"/>
                </a:lnTo>
                <a:lnTo>
                  <a:pt x="7778" y="48759"/>
                </a:lnTo>
                <a:lnTo>
                  <a:pt x="8043" y="53461"/>
                </a:lnTo>
                <a:lnTo>
                  <a:pt x="8337" y="63766"/>
                </a:lnTo>
                <a:lnTo>
                  <a:pt x="8541" y="91559"/>
                </a:lnTo>
                <a:lnTo>
                  <a:pt x="9504" y="97234"/>
                </a:lnTo>
                <a:lnTo>
                  <a:pt x="11099" y="102923"/>
                </a:lnTo>
                <a:lnTo>
                  <a:pt x="13114" y="108620"/>
                </a:lnTo>
                <a:lnTo>
                  <a:pt x="14458" y="114324"/>
                </a:lnTo>
                <a:lnTo>
                  <a:pt x="15353" y="120031"/>
                </a:lnTo>
                <a:lnTo>
                  <a:pt x="15950" y="125740"/>
                </a:lnTo>
                <a:lnTo>
                  <a:pt x="16349" y="131452"/>
                </a:lnTo>
                <a:lnTo>
                  <a:pt x="16615" y="137165"/>
                </a:lnTo>
                <a:lnTo>
                  <a:pt x="16909" y="148592"/>
                </a:lnTo>
                <a:lnTo>
                  <a:pt x="17040" y="160021"/>
                </a:lnTo>
                <a:lnTo>
                  <a:pt x="18028" y="165736"/>
                </a:lnTo>
                <a:lnTo>
                  <a:pt x="19639" y="171451"/>
                </a:lnTo>
                <a:lnTo>
                  <a:pt x="21665" y="177165"/>
                </a:lnTo>
                <a:lnTo>
                  <a:pt x="23015" y="182880"/>
                </a:lnTo>
                <a:lnTo>
                  <a:pt x="23917" y="188595"/>
                </a:lnTo>
                <a:lnTo>
                  <a:pt x="24517" y="194310"/>
                </a:lnTo>
                <a:lnTo>
                  <a:pt x="24917" y="200025"/>
                </a:lnTo>
                <a:lnTo>
                  <a:pt x="25184" y="205740"/>
                </a:lnTo>
                <a:lnTo>
                  <a:pt x="25559" y="220345"/>
                </a:lnTo>
                <a:lnTo>
                  <a:pt x="25612" y="224049"/>
                </a:lnTo>
                <a:lnTo>
                  <a:pt x="24695" y="228424"/>
                </a:lnTo>
                <a:lnTo>
                  <a:pt x="23131" y="233245"/>
                </a:lnTo>
                <a:lnTo>
                  <a:pt x="21136" y="238364"/>
                </a:lnTo>
                <a:lnTo>
                  <a:pt x="19806" y="242729"/>
                </a:lnTo>
                <a:lnTo>
                  <a:pt x="18919" y="246592"/>
                </a:lnTo>
                <a:lnTo>
                  <a:pt x="18327" y="250120"/>
                </a:lnTo>
                <a:lnTo>
                  <a:pt x="17933" y="254377"/>
                </a:lnTo>
                <a:lnTo>
                  <a:pt x="17670" y="259119"/>
                </a:lnTo>
                <a:lnTo>
                  <a:pt x="17249" y="271317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51"/>
          <p:cNvSpPr/>
          <p:nvPr/>
        </p:nvSpPr>
        <p:spPr>
          <a:xfrm>
            <a:off x="6406525" y="3540839"/>
            <a:ext cx="282733" cy="282378"/>
          </a:xfrm>
          <a:custGeom>
            <a:avLst/>
            <a:gdLst/>
            <a:ahLst/>
            <a:cxnLst/>
            <a:rect l="0" t="0" r="0" b="0"/>
            <a:pathLst>
              <a:path w="282733" h="282378">
                <a:moveTo>
                  <a:pt x="59997" y="33893"/>
                </a:moveTo>
                <a:lnTo>
                  <a:pt x="51778" y="25673"/>
                </a:lnTo>
                <a:lnTo>
                  <a:pt x="43214" y="25330"/>
                </a:lnTo>
                <a:lnTo>
                  <a:pt x="42924" y="32166"/>
                </a:lnTo>
                <a:lnTo>
                  <a:pt x="42884" y="37253"/>
                </a:lnTo>
                <a:lnTo>
                  <a:pt x="40326" y="45229"/>
                </a:lnTo>
                <a:lnTo>
                  <a:pt x="38311" y="50023"/>
                </a:lnTo>
                <a:lnTo>
                  <a:pt x="33531" y="57889"/>
                </a:lnTo>
                <a:lnTo>
                  <a:pt x="30923" y="61320"/>
                </a:lnTo>
                <a:lnTo>
                  <a:pt x="29184" y="65513"/>
                </a:lnTo>
                <a:lnTo>
                  <a:pt x="28026" y="70213"/>
                </a:lnTo>
                <a:lnTo>
                  <a:pt x="27253" y="75251"/>
                </a:lnTo>
                <a:lnTo>
                  <a:pt x="25785" y="80515"/>
                </a:lnTo>
                <a:lnTo>
                  <a:pt x="23854" y="85929"/>
                </a:lnTo>
                <a:lnTo>
                  <a:pt x="21614" y="91444"/>
                </a:lnTo>
                <a:lnTo>
                  <a:pt x="19169" y="97026"/>
                </a:lnTo>
                <a:lnTo>
                  <a:pt x="13911" y="108307"/>
                </a:lnTo>
                <a:lnTo>
                  <a:pt x="12128" y="113982"/>
                </a:lnTo>
                <a:lnTo>
                  <a:pt x="10939" y="119671"/>
                </a:lnTo>
                <a:lnTo>
                  <a:pt x="10147" y="125368"/>
                </a:lnTo>
                <a:lnTo>
                  <a:pt x="8666" y="131071"/>
                </a:lnTo>
                <a:lnTo>
                  <a:pt x="6726" y="136779"/>
                </a:lnTo>
                <a:lnTo>
                  <a:pt x="4481" y="142488"/>
                </a:lnTo>
                <a:lnTo>
                  <a:pt x="2984" y="148200"/>
                </a:lnTo>
                <a:lnTo>
                  <a:pt x="1986" y="153913"/>
                </a:lnTo>
                <a:lnTo>
                  <a:pt x="1321" y="159626"/>
                </a:lnTo>
                <a:lnTo>
                  <a:pt x="877" y="165340"/>
                </a:lnTo>
                <a:lnTo>
                  <a:pt x="581" y="171054"/>
                </a:lnTo>
                <a:lnTo>
                  <a:pt x="253" y="182484"/>
                </a:lnTo>
                <a:lnTo>
                  <a:pt x="0" y="223652"/>
                </a:lnTo>
                <a:lnTo>
                  <a:pt x="949" y="227074"/>
                </a:lnTo>
                <a:lnTo>
                  <a:pt x="4544" y="233417"/>
                </a:lnTo>
                <a:lnTo>
                  <a:pt x="6776" y="241950"/>
                </a:lnTo>
                <a:lnTo>
                  <a:pt x="7372" y="246893"/>
                </a:lnTo>
                <a:lnTo>
                  <a:pt x="8721" y="251140"/>
                </a:lnTo>
                <a:lnTo>
                  <a:pt x="12760" y="258400"/>
                </a:lnTo>
                <a:lnTo>
                  <a:pt x="20271" y="264801"/>
                </a:lnTo>
                <a:lnTo>
                  <a:pt x="29006" y="269869"/>
                </a:lnTo>
                <a:lnTo>
                  <a:pt x="40231" y="273675"/>
                </a:lnTo>
                <a:lnTo>
                  <a:pt x="44915" y="275662"/>
                </a:lnTo>
                <a:lnTo>
                  <a:pt x="49942" y="277940"/>
                </a:lnTo>
                <a:lnTo>
                  <a:pt x="55199" y="279458"/>
                </a:lnTo>
                <a:lnTo>
                  <a:pt x="60608" y="280471"/>
                </a:lnTo>
                <a:lnTo>
                  <a:pt x="66119" y="281146"/>
                </a:lnTo>
                <a:lnTo>
                  <a:pt x="71699" y="281596"/>
                </a:lnTo>
                <a:lnTo>
                  <a:pt x="77323" y="281896"/>
                </a:lnTo>
                <a:lnTo>
                  <a:pt x="88652" y="282229"/>
                </a:lnTo>
                <a:lnTo>
                  <a:pt x="100038" y="282377"/>
                </a:lnTo>
                <a:lnTo>
                  <a:pt x="105741" y="281464"/>
                </a:lnTo>
                <a:lnTo>
                  <a:pt x="111448" y="279903"/>
                </a:lnTo>
                <a:lnTo>
                  <a:pt x="163370" y="262341"/>
                </a:lnTo>
                <a:lnTo>
                  <a:pt x="170822" y="259534"/>
                </a:lnTo>
                <a:lnTo>
                  <a:pt x="177696" y="256710"/>
                </a:lnTo>
                <a:lnTo>
                  <a:pt x="184182" y="253876"/>
                </a:lnTo>
                <a:lnTo>
                  <a:pt x="190413" y="250081"/>
                </a:lnTo>
                <a:lnTo>
                  <a:pt x="196471" y="245646"/>
                </a:lnTo>
                <a:lnTo>
                  <a:pt x="202415" y="240784"/>
                </a:lnTo>
                <a:lnTo>
                  <a:pt x="208282" y="236590"/>
                </a:lnTo>
                <a:lnTo>
                  <a:pt x="214098" y="232842"/>
                </a:lnTo>
                <a:lnTo>
                  <a:pt x="219882" y="229391"/>
                </a:lnTo>
                <a:lnTo>
                  <a:pt x="225642" y="225185"/>
                </a:lnTo>
                <a:lnTo>
                  <a:pt x="231387" y="220476"/>
                </a:lnTo>
                <a:lnTo>
                  <a:pt x="241898" y="211116"/>
                </a:lnTo>
                <a:lnTo>
                  <a:pt x="249745" y="203782"/>
                </a:lnTo>
                <a:lnTo>
                  <a:pt x="253170" y="199540"/>
                </a:lnTo>
                <a:lnTo>
                  <a:pt x="256407" y="194807"/>
                </a:lnTo>
                <a:lnTo>
                  <a:pt x="259517" y="189746"/>
                </a:lnTo>
                <a:lnTo>
                  <a:pt x="265512" y="181584"/>
                </a:lnTo>
                <a:lnTo>
                  <a:pt x="271352" y="173828"/>
                </a:lnTo>
                <a:lnTo>
                  <a:pt x="274243" y="169093"/>
                </a:lnTo>
                <a:lnTo>
                  <a:pt x="277123" y="164031"/>
                </a:lnTo>
                <a:lnTo>
                  <a:pt x="280322" y="155867"/>
                </a:lnTo>
                <a:lnTo>
                  <a:pt x="281745" y="148112"/>
                </a:lnTo>
                <a:lnTo>
                  <a:pt x="282124" y="143376"/>
                </a:lnTo>
                <a:lnTo>
                  <a:pt x="282376" y="138315"/>
                </a:lnTo>
                <a:lnTo>
                  <a:pt x="282658" y="127610"/>
                </a:lnTo>
                <a:lnTo>
                  <a:pt x="282732" y="122089"/>
                </a:lnTo>
                <a:lnTo>
                  <a:pt x="281830" y="116502"/>
                </a:lnTo>
                <a:lnTo>
                  <a:pt x="280276" y="110874"/>
                </a:lnTo>
                <a:lnTo>
                  <a:pt x="278287" y="105216"/>
                </a:lnTo>
                <a:lnTo>
                  <a:pt x="276009" y="100492"/>
                </a:lnTo>
                <a:lnTo>
                  <a:pt x="270937" y="92703"/>
                </a:lnTo>
                <a:lnTo>
                  <a:pt x="269204" y="88339"/>
                </a:lnTo>
                <a:lnTo>
                  <a:pt x="268048" y="83526"/>
                </a:lnTo>
                <a:lnTo>
                  <a:pt x="267278" y="78412"/>
                </a:lnTo>
                <a:lnTo>
                  <a:pt x="265812" y="73097"/>
                </a:lnTo>
                <a:lnTo>
                  <a:pt x="263882" y="67649"/>
                </a:lnTo>
                <a:lnTo>
                  <a:pt x="261643" y="62112"/>
                </a:lnTo>
                <a:lnTo>
                  <a:pt x="258245" y="57468"/>
                </a:lnTo>
                <a:lnTo>
                  <a:pt x="254075" y="53420"/>
                </a:lnTo>
                <a:lnTo>
                  <a:pt x="245314" y="46381"/>
                </a:lnTo>
                <a:lnTo>
                  <a:pt x="238245" y="40079"/>
                </a:lnTo>
                <a:lnTo>
                  <a:pt x="234074" y="37064"/>
                </a:lnTo>
                <a:lnTo>
                  <a:pt x="229389" y="34102"/>
                </a:lnTo>
                <a:lnTo>
                  <a:pt x="224360" y="31175"/>
                </a:lnTo>
                <a:lnTo>
                  <a:pt x="219102" y="28271"/>
                </a:lnTo>
                <a:lnTo>
                  <a:pt x="208181" y="22504"/>
                </a:lnTo>
                <a:lnTo>
                  <a:pt x="191322" y="13903"/>
                </a:lnTo>
                <a:lnTo>
                  <a:pt x="182499" y="10721"/>
                </a:lnTo>
                <a:lnTo>
                  <a:pt x="178812" y="9872"/>
                </a:lnTo>
                <a:lnTo>
                  <a:pt x="173498" y="8354"/>
                </a:lnTo>
                <a:lnTo>
                  <a:pt x="159971" y="4127"/>
                </a:lnTo>
                <a:lnTo>
                  <a:pt x="154269" y="2619"/>
                </a:lnTo>
                <a:lnTo>
                  <a:pt x="149515" y="1614"/>
                </a:lnTo>
                <a:lnTo>
                  <a:pt x="145393" y="944"/>
                </a:lnTo>
                <a:lnTo>
                  <a:pt x="139788" y="497"/>
                </a:lnTo>
                <a:lnTo>
                  <a:pt x="133193" y="199"/>
                </a:lnTo>
                <a:lnTo>
                  <a:pt x="125940" y="0"/>
                </a:lnTo>
                <a:lnTo>
                  <a:pt x="120151" y="820"/>
                </a:lnTo>
                <a:lnTo>
                  <a:pt x="115340" y="2320"/>
                </a:lnTo>
                <a:lnTo>
                  <a:pt x="111180" y="4272"/>
                </a:lnTo>
                <a:lnTo>
                  <a:pt x="106501" y="5573"/>
                </a:lnTo>
                <a:lnTo>
                  <a:pt x="101478" y="6440"/>
                </a:lnTo>
                <a:lnTo>
                  <a:pt x="96223" y="7019"/>
                </a:lnTo>
                <a:lnTo>
                  <a:pt x="87845" y="7661"/>
                </a:lnTo>
                <a:lnTo>
                  <a:pt x="80946" y="7947"/>
                </a:lnTo>
                <a:lnTo>
                  <a:pt x="68570" y="81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52"/>
          <p:cNvSpPr/>
          <p:nvPr/>
        </p:nvSpPr>
        <p:spPr>
          <a:xfrm>
            <a:off x="5600700" y="522922"/>
            <a:ext cx="240030" cy="8220"/>
          </a:xfrm>
          <a:custGeom>
            <a:avLst/>
            <a:gdLst/>
            <a:ahLst/>
            <a:cxnLst/>
            <a:rect l="0" t="0" r="0" b="0"/>
            <a:pathLst>
              <a:path w="240030" h="8220">
                <a:moveTo>
                  <a:pt x="0" y="0"/>
                </a:moveTo>
                <a:lnTo>
                  <a:pt x="4550" y="4551"/>
                </a:lnTo>
                <a:lnTo>
                  <a:pt x="8748" y="5891"/>
                </a:lnTo>
                <a:lnTo>
                  <a:pt x="14405" y="6785"/>
                </a:lnTo>
                <a:lnTo>
                  <a:pt x="21033" y="7381"/>
                </a:lnTo>
                <a:lnTo>
                  <a:pt x="26404" y="7778"/>
                </a:lnTo>
                <a:lnTo>
                  <a:pt x="34912" y="8219"/>
                </a:lnTo>
                <a:lnTo>
                  <a:pt x="40420" y="7385"/>
                </a:lnTo>
                <a:lnTo>
                  <a:pt x="46949" y="5876"/>
                </a:lnTo>
                <a:lnTo>
                  <a:pt x="54159" y="3917"/>
                </a:lnTo>
                <a:lnTo>
                  <a:pt x="60871" y="2611"/>
                </a:lnTo>
                <a:lnTo>
                  <a:pt x="67250" y="1741"/>
                </a:lnTo>
                <a:lnTo>
                  <a:pt x="73408" y="1161"/>
                </a:lnTo>
                <a:lnTo>
                  <a:pt x="81324" y="774"/>
                </a:lnTo>
                <a:lnTo>
                  <a:pt x="100279" y="344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53"/>
          <p:cNvSpPr/>
          <p:nvPr/>
        </p:nvSpPr>
        <p:spPr>
          <a:xfrm>
            <a:off x="5995067" y="368617"/>
            <a:ext cx="264327" cy="240031"/>
          </a:xfrm>
          <a:custGeom>
            <a:avLst/>
            <a:gdLst/>
            <a:ahLst/>
            <a:cxnLst/>
            <a:rect l="0" t="0" r="0" b="0"/>
            <a:pathLst>
              <a:path w="264327" h="240031">
                <a:moveTo>
                  <a:pt x="197135" y="25718"/>
                </a:moveTo>
                <a:lnTo>
                  <a:pt x="197135" y="12625"/>
                </a:lnTo>
                <a:lnTo>
                  <a:pt x="196183" y="11274"/>
                </a:lnTo>
                <a:lnTo>
                  <a:pt x="194595" y="10374"/>
                </a:lnTo>
                <a:lnTo>
                  <a:pt x="192585" y="9773"/>
                </a:lnTo>
                <a:lnTo>
                  <a:pt x="185270" y="9106"/>
                </a:lnTo>
                <a:lnTo>
                  <a:pt x="180652" y="8928"/>
                </a:lnTo>
                <a:lnTo>
                  <a:pt x="160501" y="8678"/>
                </a:lnTo>
                <a:lnTo>
                  <a:pt x="152710" y="7690"/>
                </a:lnTo>
                <a:lnTo>
                  <a:pt x="144658" y="6079"/>
                </a:lnTo>
                <a:lnTo>
                  <a:pt x="136433" y="4053"/>
                </a:lnTo>
                <a:lnTo>
                  <a:pt x="128092" y="2702"/>
                </a:lnTo>
                <a:lnTo>
                  <a:pt x="119674" y="1801"/>
                </a:lnTo>
                <a:lnTo>
                  <a:pt x="111204" y="1201"/>
                </a:lnTo>
                <a:lnTo>
                  <a:pt x="103652" y="801"/>
                </a:lnTo>
                <a:lnTo>
                  <a:pt x="90182" y="356"/>
                </a:lnTo>
                <a:lnTo>
                  <a:pt x="62730" y="47"/>
                </a:lnTo>
                <a:lnTo>
                  <a:pt x="27030" y="0"/>
                </a:lnTo>
                <a:lnTo>
                  <a:pt x="26581" y="953"/>
                </a:lnTo>
                <a:lnTo>
                  <a:pt x="25803" y="7381"/>
                </a:lnTo>
                <a:lnTo>
                  <a:pt x="25708" y="14229"/>
                </a:lnTo>
                <a:lnTo>
                  <a:pt x="25686" y="37262"/>
                </a:lnTo>
                <a:lnTo>
                  <a:pt x="24733" y="40082"/>
                </a:lnTo>
                <a:lnTo>
                  <a:pt x="21135" y="45754"/>
                </a:lnTo>
                <a:lnTo>
                  <a:pt x="18900" y="51450"/>
                </a:lnTo>
                <a:lnTo>
                  <a:pt x="17907" y="57157"/>
                </a:lnTo>
                <a:lnTo>
                  <a:pt x="17466" y="62868"/>
                </a:lnTo>
                <a:lnTo>
                  <a:pt x="16396" y="65724"/>
                </a:lnTo>
                <a:lnTo>
                  <a:pt x="12666" y="71438"/>
                </a:lnTo>
                <a:lnTo>
                  <a:pt x="10374" y="77153"/>
                </a:lnTo>
                <a:lnTo>
                  <a:pt x="9355" y="82868"/>
                </a:lnTo>
                <a:lnTo>
                  <a:pt x="8902" y="88583"/>
                </a:lnTo>
                <a:lnTo>
                  <a:pt x="7829" y="91440"/>
                </a:lnTo>
                <a:lnTo>
                  <a:pt x="4097" y="97155"/>
                </a:lnTo>
                <a:lnTo>
                  <a:pt x="1803" y="102870"/>
                </a:lnTo>
                <a:lnTo>
                  <a:pt x="783" y="108585"/>
                </a:lnTo>
                <a:lnTo>
                  <a:pt x="330" y="114300"/>
                </a:lnTo>
                <a:lnTo>
                  <a:pt x="129" y="120015"/>
                </a:lnTo>
                <a:lnTo>
                  <a:pt x="0" y="126894"/>
                </a:lnTo>
                <a:lnTo>
                  <a:pt x="941" y="127459"/>
                </a:lnTo>
                <a:lnTo>
                  <a:pt x="7351" y="128439"/>
                </a:lnTo>
                <a:lnTo>
                  <a:pt x="12738" y="128543"/>
                </a:lnTo>
                <a:lnTo>
                  <a:pt x="24919" y="128574"/>
                </a:lnTo>
                <a:lnTo>
                  <a:pt x="29936" y="127626"/>
                </a:lnTo>
                <a:lnTo>
                  <a:pt x="35187" y="126042"/>
                </a:lnTo>
                <a:lnTo>
                  <a:pt x="40592" y="124033"/>
                </a:lnTo>
                <a:lnTo>
                  <a:pt x="47053" y="122694"/>
                </a:lnTo>
                <a:lnTo>
                  <a:pt x="54218" y="121801"/>
                </a:lnTo>
                <a:lnTo>
                  <a:pt x="61852" y="121205"/>
                </a:lnTo>
                <a:lnTo>
                  <a:pt x="69798" y="119856"/>
                </a:lnTo>
                <a:lnTo>
                  <a:pt x="77954" y="118004"/>
                </a:lnTo>
                <a:lnTo>
                  <a:pt x="86249" y="115817"/>
                </a:lnTo>
                <a:lnTo>
                  <a:pt x="94636" y="114359"/>
                </a:lnTo>
                <a:lnTo>
                  <a:pt x="103085" y="113387"/>
                </a:lnTo>
                <a:lnTo>
                  <a:pt x="111575" y="112739"/>
                </a:lnTo>
                <a:lnTo>
                  <a:pt x="121045" y="112307"/>
                </a:lnTo>
                <a:lnTo>
                  <a:pt x="141727" y="111827"/>
                </a:lnTo>
                <a:lnTo>
                  <a:pt x="196786" y="111476"/>
                </a:lnTo>
                <a:lnTo>
                  <a:pt x="204522" y="112418"/>
                </a:lnTo>
                <a:lnTo>
                  <a:pt x="211585" y="113998"/>
                </a:lnTo>
                <a:lnTo>
                  <a:pt x="218199" y="116003"/>
                </a:lnTo>
                <a:lnTo>
                  <a:pt x="224512" y="118293"/>
                </a:lnTo>
                <a:lnTo>
                  <a:pt x="230627" y="120772"/>
                </a:lnTo>
                <a:lnTo>
                  <a:pt x="236608" y="123377"/>
                </a:lnTo>
                <a:lnTo>
                  <a:pt x="241548" y="126067"/>
                </a:lnTo>
                <a:lnTo>
                  <a:pt x="249577" y="131595"/>
                </a:lnTo>
                <a:lnTo>
                  <a:pt x="252098" y="134402"/>
                </a:lnTo>
                <a:lnTo>
                  <a:pt x="253780" y="137226"/>
                </a:lnTo>
                <a:lnTo>
                  <a:pt x="254901" y="140062"/>
                </a:lnTo>
                <a:lnTo>
                  <a:pt x="258686" y="145752"/>
                </a:lnTo>
                <a:lnTo>
                  <a:pt x="261029" y="148603"/>
                </a:lnTo>
                <a:lnTo>
                  <a:pt x="262591" y="151456"/>
                </a:lnTo>
                <a:lnTo>
                  <a:pt x="264326" y="157166"/>
                </a:lnTo>
                <a:lnTo>
                  <a:pt x="263837" y="160975"/>
                </a:lnTo>
                <a:lnTo>
                  <a:pt x="262558" y="165419"/>
                </a:lnTo>
                <a:lnTo>
                  <a:pt x="260753" y="170287"/>
                </a:lnTo>
                <a:lnTo>
                  <a:pt x="258597" y="174485"/>
                </a:lnTo>
                <a:lnTo>
                  <a:pt x="253662" y="181689"/>
                </a:lnTo>
                <a:lnTo>
                  <a:pt x="245753" y="188066"/>
                </a:lnTo>
                <a:lnTo>
                  <a:pt x="240977" y="191100"/>
                </a:lnTo>
                <a:lnTo>
                  <a:pt x="234935" y="194075"/>
                </a:lnTo>
                <a:lnTo>
                  <a:pt x="228050" y="197011"/>
                </a:lnTo>
                <a:lnTo>
                  <a:pt x="220603" y="199920"/>
                </a:lnTo>
                <a:lnTo>
                  <a:pt x="213733" y="202813"/>
                </a:lnTo>
                <a:lnTo>
                  <a:pt x="201019" y="208567"/>
                </a:lnTo>
                <a:lnTo>
                  <a:pt x="194010" y="211434"/>
                </a:lnTo>
                <a:lnTo>
                  <a:pt x="186479" y="214299"/>
                </a:lnTo>
                <a:lnTo>
                  <a:pt x="170491" y="220021"/>
                </a:lnTo>
                <a:lnTo>
                  <a:pt x="153861" y="225740"/>
                </a:lnTo>
                <a:lnTo>
                  <a:pt x="146378" y="227646"/>
                </a:lnTo>
                <a:lnTo>
                  <a:pt x="139485" y="228916"/>
                </a:lnTo>
                <a:lnTo>
                  <a:pt x="132984" y="229763"/>
                </a:lnTo>
                <a:lnTo>
                  <a:pt x="126745" y="230328"/>
                </a:lnTo>
                <a:lnTo>
                  <a:pt x="120681" y="230705"/>
                </a:lnTo>
                <a:lnTo>
                  <a:pt x="114734" y="230956"/>
                </a:lnTo>
                <a:lnTo>
                  <a:pt x="100505" y="231234"/>
                </a:lnTo>
                <a:lnTo>
                  <a:pt x="54626" y="231444"/>
                </a:lnTo>
                <a:lnTo>
                  <a:pt x="49741" y="232401"/>
                </a:lnTo>
                <a:lnTo>
                  <a:pt x="38316" y="237346"/>
                </a:lnTo>
                <a:lnTo>
                  <a:pt x="31934" y="238837"/>
                </a:lnTo>
                <a:lnTo>
                  <a:pt x="25922" y="239500"/>
                </a:lnTo>
                <a:lnTo>
                  <a:pt x="1711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54"/>
          <p:cNvSpPr/>
          <p:nvPr/>
        </p:nvSpPr>
        <p:spPr>
          <a:xfrm>
            <a:off x="4813328" y="4183379"/>
            <a:ext cx="324457" cy="17147"/>
          </a:xfrm>
          <a:custGeom>
            <a:avLst/>
            <a:gdLst/>
            <a:ahLst/>
            <a:cxnLst/>
            <a:rect l="0" t="0" r="0" b="0"/>
            <a:pathLst>
              <a:path w="324457" h="17147">
                <a:moveTo>
                  <a:pt x="24419" y="17146"/>
                </a:moveTo>
                <a:lnTo>
                  <a:pt x="0" y="17146"/>
                </a:lnTo>
                <a:lnTo>
                  <a:pt x="48655" y="17146"/>
                </a:lnTo>
                <a:lnTo>
                  <a:pt x="54864" y="16193"/>
                </a:lnTo>
                <a:lnTo>
                  <a:pt x="61861" y="14606"/>
                </a:lnTo>
                <a:lnTo>
                  <a:pt x="69382" y="12595"/>
                </a:lnTo>
                <a:lnTo>
                  <a:pt x="76302" y="11254"/>
                </a:lnTo>
                <a:lnTo>
                  <a:pt x="82820" y="10361"/>
                </a:lnTo>
                <a:lnTo>
                  <a:pt x="89071" y="9765"/>
                </a:lnTo>
                <a:lnTo>
                  <a:pt x="96095" y="9368"/>
                </a:lnTo>
                <a:lnTo>
                  <a:pt x="111520" y="8926"/>
                </a:lnTo>
                <a:lnTo>
                  <a:pt x="119634" y="7856"/>
                </a:lnTo>
                <a:lnTo>
                  <a:pt x="127901" y="6190"/>
                </a:lnTo>
                <a:lnTo>
                  <a:pt x="136269" y="4127"/>
                </a:lnTo>
                <a:lnTo>
                  <a:pt x="144706" y="2751"/>
                </a:lnTo>
                <a:lnTo>
                  <a:pt x="153188" y="1834"/>
                </a:lnTo>
                <a:lnTo>
                  <a:pt x="161700" y="1223"/>
                </a:lnTo>
                <a:lnTo>
                  <a:pt x="169280" y="816"/>
                </a:lnTo>
                <a:lnTo>
                  <a:pt x="182782" y="363"/>
                </a:lnTo>
                <a:lnTo>
                  <a:pt x="222121" y="48"/>
                </a:lnTo>
                <a:lnTo>
                  <a:pt x="32445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55"/>
          <p:cNvSpPr/>
          <p:nvPr/>
        </p:nvSpPr>
        <p:spPr>
          <a:xfrm>
            <a:off x="5274945" y="4063365"/>
            <a:ext cx="197168" cy="342896"/>
          </a:xfrm>
          <a:custGeom>
            <a:avLst/>
            <a:gdLst/>
            <a:ahLst/>
            <a:cxnLst/>
            <a:rect l="0" t="0" r="0" b="0"/>
            <a:pathLst>
              <a:path w="197168" h="342896">
                <a:moveTo>
                  <a:pt x="197167" y="0"/>
                </a:moveTo>
                <a:lnTo>
                  <a:pt x="138645" y="0"/>
                </a:lnTo>
                <a:lnTo>
                  <a:pt x="133387" y="952"/>
                </a:lnTo>
                <a:lnTo>
                  <a:pt x="127977" y="2539"/>
                </a:lnTo>
                <a:lnTo>
                  <a:pt x="122466" y="4550"/>
                </a:lnTo>
                <a:lnTo>
                  <a:pt x="115933" y="5891"/>
                </a:lnTo>
                <a:lnTo>
                  <a:pt x="108721" y="6785"/>
                </a:lnTo>
                <a:lnTo>
                  <a:pt x="101055" y="7381"/>
                </a:lnTo>
                <a:lnTo>
                  <a:pt x="94040" y="7778"/>
                </a:lnTo>
                <a:lnTo>
                  <a:pt x="81166" y="8219"/>
                </a:lnTo>
                <a:lnTo>
                  <a:pt x="54127" y="8526"/>
                </a:lnTo>
                <a:lnTo>
                  <a:pt x="50372" y="8541"/>
                </a:lnTo>
                <a:lnTo>
                  <a:pt x="45964" y="9504"/>
                </a:lnTo>
                <a:lnTo>
                  <a:pt x="41120" y="11099"/>
                </a:lnTo>
                <a:lnTo>
                  <a:pt x="35986" y="13114"/>
                </a:lnTo>
                <a:lnTo>
                  <a:pt x="31610" y="14458"/>
                </a:lnTo>
                <a:lnTo>
                  <a:pt x="27741" y="15353"/>
                </a:lnTo>
                <a:lnTo>
                  <a:pt x="24209" y="15950"/>
                </a:lnTo>
                <a:lnTo>
                  <a:pt x="20902" y="16349"/>
                </a:lnTo>
                <a:lnTo>
                  <a:pt x="17744" y="16614"/>
                </a:lnTo>
                <a:lnTo>
                  <a:pt x="11696" y="16909"/>
                </a:lnTo>
                <a:lnTo>
                  <a:pt x="5833" y="17040"/>
                </a:lnTo>
                <a:lnTo>
                  <a:pt x="3888" y="18027"/>
                </a:lnTo>
                <a:lnTo>
                  <a:pt x="2592" y="19638"/>
                </a:lnTo>
                <a:lnTo>
                  <a:pt x="1728" y="21665"/>
                </a:lnTo>
                <a:lnTo>
                  <a:pt x="768" y="26456"/>
                </a:lnTo>
                <a:lnTo>
                  <a:pt x="227" y="34508"/>
                </a:lnTo>
                <a:lnTo>
                  <a:pt x="67" y="42927"/>
                </a:lnTo>
                <a:lnTo>
                  <a:pt x="0" y="129786"/>
                </a:lnTo>
                <a:lnTo>
                  <a:pt x="2540" y="138962"/>
                </a:lnTo>
                <a:lnTo>
                  <a:pt x="5891" y="148438"/>
                </a:lnTo>
                <a:lnTo>
                  <a:pt x="7381" y="155825"/>
                </a:lnTo>
                <a:lnTo>
                  <a:pt x="8042" y="164823"/>
                </a:lnTo>
                <a:lnTo>
                  <a:pt x="8219" y="169889"/>
                </a:lnTo>
                <a:lnTo>
                  <a:pt x="9289" y="174219"/>
                </a:lnTo>
                <a:lnTo>
                  <a:pt x="14394" y="184864"/>
                </a:lnTo>
                <a:lnTo>
                  <a:pt x="16782" y="195359"/>
                </a:lnTo>
                <a:lnTo>
                  <a:pt x="21588" y="201182"/>
                </a:lnTo>
                <a:lnTo>
                  <a:pt x="25354" y="205339"/>
                </a:lnTo>
                <a:lnTo>
                  <a:pt x="30161" y="201070"/>
                </a:lnTo>
                <a:lnTo>
                  <a:pt x="32489" y="199769"/>
                </a:lnTo>
                <a:lnTo>
                  <a:pt x="37617" y="198324"/>
                </a:lnTo>
                <a:lnTo>
                  <a:pt x="43071" y="195141"/>
                </a:lnTo>
                <a:lnTo>
                  <a:pt x="45858" y="192959"/>
                </a:lnTo>
                <a:lnTo>
                  <a:pt x="51496" y="190535"/>
                </a:lnTo>
                <a:lnTo>
                  <a:pt x="54333" y="189888"/>
                </a:lnTo>
                <a:lnTo>
                  <a:pt x="60025" y="186629"/>
                </a:lnTo>
                <a:lnTo>
                  <a:pt x="62877" y="184427"/>
                </a:lnTo>
                <a:lnTo>
                  <a:pt x="66683" y="182006"/>
                </a:lnTo>
                <a:lnTo>
                  <a:pt x="71125" y="179440"/>
                </a:lnTo>
                <a:lnTo>
                  <a:pt x="75991" y="176776"/>
                </a:lnTo>
                <a:lnTo>
                  <a:pt x="80188" y="174048"/>
                </a:lnTo>
                <a:lnTo>
                  <a:pt x="83939" y="171277"/>
                </a:lnTo>
                <a:lnTo>
                  <a:pt x="87392" y="168477"/>
                </a:lnTo>
                <a:lnTo>
                  <a:pt x="91598" y="166610"/>
                </a:lnTo>
                <a:lnTo>
                  <a:pt x="96308" y="165366"/>
                </a:lnTo>
                <a:lnTo>
                  <a:pt x="101353" y="164536"/>
                </a:lnTo>
                <a:lnTo>
                  <a:pt x="105668" y="163983"/>
                </a:lnTo>
                <a:lnTo>
                  <a:pt x="109498" y="163614"/>
                </a:lnTo>
                <a:lnTo>
                  <a:pt x="113003" y="163369"/>
                </a:lnTo>
                <a:lnTo>
                  <a:pt x="117246" y="163205"/>
                </a:lnTo>
                <a:lnTo>
                  <a:pt x="127039" y="163023"/>
                </a:lnTo>
                <a:lnTo>
                  <a:pt x="131365" y="163926"/>
                </a:lnTo>
                <a:lnTo>
                  <a:pt x="135201" y="165482"/>
                </a:lnTo>
                <a:lnTo>
                  <a:pt x="138712" y="167471"/>
                </a:lnTo>
                <a:lnTo>
                  <a:pt x="142004" y="169750"/>
                </a:lnTo>
                <a:lnTo>
                  <a:pt x="145152" y="172222"/>
                </a:lnTo>
                <a:lnTo>
                  <a:pt x="151189" y="177508"/>
                </a:lnTo>
                <a:lnTo>
                  <a:pt x="157048" y="183032"/>
                </a:lnTo>
                <a:lnTo>
                  <a:pt x="174297" y="200038"/>
                </a:lnTo>
                <a:lnTo>
                  <a:pt x="180018" y="208285"/>
                </a:lnTo>
                <a:lnTo>
                  <a:pt x="184783" y="217349"/>
                </a:lnTo>
                <a:lnTo>
                  <a:pt x="186900" y="224552"/>
                </a:lnTo>
                <a:lnTo>
                  <a:pt x="187842" y="233468"/>
                </a:lnTo>
                <a:lnTo>
                  <a:pt x="188093" y="238513"/>
                </a:lnTo>
                <a:lnTo>
                  <a:pt x="185831" y="249198"/>
                </a:lnTo>
                <a:lnTo>
                  <a:pt x="181651" y="259344"/>
                </a:lnTo>
                <a:lnTo>
                  <a:pt x="176619" y="267029"/>
                </a:lnTo>
                <a:lnTo>
                  <a:pt x="173747" y="276159"/>
                </a:lnTo>
                <a:lnTo>
                  <a:pt x="172981" y="281261"/>
                </a:lnTo>
                <a:lnTo>
                  <a:pt x="169590" y="289470"/>
                </a:lnTo>
                <a:lnTo>
                  <a:pt x="164908" y="297246"/>
                </a:lnTo>
                <a:lnTo>
                  <a:pt x="159652" y="307052"/>
                </a:lnTo>
                <a:lnTo>
                  <a:pt x="154141" y="315220"/>
                </a:lnTo>
                <a:lnTo>
                  <a:pt x="148517" y="322025"/>
                </a:lnTo>
                <a:lnTo>
                  <a:pt x="142842" y="328225"/>
                </a:lnTo>
                <a:lnTo>
                  <a:pt x="134292" y="337070"/>
                </a:lnTo>
                <a:lnTo>
                  <a:pt x="130486" y="339013"/>
                </a:lnTo>
                <a:lnTo>
                  <a:pt x="126043" y="340309"/>
                </a:lnTo>
                <a:lnTo>
                  <a:pt x="114326" y="342388"/>
                </a:lnTo>
                <a:lnTo>
                  <a:pt x="110184" y="342672"/>
                </a:lnTo>
                <a:lnTo>
                  <a:pt x="105168" y="342798"/>
                </a:lnTo>
                <a:lnTo>
                  <a:pt x="94777" y="342895"/>
                </a:lnTo>
                <a:lnTo>
                  <a:pt x="89888" y="338348"/>
                </a:lnTo>
                <a:lnTo>
                  <a:pt x="85725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56"/>
          <p:cNvSpPr/>
          <p:nvPr/>
        </p:nvSpPr>
        <p:spPr>
          <a:xfrm>
            <a:off x="5532120" y="4166235"/>
            <a:ext cx="180023" cy="240031"/>
          </a:xfrm>
          <a:custGeom>
            <a:avLst/>
            <a:gdLst/>
            <a:ahLst/>
            <a:cxnLst/>
            <a:rect l="0" t="0" r="0" b="0"/>
            <a:pathLst>
              <a:path w="180023" h="240031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4228" y="8730"/>
                </a:lnTo>
                <a:lnTo>
                  <a:pt x="15200" y="10582"/>
                </a:lnTo>
                <a:lnTo>
                  <a:pt x="17233" y="16133"/>
                </a:lnTo>
                <a:lnTo>
                  <a:pt x="19108" y="20280"/>
                </a:lnTo>
                <a:lnTo>
                  <a:pt x="21311" y="24950"/>
                </a:lnTo>
                <a:lnTo>
                  <a:pt x="24685" y="29016"/>
                </a:lnTo>
                <a:lnTo>
                  <a:pt x="28839" y="32679"/>
                </a:lnTo>
                <a:lnTo>
                  <a:pt x="33513" y="36073"/>
                </a:lnTo>
                <a:lnTo>
                  <a:pt x="37582" y="40241"/>
                </a:lnTo>
                <a:lnTo>
                  <a:pt x="41247" y="44925"/>
                </a:lnTo>
                <a:lnTo>
                  <a:pt x="44643" y="49952"/>
                </a:lnTo>
                <a:lnTo>
                  <a:pt x="47859" y="55209"/>
                </a:lnTo>
                <a:lnTo>
                  <a:pt x="50956" y="60618"/>
                </a:lnTo>
                <a:lnTo>
                  <a:pt x="56937" y="71709"/>
                </a:lnTo>
                <a:lnTo>
                  <a:pt x="71409" y="100048"/>
                </a:lnTo>
                <a:lnTo>
                  <a:pt x="74276" y="104798"/>
                </a:lnTo>
                <a:lnTo>
                  <a:pt x="77139" y="108918"/>
                </a:lnTo>
                <a:lnTo>
                  <a:pt x="80001" y="112617"/>
                </a:lnTo>
                <a:lnTo>
                  <a:pt x="82862" y="117940"/>
                </a:lnTo>
                <a:lnTo>
                  <a:pt x="85721" y="124347"/>
                </a:lnTo>
                <a:lnTo>
                  <a:pt x="88580" y="131475"/>
                </a:lnTo>
                <a:lnTo>
                  <a:pt x="92390" y="138132"/>
                </a:lnTo>
                <a:lnTo>
                  <a:pt x="96836" y="144476"/>
                </a:lnTo>
                <a:lnTo>
                  <a:pt x="101705" y="150610"/>
                </a:lnTo>
                <a:lnTo>
                  <a:pt x="105903" y="156604"/>
                </a:lnTo>
                <a:lnTo>
                  <a:pt x="109654" y="162505"/>
                </a:lnTo>
                <a:lnTo>
                  <a:pt x="113108" y="168344"/>
                </a:lnTo>
                <a:lnTo>
                  <a:pt x="116362" y="173189"/>
                </a:lnTo>
                <a:lnTo>
                  <a:pt x="119485" y="177372"/>
                </a:lnTo>
                <a:lnTo>
                  <a:pt x="122518" y="181113"/>
                </a:lnTo>
                <a:lnTo>
                  <a:pt x="126447" y="185512"/>
                </a:lnTo>
                <a:lnTo>
                  <a:pt x="135891" y="195479"/>
                </a:lnTo>
                <a:lnTo>
                  <a:pt x="147367" y="207251"/>
                </a:lnTo>
                <a:lnTo>
                  <a:pt x="150632" y="211509"/>
                </a:lnTo>
                <a:lnTo>
                  <a:pt x="153762" y="216254"/>
                </a:lnTo>
                <a:lnTo>
                  <a:pt x="156800" y="221322"/>
                </a:lnTo>
                <a:lnTo>
                  <a:pt x="159778" y="225653"/>
                </a:lnTo>
                <a:lnTo>
                  <a:pt x="162716" y="229492"/>
                </a:lnTo>
                <a:lnTo>
                  <a:pt x="169724" y="237948"/>
                </a:lnTo>
                <a:lnTo>
                  <a:pt x="171252" y="238642"/>
                </a:lnTo>
                <a:lnTo>
                  <a:pt x="173223" y="239105"/>
                </a:lnTo>
                <a:lnTo>
                  <a:pt x="18002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57"/>
          <p:cNvSpPr/>
          <p:nvPr/>
        </p:nvSpPr>
        <p:spPr>
          <a:xfrm>
            <a:off x="5557837" y="4166235"/>
            <a:ext cx="145734" cy="231458"/>
          </a:xfrm>
          <a:custGeom>
            <a:avLst/>
            <a:gdLst/>
            <a:ahLst/>
            <a:cxnLst/>
            <a:rect l="0" t="0" r="0" b="0"/>
            <a:pathLst>
              <a:path w="145734" h="231458">
                <a:moveTo>
                  <a:pt x="145733" y="0"/>
                </a:moveTo>
                <a:lnTo>
                  <a:pt x="124173" y="0"/>
                </a:lnTo>
                <a:lnTo>
                  <a:pt x="122787" y="952"/>
                </a:lnTo>
                <a:lnTo>
                  <a:pt x="121863" y="2540"/>
                </a:lnTo>
                <a:lnTo>
                  <a:pt x="121246" y="4550"/>
                </a:lnTo>
                <a:lnTo>
                  <a:pt x="118023" y="9325"/>
                </a:lnTo>
                <a:lnTo>
                  <a:pt x="115829" y="11931"/>
                </a:lnTo>
                <a:lnTo>
                  <a:pt x="113414" y="15574"/>
                </a:lnTo>
                <a:lnTo>
                  <a:pt x="110852" y="19908"/>
                </a:lnTo>
                <a:lnTo>
                  <a:pt x="108192" y="24702"/>
                </a:lnTo>
                <a:lnTo>
                  <a:pt x="102695" y="35108"/>
                </a:lnTo>
                <a:lnTo>
                  <a:pt x="99896" y="40550"/>
                </a:lnTo>
                <a:lnTo>
                  <a:pt x="96125" y="47036"/>
                </a:lnTo>
                <a:lnTo>
                  <a:pt x="86855" y="61862"/>
                </a:lnTo>
                <a:lnTo>
                  <a:pt x="81716" y="70769"/>
                </a:lnTo>
                <a:lnTo>
                  <a:pt x="70926" y="90825"/>
                </a:lnTo>
                <a:lnTo>
                  <a:pt x="66334" y="100555"/>
                </a:lnTo>
                <a:lnTo>
                  <a:pt x="62320" y="109899"/>
                </a:lnTo>
                <a:lnTo>
                  <a:pt x="58692" y="118986"/>
                </a:lnTo>
                <a:lnTo>
                  <a:pt x="54368" y="127901"/>
                </a:lnTo>
                <a:lnTo>
                  <a:pt x="49580" y="136702"/>
                </a:lnTo>
                <a:lnTo>
                  <a:pt x="44483" y="145427"/>
                </a:lnTo>
                <a:lnTo>
                  <a:pt x="36280" y="160202"/>
                </a:lnTo>
                <a:lnTo>
                  <a:pt x="26307" y="179229"/>
                </a:lnTo>
                <a:lnTo>
                  <a:pt x="23253" y="185209"/>
                </a:lnTo>
                <a:lnTo>
                  <a:pt x="20264" y="190147"/>
                </a:lnTo>
                <a:lnTo>
                  <a:pt x="17320" y="194392"/>
                </a:lnTo>
                <a:lnTo>
                  <a:pt x="14404" y="198175"/>
                </a:lnTo>
                <a:lnTo>
                  <a:pt x="11508" y="201649"/>
                </a:lnTo>
                <a:lnTo>
                  <a:pt x="8624" y="204917"/>
                </a:lnTo>
                <a:lnTo>
                  <a:pt x="5750" y="208049"/>
                </a:lnTo>
                <a:lnTo>
                  <a:pt x="3833" y="211089"/>
                </a:lnTo>
                <a:lnTo>
                  <a:pt x="1704" y="217007"/>
                </a:lnTo>
                <a:lnTo>
                  <a:pt x="757" y="22281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58"/>
          <p:cNvSpPr/>
          <p:nvPr/>
        </p:nvSpPr>
        <p:spPr>
          <a:xfrm>
            <a:off x="5883592" y="423481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4762" y="9764"/>
                </a:lnTo>
                <a:lnTo>
                  <a:pt x="17462" y="9367"/>
                </a:lnTo>
                <a:lnTo>
                  <a:pt x="21166" y="9102"/>
                </a:lnTo>
                <a:lnTo>
                  <a:pt x="25541" y="8925"/>
                </a:lnTo>
                <a:lnTo>
                  <a:pt x="45350" y="8677"/>
                </a:lnTo>
                <a:lnTo>
                  <a:pt x="52141" y="7689"/>
                </a:lnTo>
                <a:lnTo>
                  <a:pt x="58573" y="6079"/>
                </a:lnTo>
                <a:lnTo>
                  <a:pt x="64766" y="4053"/>
                </a:lnTo>
                <a:lnTo>
                  <a:pt x="71753" y="2701"/>
                </a:lnTo>
                <a:lnTo>
                  <a:pt x="79267" y="1801"/>
                </a:lnTo>
                <a:lnTo>
                  <a:pt x="87135" y="1200"/>
                </a:lnTo>
                <a:lnTo>
                  <a:pt x="94285" y="800"/>
                </a:lnTo>
                <a:lnTo>
                  <a:pt x="107310" y="355"/>
                </a:lnTo>
                <a:lnTo>
                  <a:pt x="143777" y="4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59"/>
          <p:cNvSpPr/>
          <p:nvPr/>
        </p:nvSpPr>
        <p:spPr>
          <a:xfrm>
            <a:off x="6226876" y="4114800"/>
            <a:ext cx="25334" cy="265748"/>
          </a:xfrm>
          <a:custGeom>
            <a:avLst/>
            <a:gdLst/>
            <a:ahLst/>
            <a:cxnLst/>
            <a:rect l="0" t="0" r="0" b="0"/>
            <a:pathLst>
              <a:path w="25334" h="265748">
                <a:moveTo>
                  <a:pt x="25333" y="0"/>
                </a:moveTo>
                <a:lnTo>
                  <a:pt x="25333" y="24702"/>
                </a:lnTo>
                <a:lnTo>
                  <a:pt x="24381" y="29803"/>
                </a:lnTo>
                <a:lnTo>
                  <a:pt x="22794" y="35109"/>
                </a:lnTo>
                <a:lnTo>
                  <a:pt x="20783" y="40550"/>
                </a:lnTo>
                <a:lnTo>
                  <a:pt x="19442" y="47036"/>
                </a:lnTo>
                <a:lnTo>
                  <a:pt x="18548" y="54217"/>
                </a:lnTo>
                <a:lnTo>
                  <a:pt x="17952" y="61862"/>
                </a:lnTo>
                <a:lnTo>
                  <a:pt x="17555" y="69816"/>
                </a:lnTo>
                <a:lnTo>
                  <a:pt x="17114" y="86274"/>
                </a:lnTo>
                <a:lnTo>
                  <a:pt x="16866" y="111605"/>
                </a:lnTo>
                <a:lnTo>
                  <a:pt x="15878" y="120123"/>
                </a:lnTo>
                <a:lnTo>
                  <a:pt x="14268" y="128659"/>
                </a:lnTo>
                <a:lnTo>
                  <a:pt x="12242" y="137208"/>
                </a:lnTo>
                <a:lnTo>
                  <a:pt x="10890" y="144812"/>
                </a:lnTo>
                <a:lnTo>
                  <a:pt x="9990" y="151786"/>
                </a:lnTo>
                <a:lnTo>
                  <a:pt x="9389" y="158341"/>
                </a:lnTo>
                <a:lnTo>
                  <a:pt x="8037" y="165568"/>
                </a:lnTo>
                <a:lnTo>
                  <a:pt x="6183" y="173244"/>
                </a:lnTo>
                <a:lnTo>
                  <a:pt x="3993" y="181218"/>
                </a:lnTo>
                <a:lnTo>
                  <a:pt x="2535" y="188440"/>
                </a:lnTo>
                <a:lnTo>
                  <a:pt x="1562" y="195159"/>
                </a:lnTo>
                <a:lnTo>
                  <a:pt x="913" y="201543"/>
                </a:lnTo>
                <a:lnTo>
                  <a:pt x="481" y="207705"/>
                </a:lnTo>
                <a:lnTo>
                  <a:pt x="193" y="213717"/>
                </a:lnTo>
                <a:lnTo>
                  <a:pt x="0" y="219631"/>
                </a:lnTo>
                <a:lnTo>
                  <a:pt x="825" y="224525"/>
                </a:lnTo>
                <a:lnTo>
                  <a:pt x="2327" y="228741"/>
                </a:lnTo>
                <a:lnTo>
                  <a:pt x="4281" y="232504"/>
                </a:lnTo>
                <a:lnTo>
                  <a:pt x="5583" y="235965"/>
                </a:lnTo>
                <a:lnTo>
                  <a:pt x="6452" y="239225"/>
                </a:lnTo>
                <a:lnTo>
                  <a:pt x="7031" y="242351"/>
                </a:lnTo>
                <a:lnTo>
                  <a:pt x="8369" y="245387"/>
                </a:lnTo>
                <a:lnTo>
                  <a:pt x="10214" y="248364"/>
                </a:lnTo>
                <a:lnTo>
                  <a:pt x="12396" y="251300"/>
                </a:lnTo>
                <a:lnTo>
                  <a:pt x="13851" y="254211"/>
                </a:lnTo>
                <a:lnTo>
                  <a:pt x="14822" y="257104"/>
                </a:lnTo>
                <a:lnTo>
                  <a:pt x="16761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60"/>
          <p:cNvSpPr/>
          <p:nvPr/>
        </p:nvSpPr>
        <p:spPr>
          <a:xfrm>
            <a:off x="6380797" y="4114800"/>
            <a:ext cx="205592" cy="222842"/>
          </a:xfrm>
          <a:custGeom>
            <a:avLst/>
            <a:gdLst/>
            <a:ahLst/>
            <a:cxnLst/>
            <a:rect l="0" t="0" r="0" b="0"/>
            <a:pathLst>
              <a:path w="205592" h="222842">
                <a:moveTo>
                  <a:pt x="34290" y="0"/>
                </a:moveTo>
                <a:lnTo>
                  <a:pt x="34290" y="11931"/>
                </a:lnTo>
                <a:lnTo>
                  <a:pt x="33338" y="14621"/>
                </a:lnTo>
                <a:lnTo>
                  <a:pt x="29740" y="20151"/>
                </a:lnTo>
                <a:lnTo>
                  <a:pt x="28398" y="23911"/>
                </a:lnTo>
                <a:lnTo>
                  <a:pt x="27505" y="28323"/>
                </a:lnTo>
                <a:lnTo>
                  <a:pt x="26909" y="33169"/>
                </a:lnTo>
                <a:lnTo>
                  <a:pt x="25560" y="37353"/>
                </a:lnTo>
                <a:lnTo>
                  <a:pt x="23707" y="41094"/>
                </a:lnTo>
                <a:lnTo>
                  <a:pt x="21520" y="44541"/>
                </a:lnTo>
                <a:lnTo>
                  <a:pt x="20061" y="48744"/>
                </a:lnTo>
                <a:lnTo>
                  <a:pt x="19089" y="53451"/>
                </a:lnTo>
                <a:lnTo>
                  <a:pt x="18442" y="58494"/>
                </a:lnTo>
                <a:lnTo>
                  <a:pt x="17057" y="63761"/>
                </a:lnTo>
                <a:lnTo>
                  <a:pt x="15181" y="69177"/>
                </a:lnTo>
                <a:lnTo>
                  <a:pt x="12979" y="74693"/>
                </a:lnTo>
                <a:lnTo>
                  <a:pt x="11510" y="80275"/>
                </a:lnTo>
                <a:lnTo>
                  <a:pt x="10531" y="85902"/>
                </a:lnTo>
                <a:lnTo>
                  <a:pt x="9878" y="91558"/>
                </a:lnTo>
                <a:lnTo>
                  <a:pt x="9443" y="97233"/>
                </a:lnTo>
                <a:lnTo>
                  <a:pt x="9153" y="102922"/>
                </a:lnTo>
                <a:lnTo>
                  <a:pt x="8745" y="117490"/>
                </a:lnTo>
                <a:lnTo>
                  <a:pt x="8607" y="135497"/>
                </a:lnTo>
                <a:lnTo>
                  <a:pt x="9548" y="140813"/>
                </a:lnTo>
                <a:lnTo>
                  <a:pt x="11128" y="146263"/>
                </a:lnTo>
                <a:lnTo>
                  <a:pt x="13134" y="151801"/>
                </a:lnTo>
                <a:lnTo>
                  <a:pt x="15423" y="156446"/>
                </a:lnTo>
                <a:lnTo>
                  <a:pt x="17902" y="160495"/>
                </a:lnTo>
                <a:lnTo>
                  <a:pt x="20507" y="164146"/>
                </a:lnTo>
                <a:lnTo>
                  <a:pt x="25942" y="170744"/>
                </a:lnTo>
                <a:lnTo>
                  <a:pt x="31532" y="176851"/>
                </a:lnTo>
                <a:lnTo>
                  <a:pt x="40035" y="185644"/>
                </a:lnTo>
                <a:lnTo>
                  <a:pt x="54297" y="200012"/>
                </a:lnTo>
                <a:lnTo>
                  <a:pt x="58105" y="202874"/>
                </a:lnTo>
                <a:lnTo>
                  <a:pt x="62550" y="205734"/>
                </a:lnTo>
                <a:lnTo>
                  <a:pt x="67417" y="208594"/>
                </a:lnTo>
                <a:lnTo>
                  <a:pt x="71615" y="211452"/>
                </a:lnTo>
                <a:lnTo>
                  <a:pt x="75366" y="214310"/>
                </a:lnTo>
                <a:lnTo>
                  <a:pt x="78819" y="217169"/>
                </a:lnTo>
                <a:lnTo>
                  <a:pt x="85195" y="220344"/>
                </a:lnTo>
                <a:lnTo>
                  <a:pt x="88230" y="221191"/>
                </a:lnTo>
                <a:lnTo>
                  <a:pt x="92157" y="221755"/>
                </a:lnTo>
                <a:lnTo>
                  <a:pt x="96681" y="222132"/>
                </a:lnTo>
                <a:lnTo>
                  <a:pt x="105834" y="222550"/>
                </a:lnTo>
                <a:lnTo>
                  <a:pt x="113077" y="222736"/>
                </a:lnTo>
                <a:lnTo>
                  <a:pt x="127061" y="222841"/>
                </a:lnTo>
                <a:lnTo>
                  <a:pt x="131380" y="221903"/>
                </a:lnTo>
                <a:lnTo>
                  <a:pt x="135212" y="220325"/>
                </a:lnTo>
                <a:lnTo>
                  <a:pt x="138719" y="218321"/>
                </a:lnTo>
                <a:lnTo>
                  <a:pt x="147695" y="213554"/>
                </a:lnTo>
                <a:lnTo>
                  <a:pt x="152756" y="210949"/>
                </a:lnTo>
                <a:lnTo>
                  <a:pt x="157083" y="208260"/>
                </a:lnTo>
                <a:lnTo>
                  <a:pt x="160919" y="205515"/>
                </a:lnTo>
                <a:lnTo>
                  <a:pt x="164429" y="202732"/>
                </a:lnTo>
                <a:lnTo>
                  <a:pt x="167722" y="199925"/>
                </a:lnTo>
                <a:lnTo>
                  <a:pt x="173921" y="194265"/>
                </a:lnTo>
                <a:lnTo>
                  <a:pt x="176907" y="190470"/>
                </a:lnTo>
                <a:lnTo>
                  <a:pt x="179851" y="186035"/>
                </a:lnTo>
                <a:lnTo>
                  <a:pt x="182765" y="181173"/>
                </a:lnTo>
                <a:lnTo>
                  <a:pt x="185661" y="176027"/>
                </a:lnTo>
                <a:lnTo>
                  <a:pt x="191418" y="165229"/>
                </a:lnTo>
                <a:lnTo>
                  <a:pt x="200015" y="148440"/>
                </a:lnTo>
                <a:lnTo>
                  <a:pt x="201924" y="142775"/>
                </a:lnTo>
                <a:lnTo>
                  <a:pt x="203195" y="137093"/>
                </a:lnTo>
                <a:lnTo>
                  <a:pt x="204044" y="131400"/>
                </a:lnTo>
                <a:lnTo>
                  <a:pt x="204609" y="125700"/>
                </a:lnTo>
                <a:lnTo>
                  <a:pt x="204986" y="119995"/>
                </a:lnTo>
                <a:lnTo>
                  <a:pt x="205238" y="114287"/>
                </a:lnTo>
                <a:lnTo>
                  <a:pt x="205517" y="102864"/>
                </a:lnTo>
                <a:lnTo>
                  <a:pt x="205591" y="97151"/>
                </a:lnTo>
                <a:lnTo>
                  <a:pt x="204688" y="91437"/>
                </a:lnTo>
                <a:lnTo>
                  <a:pt x="203134" y="85723"/>
                </a:lnTo>
                <a:lnTo>
                  <a:pt x="201145" y="80009"/>
                </a:lnTo>
                <a:lnTo>
                  <a:pt x="198867" y="74294"/>
                </a:lnTo>
                <a:lnTo>
                  <a:pt x="196396" y="68579"/>
                </a:lnTo>
                <a:lnTo>
                  <a:pt x="193795" y="62864"/>
                </a:lnTo>
                <a:lnTo>
                  <a:pt x="190156" y="58102"/>
                </a:lnTo>
                <a:lnTo>
                  <a:pt x="185826" y="53975"/>
                </a:lnTo>
                <a:lnTo>
                  <a:pt x="181035" y="50270"/>
                </a:lnTo>
                <a:lnTo>
                  <a:pt x="176887" y="46849"/>
                </a:lnTo>
                <a:lnTo>
                  <a:pt x="173170" y="43615"/>
                </a:lnTo>
                <a:lnTo>
                  <a:pt x="169739" y="40506"/>
                </a:lnTo>
                <a:lnTo>
                  <a:pt x="164594" y="37481"/>
                </a:lnTo>
                <a:lnTo>
                  <a:pt x="158307" y="34513"/>
                </a:lnTo>
                <a:lnTo>
                  <a:pt x="151258" y="31581"/>
                </a:lnTo>
                <a:lnTo>
                  <a:pt x="144654" y="28674"/>
                </a:lnTo>
                <a:lnTo>
                  <a:pt x="132236" y="22904"/>
                </a:lnTo>
                <a:lnTo>
                  <a:pt x="114534" y="14300"/>
                </a:lnTo>
                <a:lnTo>
                  <a:pt x="107789" y="12391"/>
                </a:lnTo>
                <a:lnTo>
                  <a:pt x="100434" y="11118"/>
                </a:lnTo>
                <a:lnTo>
                  <a:pt x="92674" y="10269"/>
                </a:lnTo>
                <a:lnTo>
                  <a:pt x="85595" y="8751"/>
                </a:lnTo>
                <a:lnTo>
                  <a:pt x="78971" y="6787"/>
                </a:lnTo>
                <a:lnTo>
                  <a:pt x="72650" y="4524"/>
                </a:lnTo>
                <a:lnTo>
                  <a:pt x="65578" y="3016"/>
                </a:lnTo>
                <a:lnTo>
                  <a:pt x="58006" y="2011"/>
                </a:lnTo>
                <a:lnTo>
                  <a:pt x="50101" y="1341"/>
                </a:lnTo>
                <a:lnTo>
                  <a:pt x="41021" y="89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61"/>
          <p:cNvSpPr/>
          <p:nvPr/>
        </p:nvSpPr>
        <p:spPr>
          <a:xfrm>
            <a:off x="5214937" y="4449490"/>
            <a:ext cx="1628776" cy="51070"/>
          </a:xfrm>
          <a:custGeom>
            <a:avLst/>
            <a:gdLst/>
            <a:ahLst/>
            <a:cxnLst/>
            <a:rect l="0" t="0" r="0" b="0"/>
            <a:pathLst>
              <a:path w="1628776" h="51070">
                <a:moveTo>
                  <a:pt x="0" y="33927"/>
                </a:moveTo>
                <a:lnTo>
                  <a:pt x="7381" y="33927"/>
                </a:lnTo>
                <a:lnTo>
                  <a:pt x="9683" y="34880"/>
                </a:lnTo>
                <a:lnTo>
                  <a:pt x="13123" y="36467"/>
                </a:lnTo>
                <a:lnTo>
                  <a:pt x="17321" y="38478"/>
                </a:lnTo>
                <a:lnTo>
                  <a:pt x="21072" y="39818"/>
                </a:lnTo>
                <a:lnTo>
                  <a:pt x="27780" y="41308"/>
                </a:lnTo>
                <a:lnTo>
                  <a:pt x="78098" y="42453"/>
                </a:lnTo>
                <a:lnTo>
                  <a:pt x="141767" y="42497"/>
                </a:lnTo>
                <a:lnTo>
                  <a:pt x="152614" y="43450"/>
                </a:lnTo>
                <a:lnTo>
                  <a:pt x="163655" y="45038"/>
                </a:lnTo>
                <a:lnTo>
                  <a:pt x="174826" y="47049"/>
                </a:lnTo>
                <a:lnTo>
                  <a:pt x="186083" y="48390"/>
                </a:lnTo>
                <a:lnTo>
                  <a:pt x="208751" y="49880"/>
                </a:lnTo>
                <a:lnTo>
                  <a:pt x="247484" y="50719"/>
                </a:lnTo>
                <a:lnTo>
                  <a:pt x="429140" y="51069"/>
                </a:lnTo>
                <a:lnTo>
                  <a:pt x="446114" y="50118"/>
                </a:lnTo>
                <a:lnTo>
                  <a:pt x="463144" y="48531"/>
                </a:lnTo>
                <a:lnTo>
                  <a:pt x="480213" y="46521"/>
                </a:lnTo>
                <a:lnTo>
                  <a:pt x="498259" y="45180"/>
                </a:lnTo>
                <a:lnTo>
                  <a:pt x="536092" y="43691"/>
                </a:lnTo>
                <a:lnTo>
                  <a:pt x="594875" y="42852"/>
                </a:lnTo>
                <a:lnTo>
                  <a:pt x="654521" y="42604"/>
                </a:lnTo>
                <a:lnTo>
                  <a:pt x="675424" y="41617"/>
                </a:lnTo>
                <a:lnTo>
                  <a:pt x="696981" y="40006"/>
                </a:lnTo>
                <a:lnTo>
                  <a:pt x="718971" y="37980"/>
                </a:lnTo>
                <a:lnTo>
                  <a:pt x="740299" y="36629"/>
                </a:lnTo>
                <a:lnTo>
                  <a:pt x="781777" y="35128"/>
                </a:lnTo>
                <a:lnTo>
                  <a:pt x="803125" y="33775"/>
                </a:lnTo>
                <a:lnTo>
                  <a:pt x="847164" y="29732"/>
                </a:lnTo>
                <a:lnTo>
                  <a:pt x="868624" y="28273"/>
                </a:lnTo>
                <a:lnTo>
                  <a:pt x="889598" y="27300"/>
                </a:lnTo>
                <a:lnTo>
                  <a:pt x="910248" y="26652"/>
                </a:lnTo>
                <a:lnTo>
                  <a:pt x="931634" y="25267"/>
                </a:lnTo>
                <a:lnTo>
                  <a:pt x="975717" y="21188"/>
                </a:lnTo>
                <a:lnTo>
                  <a:pt x="998141" y="19720"/>
                </a:lnTo>
                <a:lnTo>
                  <a:pt x="1020710" y="18741"/>
                </a:lnTo>
                <a:lnTo>
                  <a:pt x="1043376" y="18088"/>
                </a:lnTo>
                <a:lnTo>
                  <a:pt x="1065154" y="16700"/>
                </a:lnTo>
                <a:lnTo>
                  <a:pt x="1086340" y="14822"/>
                </a:lnTo>
                <a:lnTo>
                  <a:pt x="1107132" y="12618"/>
                </a:lnTo>
                <a:lnTo>
                  <a:pt x="1128613" y="11148"/>
                </a:lnTo>
                <a:lnTo>
                  <a:pt x="1150554" y="10169"/>
                </a:lnTo>
                <a:lnTo>
                  <a:pt x="1194300" y="9080"/>
                </a:lnTo>
                <a:lnTo>
                  <a:pt x="1235967" y="8597"/>
                </a:lnTo>
                <a:lnTo>
                  <a:pt x="1255461" y="7515"/>
                </a:lnTo>
                <a:lnTo>
                  <a:pt x="1274171" y="5841"/>
                </a:lnTo>
                <a:lnTo>
                  <a:pt x="1292361" y="3774"/>
                </a:lnTo>
                <a:lnTo>
                  <a:pt x="1311153" y="2395"/>
                </a:lnTo>
                <a:lnTo>
                  <a:pt x="1349815" y="863"/>
                </a:lnTo>
                <a:lnTo>
                  <a:pt x="1404516" y="0"/>
                </a:lnTo>
                <a:lnTo>
                  <a:pt x="1421166" y="832"/>
                </a:lnTo>
                <a:lnTo>
                  <a:pt x="1437029" y="2339"/>
                </a:lnTo>
                <a:lnTo>
                  <a:pt x="1452367" y="4295"/>
                </a:lnTo>
                <a:lnTo>
                  <a:pt x="1466402" y="5600"/>
                </a:lnTo>
                <a:lnTo>
                  <a:pt x="1492156" y="7050"/>
                </a:lnTo>
                <a:lnTo>
                  <a:pt x="1523526" y="7866"/>
                </a:lnTo>
                <a:lnTo>
                  <a:pt x="1532891" y="8933"/>
                </a:lnTo>
                <a:lnTo>
                  <a:pt x="1541993" y="10597"/>
                </a:lnTo>
                <a:lnTo>
                  <a:pt x="1550918" y="12658"/>
                </a:lnTo>
                <a:lnTo>
                  <a:pt x="1558772" y="14033"/>
                </a:lnTo>
                <a:lnTo>
                  <a:pt x="1572580" y="15560"/>
                </a:lnTo>
                <a:lnTo>
                  <a:pt x="1621317" y="16751"/>
                </a:lnTo>
                <a:lnTo>
                  <a:pt x="1628775" y="16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62"/>
          <p:cNvSpPr/>
          <p:nvPr/>
        </p:nvSpPr>
        <p:spPr>
          <a:xfrm>
            <a:off x="6261297" y="4543529"/>
            <a:ext cx="273291" cy="291199"/>
          </a:xfrm>
          <a:custGeom>
            <a:avLst/>
            <a:gdLst/>
            <a:ahLst/>
            <a:cxnLst/>
            <a:rect l="0" t="0" r="0" b="0"/>
            <a:pathLst>
              <a:path w="273291" h="291199">
                <a:moveTo>
                  <a:pt x="188080" y="8468"/>
                </a:moveTo>
                <a:lnTo>
                  <a:pt x="178978" y="8468"/>
                </a:lnTo>
                <a:lnTo>
                  <a:pt x="175345" y="7516"/>
                </a:lnTo>
                <a:lnTo>
                  <a:pt x="168767" y="3918"/>
                </a:lnTo>
                <a:lnTo>
                  <a:pt x="162669" y="1683"/>
                </a:lnTo>
                <a:lnTo>
                  <a:pt x="155831" y="690"/>
                </a:lnTo>
                <a:lnTo>
                  <a:pt x="151341" y="425"/>
                </a:lnTo>
                <a:lnTo>
                  <a:pt x="141271" y="131"/>
                </a:lnTo>
                <a:lnTo>
                  <a:pt x="130446" y="0"/>
                </a:lnTo>
                <a:lnTo>
                  <a:pt x="125845" y="918"/>
                </a:lnTo>
                <a:lnTo>
                  <a:pt x="118193" y="4477"/>
                </a:lnTo>
                <a:lnTo>
                  <a:pt x="103979" y="11837"/>
                </a:lnTo>
                <a:lnTo>
                  <a:pt x="98675" y="15476"/>
                </a:lnTo>
                <a:lnTo>
                  <a:pt x="93234" y="19808"/>
                </a:lnTo>
                <a:lnTo>
                  <a:pt x="87702" y="24601"/>
                </a:lnTo>
                <a:lnTo>
                  <a:pt x="82109" y="29701"/>
                </a:lnTo>
                <a:lnTo>
                  <a:pt x="70814" y="40447"/>
                </a:lnTo>
                <a:lnTo>
                  <a:pt x="65135" y="46933"/>
                </a:lnTo>
                <a:lnTo>
                  <a:pt x="59444" y="54114"/>
                </a:lnTo>
                <a:lnTo>
                  <a:pt x="53745" y="61758"/>
                </a:lnTo>
                <a:lnTo>
                  <a:pt x="42333" y="77873"/>
                </a:lnTo>
                <a:lnTo>
                  <a:pt x="36624" y="86170"/>
                </a:lnTo>
                <a:lnTo>
                  <a:pt x="31864" y="94560"/>
                </a:lnTo>
                <a:lnTo>
                  <a:pt x="27738" y="103010"/>
                </a:lnTo>
                <a:lnTo>
                  <a:pt x="24036" y="111501"/>
                </a:lnTo>
                <a:lnTo>
                  <a:pt x="20615" y="120019"/>
                </a:lnTo>
                <a:lnTo>
                  <a:pt x="14273" y="137104"/>
                </a:lnTo>
                <a:lnTo>
                  <a:pt x="11249" y="146613"/>
                </a:lnTo>
                <a:lnTo>
                  <a:pt x="8280" y="156762"/>
                </a:lnTo>
                <a:lnTo>
                  <a:pt x="5349" y="167338"/>
                </a:lnTo>
                <a:lnTo>
                  <a:pt x="3394" y="177247"/>
                </a:lnTo>
                <a:lnTo>
                  <a:pt x="2091" y="186710"/>
                </a:lnTo>
                <a:lnTo>
                  <a:pt x="1222" y="195876"/>
                </a:lnTo>
                <a:lnTo>
                  <a:pt x="644" y="204844"/>
                </a:lnTo>
                <a:lnTo>
                  <a:pt x="257" y="213681"/>
                </a:lnTo>
                <a:lnTo>
                  <a:pt x="0" y="222429"/>
                </a:lnTo>
                <a:lnTo>
                  <a:pt x="780" y="230166"/>
                </a:lnTo>
                <a:lnTo>
                  <a:pt x="2254" y="237229"/>
                </a:lnTo>
                <a:lnTo>
                  <a:pt x="4188" y="243843"/>
                </a:lnTo>
                <a:lnTo>
                  <a:pt x="6431" y="250157"/>
                </a:lnTo>
                <a:lnTo>
                  <a:pt x="8878" y="256272"/>
                </a:lnTo>
                <a:lnTo>
                  <a:pt x="11462" y="262253"/>
                </a:lnTo>
                <a:lnTo>
                  <a:pt x="14137" y="267193"/>
                </a:lnTo>
                <a:lnTo>
                  <a:pt x="19649" y="275222"/>
                </a:lnTo>
                <a:lnTo>
                  <a:pt x="27814" y="281965"/>
                </a:lnTo>
                <a:lnTo>
                  <a:pt x="32659" y="285097"/>
                </a:lnTo>
                <a:lnTo>
                  <a:pt x="37793" y="287185"/>
                </a:lnTo>
                <a:lnTo>
                  <a:pt x="43121" y="288577"/>
                </a:lnTo>
                <a:lnTo>
                  <a:pt x="48579" y="289505"/>
                </a:lnTo>
                <a:lnTo>
                  <a:pt x="55074" y="290124"/>
                </a:lnTo>
                <a:lnTo>
                  <a:pt x="62262" y="290536"/>
                </a:lnTo>
                <a:lnTo>
                  <a:pt x="76916" y="290994"/>
                </a:lnTo>
                <a:lnTo>
                  <a:pt x="89779" y="291198"/>
                </a:lnTo>
                <a:lnTo>
                  <a:pt x="96828" y="290299"/>
                </a:lnTo>
                <a:lnTo>
                  <a:pt x="104386" y="288748"/>
                </a:lnTo>
                <a:lnTo>
                  <a:pt x="112281" y="286761"/>
                </a:lnTo>
                <a:lnTo>
                  <a:pt x="120403" y="284484"/>
                </a:lnTo>
                <a:lnTo>
                  <a:pt x="137046" y="279415"/>
                </a:lnTo>
                <a:lnTo>
                  <a:pt x="144532" y="275777"/>
                </a:lnTo>
                <a:lnTo>
                  <a:pt x="151428" y="271446"/>
                </a:lnTo>
                <a:lnTo>
                  <a:pt x="157931" y="266654"/>
                </a:lnTo>
                <a:lnTo>
                  <a:pt x="164170" y="261555"/>
                </a:lnTo>
                <a:lnTo>
                  <a:pt x="170236" y="256250"/>
                </a:lnTo>
                <a:lnTo>
                  <a:pt x="176184" y="250808"/>
                </a:lnTo>
                <a:lnTo>
                  <a:pt x="190413" y="237143"/>
                </a:lnTo>
                <a:lnTo>
                  <a:pt x="198208" y="229498"/>
                </a:lnTo>
                <a:lnTo>
                  <a:pt x="205309" y="221544"/>
                </a:lnTo>
                <a:lnTo>
                  <a:pt x="211949" y="213384"/>
                </a:lnTo>
                <a:lnTo>
                  <a:pt x="218280" y="205086"/>
                </a:lnTo>
                <a:lnTo>
                  <a:pt x="224406" y="196697"/>
                </a:lnTo>
                <a:lnTo>
                  <a:pt x="236292" y="179755"/>
                </a:lnTo>
                <a:lnTo>
                  <a:pt x="241177" y="171237"/>
                </a:lnTo>
                <a:lnTo>
                  <a:pt x="245385" y="162701"/>
                </a:lnTo>
                <a:lnTo>
                  <a:pt x="249143" y="154152"/>
                </a:lnTo>
                <a:lnTo>
                  <a:pt x="252601" y="145596"/>
                </a:lnTo>
                <a:lnTo>
                  <a:pt x="258984" y="128469"/>
                </a:lnTo>
                <a:lnTo>
                  <a:pt x="267932" y="102761"/>
                </a:lnTo>
                <a:lnTo>
                  <a:pt x="269890" y="95143"/>
                </a:lnTo>
                <a:lnTo>
                  <a:pt x="271194" y="88159"/>
                </a:lnTo>
                <a:lnTo>
                  <a:pt x="272065" y="81597"/>
                </a:lnTo>
                <a:lnTo>
                  <a:pt x="272645" y="74366"/>
                </a:lnTo>
                <a:lnTo>
                  <a:pt x="273032" y="66688"/>
                </a:lnTo>
                <a:lnTo>
                  <a:pt x="273290" y="58711"/>
                </a:lnTo>
                <a:lnTo>
                  <a:pt x="272509" y="52441"/>
                </a:lnTo>
                <a:lnTo>
                  <a:pt x="271036" y="47308"/>
                </a:lnTo>
                <a:lnTo>
                  <a:pt x="269102" y="42934"/>
                </a:lnTo>
                <a:lnTo>
                  <a:pt x="265907" y="38113"/>
                </a:lnTo>
                <a:lnTo>
                  <a:pt x="261873" y="32994"/>
                </a:lnTo>
                <a:lnTo>
                  <a:pt x="257277" y="27676"/>
                </a:lnTo>
                <a:lnTo>
                  <a:pt x="249632" y="19228"/>
                </a:lnTo>
                <a:lnTo>
                  <a:pt x="246260" y="15641"/>
                </a:lnTo>
                <a:lnTo>
                  <a:pt x="241154" y="12297"/>
                </a:lnTo>
                <a:lnTo>
                  <a:pt x="234893" y="9116"/>
                </a:lnTo>
                <a:lnTo>
                  <a:pt x="227861" y="6042"/>
                </a:lnTo>
                <a:lnTo>
                  <a:pt x="221268" y="3993"/>
                </a:lnTo>
                <a:lnTo>
                  <a:pt x="214968" y="2628"/>
                </a:lnTo>
                <a:lnTo>
                  <a:pt x="208863" y="1717"/>
                </a:lnTo>
                <a:lnTo>
                  <a:pt x="202888" y="1110"/>
                </a:lnTo>
                <a:lnTo>
                  <a:pt x="196999" y="705"/>
                </a:lnTo>
                <a:lnTo>
                  <a:pt x="191169" y="435"/>
                </a:lnTo>
                <a:lnTo>
                  <a:pt x="177070" y="136"/>
                </a:lnTo>
                <a:lnTo>
                  <a:pt x="169310" y="56"/>
                </a:lnTo>
                <a:lnTo>
                  <a:pt x="162232" y="955"/>
                </a:lnTo>
                <a:lnTo>
                  <a:pt x="155608" y="2507"/>
                </a:lnTo>
                <a:lnTo>
                  <a:pt x="136645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63"/>
          <p:cNvSpPr/>
          <p:nvPr/>
        </p:nvSpPr>
        <p:spPr>
          <a:xfrm>
            <a:off x="7486650" y="1997392"/>
            <a:ext cx="51404" cy="462916"/>
          </a:xfrm>
          <a:custGeom>
            <a:avLst/>
            <a:gdLst/>
            <a:ahLst/>
            <a:cxnLst/>
            <a:rect l="0" t="0" r="0" b="0"/>
            <a:pathLst>
              <a:path w="51404" h="46291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5575"/>
                </a:lnTo>
                <a:lnTo>
                  <a:pt x="10955" y="19908"/>
                </a:lnTo>
                <a:lnTo>
                  <a:pt x="13018" y="24702"/>
                </a:lnTo>
                <a:lnTo>
                  <a:pt x="15346" y="30756"/>
                </a:lnTo>
                <a:lnTo>
                  <a:pt x="20473" y="45102"/>
                </a:lnTo>
                <a:lnTo>
                  <a:pt x="22221" y="52928"/>
                </a:lnTo>
                <a:lnTo>
                  <a:pt x="23386" y="61003"/>
                </a:lnTo>
                <a:lnTo>
                  <a:pt x="24163" y="69244"/>
                </a:lnTo>
                <a:lnTo>
                  <a:pt x="25634" y="78547"/>
                </a:lnTo>
                <a:lnTo>
                  <a:pt x="27567" y="88560"/>
                </a:lnTo>
                <a:lnTo>
                  <a:pt x="29808" y="99045"/>
                </a:lnTo>
                <a:lnTo>
                  <a:pt x="31301" y="109845"/>
                </a:lnTo>
                <a:lnTo>
                  <a:pt x="32298" y="120855"/>
                </a:lnTo>
                <a:lnTo>
                  <a:pt x="32961" y="132005"/>
                </a:lnTo>
                <a:lnTo>
                  <a:pt x="34356" y="143248"/>
                </a:lnTo>
                <a:lnTo>
                  <a:pt x="36239" y="154554"/>
                </a:lnTo>
                <a:lnTo>
                  <a:pt x="38447" y="165901"/>
                </a:lnTo>
                <a:lnTo>
                  <a:pt x="39918" y="177276"/>
                </a:lnTo>
                <a:lnTo>
                  <a:pt x="40900" y="188669"/>
                </a:lnTo>
                <a:lnTo>
                  <a:pt x="41554" y="200074"/>
                </a:lnTo>
                <a:lnTo>
                  <a:pt x="42281" y="222907"/>
                </a:lnTo>
                <a:lnTo>
                  <a:pt x="42474" y="234330"/>
                </a:lnTo>
                <a:lnTo>
                  <a:pt x="43557" y="245755"/>
                </a:lnTo>
                <a:lnTo>
                  <a:pt x="45230" y="257182"/>
                </a:lnTo>
                <a:lnTo>
                  <a:pt x="47298" y="268609"/>
                </a:lnTo>
                <a:lnTo>
                  <a:pt x="48677" y="280038"/>
                </a:lnTo>
                <a:lnTo>
                  <a:pt x="49596" y="291467"/>
                </a:lnTo>
                <a:lnTo>
                  <a:pt x="50209" y="302896"/>
                </a:lnTo>
                <a:lnTo>
                  <a:pt x="50890" y="325756"/>
                </a:lnTo>
                <a:lnTo>
                  <a:pt x="51403" y="393833"/>
                </a:lnTo>
                <a:lnTo>
                  <a:pt x="50461" y="401621"/>
                </a:lnTo>
                <a:lnTo>
                  <a:pt x="48881" y="408717"/>
                </a:lnTo>
                <a:lnTo>
                  <a:pt x="46874" y="415353"/>
                </a:lnTo>
                <a:lnTo>
                  <a:pt x="45537" y="421682"/>
                </a:lnTo>
                <a:lnTo>
                  <a:pt x="44051" y="433794"/>
                </a:lnTo>
                <a:lnTo>
                  <a:pt x="43391" y="445528"/>
                </a:lnTo>
                <a:lnTo>
                  <a:pt x="42862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64"/>
          <p:cNvSpPr/>
          <p:nvPr/>
        </p:nvSpPr>
        <p:spPr>
          <a:xfrm>
            <a:off x="7640955" y="1929165"/>
            <a:ext cx="60008" cy="488281"/>
          </a:xfrm>
          <a:custGeom>
            <a:avLst/>
            <a:gdLst/>
            <a:ahLst/>
            <a:cxnLst/>
            <a:rect l="0" t="0" r="0" b="0"/>
            <a:pathLst>
              <a:path w="60008" h="488281">
                <a:moveTo>
                  <a:pt x="8572" y="8220"/>
                </a:moveTo>
                <a:lnTo>
                  <a:pt x="8572" y="3669"/>
                </a:lnTo>
                <a:lnTo>
                  <a:pt x="7620" y="2328"/>
                </a:lnTo>
                <a:lnTo>
                  <a:pt x="6032" y="1434"/>
                </a:lnTo>
                <a:lnTo>
                  <a:pt x="1191" y="0"/>
                </a:lnTo>
                <a:lnTo>
                  <a:pt x="794" y="835"/>
                </a:lnTo>
                <a:lnTo>
                  <a:pt x="156" y="9019"/>
                </a:lnTo>
                <a:lnTo>
                  <a:pt x="46" y="19569"/>
                </a:lnTo>
                <a:lnTo>
                  <a:pt x="0" y="165548"/>
                </a:lnTo>
                <a:lnTo>
                  <a:pt x="952" y="177875"/>
                </a:lnTo>
                <a:lnTo>
                  <a:pt x="2540" y="190856"/>
                </a:lnTo>
                <a:lnTo>
                  <a:pt x="4551" y="204272"/>
                </a:lnTo>
                <a:lnTo>
                  <a:pt x="5891" y="216074"/>
                </a:lnTo>
                <a:lnTo>
                  <a:pt x="6785" y="226799"/>
                </a:lnTo>
                <a:lnTo>
                  <a:pt x="7381" y="236807"/>
                </a:lnTo>
                <a:lnTo>
                  <a:pt x="8730" y="247288"/>
                </a:lnTo>
                <a:lnTo>
                  <a:pt x="10583" y="258086"/>
                </a:lnTo>
                <a:lnTo>
                  <a:pt x="12770" y="269095"/>
                </a:lnTo>
                <a:lnTo>
                  <a:pt x="14228" y="280244"/>
                </a:lnTo>
                <a:lnTo>
                  <a:pt x="15200" y="291487"/>
                </a:lnTo>
                <a:lnTo>
                  <a:pt x="15848" y="302792"/>
                </a:lnTo>
                <a:lnTo>
                  <a:pt x="17233" y="313186"/>
                </a:lnTo>
                <a:lnTo>
                  <a:pt x="19109" y="322973"/>
                </a:lnTo>
                <a:lnTo>
                  <a:pt x="28962" y="363763"/>
                </a:lnTo>
                <a:lnTo>
                  <a:pt x="31691" y="373836"/>
                </a:lnTo>
                <a:lnTo>
                  <a:pt x="37263" y="392648"/>
                </a:lnTo>
                <a:lnTo>
                  <a:pt x="39129" y="400713"/>
                </a:lnTo>
                <a:lnTo>
                  <a:pt x="40373" y="407994"/>
                </a:lnTo>
                <a:lnTo>
                  <a:pt x="41203" y="414753"/>
                </a:lnTo>
                <a:lnTo>
                  <a:pt x="42709" y="422117"/>
                </a:lnTo>
                <a:lnTo>
                  <a:pt x="44665" y="429884"/>
                </a:lnTo>
                <a:lnTo>
                  <a:pt x="46921" y="437919"/>
                </a:lnTo>
                <a:lnTo>
                  <a:pt x="49378" y="445181"/>
                </a:lnTo>
                <a:lnTo>
                  <a:pt x="51969" y="451927"/>
                </a:lnTo>
                <a:lnTo>
                  <a:pt x="54648" y="458330"/>
                </a:lnTo>
                <a:lnTo>
                  <a:pt x="56434" y="463550"/>
                </a:lnTo>
                <a:lnTo>
                  <a:pt x="57625" y="467983"/>
                </a:lnTo>
                <a:lnTo>
                  <a:pt x="59301" y="478773"/>
                </a:lnTo>
                <a:lnTo>
                  <a:pt x="60007" y="488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65"/>
          <p:cNvSpPr/>
          <p:nvPr/>
        </p:nvSpPr>
        <p:spPr>
          <a:xfrm>
            <a:off x="7383780" y="2066122"/>
            <a:ext cx="505778" cy="162729"/>
          </a:xfrm>
          <a:custGeom>
            <a:avLst/>
            <a:gdLst/>
            <a:ahLst/>
            <a:cxnLst/>
            <a:rect l="0" t="0" r="0" b="0"/>
            <a:pathLst>
              <a:path w="505778" h="162729">
                <a:moveTo>
                  <a:pt x="0" y="162728"/>
                </a:moveTo>
                <a:lnTo>
                  <a:pt x="0" y="155347"/>
                </a:lnTo>
                <a:lnTo>
                  <a:pt x="5079" y="152145"/>
                </a:lnTo>
                <a:lnTo>
                  <a:pt x="9101" y="149957"/>
                </a:lnTo>
                <a:lnTo>
                  <a:pt x="13687" y="146594"/>
                </a:lnTo>
                <a:lnTo>
                  <a:pt x="18650" y="142447"/>
                </a:lnTo>
                <a:lnTo>
                  <a:pt x="23863" y="137777"/>
                </a:lnTo>
                <a:lnTo>
                  <a:pt x="31148" y="132759"/>
                </a:lnTo>
                <a:lnTo>
                  <a:pt x="39816" y="127509"/>
                </a:lnTo>
                <a:lnTo>
                  <a:pt x="49404" y="122103"/>
                </a:lnTo>
                <a:lnTo>
                  <a:pt x="75298" y="108477"/>
                </a:lnTo>
                <a:lnTo>
                  <a:pt x="90204" y="100843"/>
                </a:lnTo>
                <a:lnTo>
                  <a:pt x="105855" y="93849"/>
                </a:lnTo>
                <a:lnTo>
                  <a:pt x="122005" y="87281"/>
                </a:lnTo>
                <a:lnTo>
                  <a:pt x="200110" y="57225"/>
                </a:lnTo>
                <a:lnTo>
                  <a:pt x="232765" y="45670"/>
                </a:lnTo>
                <a:lnTo>
                  <a:pt x="248521" y="40874"/>
                </a:lnTo>
                <a:lnTo>
                  <a:pt x="263788" y="36725"/>
                </a:lnTo>
                <a:lnTo>
                  <a:pt x="278729" y="33006"/>
                </a:lnTo>
                <a:lnTo>
                  <a:pt x="308029" y="26333"/>
                </a:lnTo>
                <a:lnTo>
                  <a:pt x="408588" y="5610"/>
                </a:lnTo>
                <a:lnTo>
                  <a:pt x="420029" y="3690"/>
                </a:lnTo>
                <a:lnTo>
                  <a:pt x="429562" y="2410"/>
                </a:lnTo>
                <a:lnTo>
                  <a:pt x="437822" y="1557"/>
                </a:lnTo>
                <a:lnTo>
                  <a:pt x="446187" y="988"/>
                </a:lnTo>
                <a:lnTo>
                  <a:pt x="454620" y="609"/>
                </a:lnTo>
                <a:lnTo>
                  <a:pt x="479585" y="0"/>
                </a:lnTo>
                <a:lnTo>
                  <a:pt x="483553" y="902"/>
                </a:lnTo>
                <a:lnTo>
                  <a:pt x="492736" y="5771"/>
                </a:lnTo>
                <a:lnTo>
                  <a:pt x="495219" y="7244"/>
                </a:lnTo>
                <a:lnTo>
                  <a:pt x="498862" y="10439"/>
                </a:lnTo>
                <a:lnTo>
                  <a:pt x="505777" y="169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66"/>
          <p:cNvSpPr/>
          <p:nvPr/>
        </p:nvSpPr>
        <p:spPr>
          <a:xfrm>
            <a:off x="7443892" y="2194560"/>
            <a:ext cx="428521" cy="136798"/>
          </a:xfrm>
          <a:custGeom>
            <a:avLst/>
            <a:gdLst/>
            <a:ahLst/>
            <a:cxnLst/>
            <a:rect l="0" t="0" r="0" b="0"/>
            <a:pathLst>
              <a:path w="428521" h="136798">
                <a:moveTo>
                  <a:pt x="8467" y="120015"/>
                </a:moveTo>
                <a:lnTo>
                  <a:pt x="248" y="128234"/>
                </a:lnTo>
                <a:lnTo>
                  <a:pt x="52" y="130970"/>
                </a:lnTo>
                <a:lnTo>
                  <a:pt x="0" y="133033"/>
                </a:lnTo>
                <a:lnTo>
                  <a:pt x="917" y="134409"/>
                </a:lnTo>
                <a:lnTo>
                  <a:pt x="2482" y="135326"/>
                </a:lnTo>
                <a:lnTo>
                  <a:pt x="6760" y="136345"/>
                </a:lnTo>
                <a:lnTo>
                  <a:pt x="11836" y="136797"/>
                </a:lnTo>
                <a:lnTo>
                  <a:pt x="22347" y="134459"/>
                </a:lnTo>
                <a:lnTo>
                  <a:pt x="29151" y="132501"/>
                </a:lnTo>
                <a:lnTo>
                  <a:pt x="36544" y="131197"/>
                </a:lnTo>
                <a:lnTo>
                  <a:pt x="44330" y="130327"/>
                </a:lnTo>
                <a:lnTo>
                  <a:pt x="52379" y="129747"/>
                </a:lnTo>
                <a:lnTo>
                  <a:pt x="60601" y="127455"/>
                </a:lnTo>
                <a:lnTo>
                  <a:pt x="68941" y="124022"/>
                </a:lnTo>
                <a:lnTo>
                  <a:pt x="77358" y="119829"/>
                </a:lnTo>
                <a:lnTo>
                  <a:pt x="86780" y="116081"/>
                </a:lnTo>
                <a:lnTo>
                  <a:pt x="96871" y="112629"/>
                </a:lnTo>
                <a:lnTo>
                  <a:pt x="107408" y="109376"/>
                </a:lnTo>
                <a:lnTo>
                  <a:pt x="119195" y="106255"/>
                </a:lnTo>
                <a:lnTo>
                  <a:pt x="144992" y="100247"/>
                </a:lnTo>
                <a:lnTo>
                  <a:pt x="186291" y="91509"/>
                </a:lnTo>
                <a:lnTo>
                  <a:pt x="199407" y="87676"/>
                </a:lnTo>
                <a:lnTo>
                  <a:pt x="211960" y="83215"/>
                </a:lnTo>
                <a:lnTo>
                  <a:pt x="224139" y="78337"/>
                </a:lnTo>
                <a:lnTo>
                  <a:pt x="252912" y="67836"/>
                </a:lnTo>
                <a:lnTo>
                  <a:pt x="268586" y="62369"/>
                </a:lnTo>
                <a:lnTo>
                  <a:pt x="298701" y="51214"/>
                </a:lnTo>
                <a:lnTo>
                  <a:pt x="313399" y="45573"/>
                </a:lnTo>
                <a:lnTo>
                  <a:pt x="327008" y="39907"/>
                </a:lnTo>
                <a:lnTo>
                  <a:pt x="339890" y="34224"/>
                </a:lnTo>
                <a:lnTo>
                  <a:pt x="352288" y="28531"/>
                </a:lnTo>
                <a:lnTo>
                  <a:pt x="364364" y="23783"/>
                </a:lnTo>
                <a:lnTo>
                  <a:pt x="376224" y="19665"/>
                </a:lnTo>
                <a:lnTo>
                  <a:pt x="387941" y="15968"/>
                </a:lnTo>
                <a:lnTo>
                  <a:pt x="397658" y="12550"/>
                </a:lnTo>
                <a:lnTo>
                  <a:pt x="406040" y="9319"/>
                </a:lnTo>
                <a:lnTo>
                  <a:pt x="4285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67"/>
          <p:cNvSpPr/>
          <p:nvPr/>
        </p:nvSpPr>
        <p:spPr>
          <a:xfrm>
            <a:off x="7992622" y="1988820"/>
            <a:ext cx="222499" cy="453399"/>
          </a:xfrm>
          <a:custGeom>
            <a:avLst/>
            <a:gdLst/>
            <a:ahLst/>
            <a:cxnLst/>
            <a:rect l="0" t="0" r="0" b="0"/>
            <a:pathLst>
              <a:path w="222499" h="453399">
                <a:moveTo>
                  <a:pt x="136965" y="0"/>
                </a:moveTo>
                <a:lnTo>
                  <a:pt x="136965" y="7381"/>
                </a:lnTo>
                <a:lnTo>
                  <a:pt x="131074" y="15180"/>
                </a:lnTo>
                <a:lnTo>
                  <a:pt x="127282" y="25029"/>
                </a:lnTo>
                <a:lnTo>
                  <a:pt x="123843" y="30974"/>
                </a:lnTo>
                <a:lnTo>
                  <a:pt x="119644" y="37794"/>
                </a:lnTo>
                <a:lnTo>
                  <a:pt x="115893" y="45198"/>
                </a:lnTo>
                <a:lnTo>
                  <a:pt x="112439" y="52992"/>
                </a:lnTo>
                <a:lnTo>
                  <a:pt x="109185" y="61045"/>
                </a:lnTo>
                <a:lnTo>
                  <a:pt x="105110" y="69272"/>
                </a:lnTo>
                <a:lnTo>
                  <a:pt x="100488" y="77613"/>
                </a:lnTo>
                <a:lnTo>
                  <a:pt x="95502" y="86032"/>
                </a:lnTo>
                <a:lnTo>
                  <a:pt x="90273" y="95455"/>
                </a:lnTo>
                <a:lnTo>
                  <a:pt x="79383" y="116084"/>
                </a:lnTo>
                <a:lnTo>
                  <a:pt x="72860" y="126919"/>
                </a:lnTo>
                <a:lnTo>
                  <a:pt x="65653" y="137953"/>
                </a:lnTo>
                <a:lnTo>
                  <a:pt x="57992" y="149118"/>
                </a:lnTo>
                <a:lnTo>
                  <a:pt x="50979" y="161325"/>
                </a:lnTo>
                <a:lnTo>
                  <a:pt x="44399" y="174225"/>
                </a:lnTo>
                <a:lnTo>
                  <a:pt x="26035" y="212594"/>
                </a:lnTo>
                <a:lnTo>
                  <a:pt x="20149" y="224597"/>
                </a:lnTo>
                <a:lnTo>
                  <a:pt x="15272" y="236409"/>
                </a:lnTo>
                <a:lnTo>
                  <a:pt x="11070" y="248093"/>
                </a:lnTo>
                <a:lnTo>
                  <a:pt x="7314" y="259693"/>
                </a:lnTo>
                <a:lnTo>
                  <a:pt x="4811" y="271236"/>
                </a:lnTo>
                <a:lnTo>
                  <a:pt x="3143" y="282741"/>
                </a:lnTo>
                <a:lnTo>
                  <a:pt x="2030" y="294221"/>
                </a:lnTo>
                <a:lnTo>
                  <a:pt x="1289" y="305685"/>
                </a:lnTo>
                <a:lnTo>
                  <a:pt x="794" y="317137"/>
                </a:lnTo>
                <a:lnTo>
                  <a:pt x="98" y="348919"/>
                </a:lnTo>
                <a:lnTo>
                  <a:pt x="0" y="358342"/>
                </a:lnTo>
                <a:lnTo>
                  <a:pt x="888" y="367482"/>
                </a:lnTo>
                <a:lnTo>
                  <a:pt x="2431" y="376433"/>
                </a:lnTo>
                <a:lnTo>
                  <a:pt x="4413" y="385258"/>
                </a:lnTo>
                <a:lnTo>
                  <a:pt x="6688" y="393998"/>
                </a:lnTo>
                <a:lnTo>
                  <a:pt x="9156" y="402683"/>
                </a:lnTo>
                <a:lnTo>
                  <a:pt x="11754" y="411330"/>
                </a:lnTo>
                <a:lnTo>
                  <a:pt x="15391" y="418047"/>
                </a:lnTo>
                <a:lnTo>
                  <a:pt x="19721" y="423478"/>
                </a:lnTo>
                <a:lnTo>
                  <a:pt x="34916" y="438212"/>
                </a:lnTo>
                <a:lnTo>
                  <a:pt x="40358" y="443589"/>
                </a:lnTo>
                <a:lnTo>
                  <a:pt x="45891" y="447173"/>
                </a:lnTo>
                <a:lnTo>
                  <a:pt x="51484" y="449563"/>
                </a:lnTo>
                <a:lnTo>
                  <a:pt x="57118" y="451156"/>
                </a:lnTo>
                <a:lnTo>
                  <a:pt x="62778" y="452218"/>
                </a:lnTo>
                <a:lnTo>
                  <a:pt x="68458" y="452926"/>
                </a:lnTo>
                <a:lnTo>
                  <a:pt x="74149" y="453398"/>
                </a:lnTo>
                <a:lnTo>
                  <a:pt x="79848" y="452760"/>
                </a:lnTo>
                <a:lnTo>
                  <a:pt x="85552" y="451382"/>
                </a:lnTo>
                <a:lnTo>
                  <a:pt x="112946" y="442327"/>
                </a:lnTo>
                <a:lnTo>
                  <a:pt x="120000" y="439665"/>
                </a:lnTo>
                <a:lnTo>
                  <a:pt x="126607" y="436937"/>
                </a:lnTo>
                <a:lnTo>
                  <a:pt x="132917" y="434166"/>
                </a:lnTo>
                <a:lnTo>
                  <a:pt x="139030" y="429462"/>
                </a:lnTo>
                <a:lnTo>
                  <a:pt x="145009" y="423468"/>
                </a:lnTo>
                <a:lnTo>
                  <a:pt x="150900" y="416614"/>
                </a:lnTo>
                <a:lnTo>
                  <a:pt x="156733" y="410140"/>
                </a:lnTo>
                <a:lnTo>
                  <a:pt x="168293" y="397867"/>
                </a:lnTo>
                <a:lnTo>
                  <a:pt x="174043" y="390974"/>
                </a:lnTo>
                <a:lnTo>
                  <a:pt x="179782" y="383522"/>
                </a:lnTo>
                <a:lnTo>
                  <a:pt x="185512" y="375696"/>
                </a:lnTo>
                <a:lnTo>
                  <a:pt x="196959" y="359381"/>
                </a:lnTo>
                <a:lnTo>
                  <a:pt x="202679" y="351030"/>
                </a:lnTo>
                <a:lnTo>
                  <a:pt x="207444" y="343557"/>
                </a:lnTo>
                <a:lnTo>
                  <a:pt x="211574" y="336670"/>
                </a:lnTo>
                <a:lnTo>
                  <a:pt x="217750" y="323939"/>
                </a:lnTo>
                <a:lnTo>
                  <a:pt x="220495" y="311930"/>
                </a:lnTo>
                <a:lnTo>
                  <a:pt x="222039" y="299010"/>
                </a:lnTo>
                <a:lnTo>
                  <a:pt x="222401" y="289738"/>
                </a:lnTo>
                <a:lnTo>
                  <a:pt x="222498" y="284598"/>
                </a:lnTo>
                <a:lnTo>
                  <a:pt x="221609" y="281172"/>
                </a:lnTo>
                <a:lnTo>
                  <a:pt x="220065" y="278888"/>
                </a:lnTo>
                <a:lnTo>
                  <a:pt x="218083" y="277365"/>
                </a:lnTo>
                <a:lnTo>
                  <a:pt x="215807" y="276350"/>
                </a:lnTo>
                <a:lnTo>
                  <a:pt x="210742" y="275222"/>
                </a:lnTo>
                <a:lnTo>
                  <a:pt x="207104" y="275874"/>
                </a:lnTo>
                <a:lnTo>
                  <a:pt x="202775" y="277261"/>
                </a:lnTo>
                <a:lnTo>
                  <a:pt x="197984" y="279138"/>
                </a:lnTo>
                <a:lnTo>
                  <a:pt x="193836" y="281342"/>
                </a:lnTo>
                <a:lnTo>
                  <a:pt x="190119" y="283763"/>
                </a:lnTo>
                <a:lnTo>
                  <a:pt x="186689" y="286330"/>
                </a:lnTo>
                <a:lnTo>
                  <a:pt x="182497" y="289947"/>
                </a:lnTo>
                <a:lnTo>
                  <a:pt x="177797" y="294263"/>
                </a:lnTo>
                <a:lnTo>
                  <a:pt x="167495" y="304138"/>
                </a:lnTo>
                <a:lnTo>
                  <a:pt x="135153" y="336184"/>
                </a:lnTo>
                <a:lnTo>
                  <a:pt x="129090" y="343185"/>
                </a:lnTo>
                <a:lnTo>
                  <a:pt x="124094" y="349757"/>
                </a:lnTo>
                <a:lnTo>
                  <a:pt x="104683" y="378544"/>
                </a:lnTo>
                <a:lnTo>
                  <a:pt x="100204" y="385713"/>
                </a:lnTo>
                <a:lnTo>
                  <a:pt x="96265" y="392397"/>
                </a:lnTo>
                <a:lnTo>
                  <a:pt x="89349" y="403951"/>
                </a:lnTo>
                <a:lnTo>
                  <a:pt x="83100" y="412261"/>
                </a:lnTo>
                <a:lnTo>
                  <a:pt x="81052" y="416763"/>
                </a:lnTo>
                <a:lnTo>
                  <a:pt x="78777" y="426845"/>
                </a:lnTo>
                <a:lnTo>
                  <a:pt x="77497" y="438681"/>
                </a:lnTo>
                <a:lnTo>
                  <a:pt x="76958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68"/>
          <p:cNvSpPr/>
          <p:nvPr/>
        </p:nvSpPr>
        <p:spPr>
          <a:xfrm>
            <a:off x="8267245" y="2057793"/>
            <a:ext cx="265250" cy="162482"/>
          </a:xfrm>
          <a:custGeom>
            <a:avLst/>
            <a:gdLst/>
            <a:ahLst/>
            <a:cxnLst/>
            <a:rect l="0" t="0" r="0" b="0"/>
            <a:pathLst>
              <a:path w="265250" h="162482">
                <a:moveTo>
                  <a:pt x="25220" y="25324"/>
                </a:moveTo>
                <a:lnTo>
                  <a:pt x="25220" y="13392"/>
                </a:lnTo>
                <a:lnTo>
                  <a:pt x="26172" y="11655"/>
                </a:lnTo>
                <a:lnTo>
                  <a:pt x="27759" y="10496"/>
                </a:lnTo>
                <a:lnTo>
                  <a:pt x="29771" y="9724"/>
                </a:lnTo>
                <a:lnTo>
                  <a:pt x="31111" y="8256"/>
                </a:lnTo>
                <a:lnTo>
                  <a:pt x="32005" y="6326"/>
                </a:lnTo>
                <a:lnTo>
                  <a:pt x="33687" y="0"/>
                </a:lnTo>
                <a:lnTo>
                  <a:pt x="33761" y="4274"/>
                </a:lnTo>
                <a:lnTo>
                  <a:pt x="33791" y="32779"/>
                </a:lnTo>
                <a:lnTo>
                  <a:pt x="32839" y="38867"/>
                </a:lnTo>
                <a:lnTo>
                  <a:pt x="31253" y="45783"/>
                </a:lnTo>
                <a:lnTo>
                  <a:pt x="29241" y="53251"/>
                </a:lnTo>
                <a:lnTo>
                  <a:pt x="26948" y="60134"/>
                </a:lnTo>
                <a:lnTo>
                  <a:pt x="24467" y="66628"/>
                </a:lnTo>
                <a:lnTo>
                  <a:pt x="21860" y="72863"/>
                </a:lnTo>
                <a:lnTo>
                  <a:pt x="19170" y="78924"/>
                </a:lnTo>
                <a:lnTo>
                  <a:pt x="13641" y="90739"/>
                </a:lnTo>
                <a:lnTo>
                  <a:pt x="5173" y="108100"/>
                </a:lnTo>
                <a:lnTo>
                  <a:pt x="3283" y="113846"/>
                </a:lnTo>
                <a:lnTo>
                  <a:pt x="2023" y="119581"/>
                </a:lnTo>
                <a:lnTo>
                  <a:pt x="1182" y="125310"/>
                </a:lnTo>
                <a:lnTo>
                  <a:pt x="623" y="130081"/>
                </a:lnTo>
                <a:lnTo>
                  <a:pt x="249" y="134215"/>
                </a:lnTo>
                <a:lnTo>
                  <a:pt x="0" y="137923"/>
                </a:lnTo>
                <a:lnTo>
                  <a:pt x="787" y="141347"/>
                </a:lnTo>
                <a:lnTo>
                  <a:pt x="2264" y="144583"/>
                </a:lnTo>
                <a:lnTo>
                  <a:pt x="4201" y="147692"/>
                </a:lnTo>
                <a:lnTo>
                  <a:pt x="6444" y="150718"/>
                </a:lnTo>
                <a:lnTo>
                  <a:pt x="8893" y="153688"/>
                </a:lnTo>
                <a:lnTo>
                  <a:pt x="11478" y="156620"/>
                </a:lnTo>
                <a:lnTo>
                  <a:pt x="15106" y="158575"/>
                </a:lnTo>
                <a:lnTo>
                  <a:pt x="19429" y="159878"/>
                </a:lnTo>
                <a:lnTo>
                  <a:pt x="24217" y="160746"/>
                </a:lnTo>
                <a:lnTo>
                  <a:pt x="29313" y="161326"/>
                </a:lnTo>
                <a:lnTo>
                  <a:pt x="34617" y="161712"/>
                </a:lnTo>
                <a:lnTo>
                  <a:pt x="40056" y="161969"/>
                </a:lnTo>
                <a:lnTo>
                  <a:pt x="53722" y="162255"/>
                </a:lnTo>
                <a:lnTo>
                  <a:pt x="111107" y="162471"/>
                </a:lnTo>
                <a:lnTo>
                  <a:pt x="120578" y="161523"/>
                </a:lnTo>
                <a:lnTo>
                  <a:pt x="130702" y="159938"/>
                </a:lnTo>
                <a:lnTo>
                  <a:pt x="141261" y="157929"/>
                </a:lnTo>
                <a:lnTo>
                  <a:pt x="151158" y="156590"/>
                </a:lnTo>
                <a:lnTo>
                  <a:pt x="160614" y="155697"/>
                </a:lnTo>
                <a:lnTo>
                  <a:pt x="169775" y="155102"/>
                </a:lnTo>
                <a:lnTo>
                  <a:pt x="178740" y="154705"/>
                </a:lnTo>
                <a:lnTo>
                  <a:pt x="196321" y="154264"/>
                </a:lnTo>
                <a:lnTo>
                  <a:pt x="217733" y="154016"/>
                </a:lnTo>
                <a:lnTo>
                  <a:pt x="223094" y="154934"/>
                </a:lnTo>
                <a:lnTo>
                  <a:pt x="227621" y="156498"/>
                </a:lnTo>
                <a:lnTo>
                  <a:pt x="235191" y="159823"/>
                </a:lnTo>
                <a:lnTo>
                  <a:pt x="241730" y="161301"/>
                </a:lnTo>
                <a:lnTo>
                  <a:pt x="247811" y="161958"/>
                </a:lnTo>
                <a:lnTo>
                  <a:pt x="253689" y="162250"/>
                </a:lnTo>
                <a:lnTo>
                  <a:pt x="265100" y="162481"/>
                </a:lnTo>
                <a:lnTo>
                  <a:pt x="265183" y="159943"/>
                </a:lnTo>
                <a:lnTo>
                  <a:pt x="265249" y="153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69"/>
          <p:cNvSpPr/>
          <p:nvPr/>
        </p:nvSpPr>
        <p:spPr>
          <a:xfrm>
            <a:off x="8472487" y="2043888"/>
            <a:ext cx="34291" cy="450710"/>
          </a:xfrm>
          <a:custGeom>
            <a:avLst/>
            <a:gdLst/>
            <a:ahLst/>
            <a:cxnLst/>
            <a:rect l="0" t="0" r="0" b="0"/>
            <a:pathLst>
              <a:path w="34291" h="450710">
                <a:moveTo>
                  <a:pt x="34290" y="4939"/>
                </a:moveTo>
                <a:lnTo>
                  <a:pt x="29739" y="388"/>
                </a:lnTo>
                <a:lnTo>
                  <a:pt x="28398" y="0"/>
                </a:lnTo>
                <a:lnTo>
                  <a:pt x="27505" y="694"/>
                </a:lnTo>
                <a:lnTo>
                  <a:pt x="26909" y="2109"/>
                </a:lnTo>
                <a:lnTo>
                  <a:pt x="25560" y="3052"/>
                </a:lnTo>
                <a:lnTo>
                  <a:pt x="23707" y="3681"/>
                </a:lnTo>
                <a:lnTo>
                  <a:pt x="21520" y="4100"/>
                </a:lnTo>
                <a:lnTo>
                  <a:pt x="20062" y="5333"/>
                </a:lnTo>
                <a:lnTo>
                  <a:pt x="19090" y="7106"/>
                </a:lnTo>
                <a:lnTo>
                  <a:pt x="18442" y="9241"/>
                </a:lnTo>
                <a:lnTo>
                  <a:pt x="17057" y="12570"/>
                </a:lnTo>
                <a:lnTo>
                  <a:pt x="15181" y="16694"/>
                </a:lnTo>
                <a:lnTo>
                  <a:pt x="12978" y="21348"/>
                </a:lnTo>
                <a:lnTo>
                  <a:pt x="11510" y="26356"/>
                </a:lnTo>
                <a:lnTo>
                  <a:pt x="10530" y="31599"/>
                </a:lnTo>
                <a:lnTo>
                  <a:pt x="9878" y="37000"/>
                </a:lnTo>
                <a:lnTo>
                  <a:pt x="9154" y="50621"/>
                </a:lnTo>
                <a:lnTo>
                  <a:pt x="8831" y="66200"/>
                </a:lnTo>
                <a:lnTo>
                  <a:pt x="8688" y="82648"/>
                </a:lnTo>
                <a:lnTo>
                  <a:pt x="7696" y="91035"/>
                </a:lnTo>
                <a:lnTo>
                  <a:pt x="6084" y="99484"/>
                </a:lnTo>
                <a:lnTo>
                  <a:pt x="4056" y="107974"/>
                </a:lnTo>
                <a:lnTo>
                  <a:pt x="3656" y="117444"/>
                </a:lnTo>
                <a:lnTo>
                  <a:pt x="4343" y="127567"/>
                </a:lnTo>
                <a:lnTo>
                  <a:pt x="5753" y="138126"/>
                </a:lnTo>
                <a:lnTo>
                  <a:pt x="5740" y="148976"/>
                </a:lnTo>
                <a:lnTo>
                  <a:pt x="4780" y="160018"/>
                </a:lnTo>
                <a:lnTo>
                  <a:pt x="3187" y="171190"/>
                </a:lnTo>
                <a:lnTo>
                  <a:pt x="2125" y="182448"/>
                </a:lnTo>
                <a:lnTo>
                  <a:pt x="1416" y="193763"/>
                </a:lnTo>
                <a:lnTo>
                  <a:pt x="629" y="216496"/>
                </a:lnTo>
                <a:lnTo>
                  <a:pt x="125" y="262134"/>
                </a:lnTo>
                <a:lnTo>
                  <a:pt x="0" y="400453"/>
                </a:lnTo>
                <a:lnTo>
                  <a:pt x="953" y="406727"/>
                </a:lnTo>
                <a:lnTo>
                  <a:pt x="2540" y="411863"/>
                </a:lnTo>
                <a:lnTo>
                  <a:pt x="4551" y="416239"/>
                </a:lnTo>
                <a:lnTo>
                  <a:pt x="5892" y="421062"/>
                </a:lnTo>
                <a:lnTo>
                  <a:pt x="6785" y="426182"/>
                </a:lnTo>
                <a:lnTo>
                  <a:pt x="8220" y="438985"/>
                </a:lnTo>
                <a:lnTo>
                  <a:pt x="8541" y="449241"/>
                </a:lnTo>
                <a:lnTo>
                  <a:pt x="7600" y="449730"/>
                </a:lnTo>
                <a:lnTo>
                  <a:pt x="6019" y="450057"/>
                </a:lnTo>
                <a:lnTo>
                  <a:pt x="0" y="450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70"/>
          <p:cNvSpPr/>
          <p:nvPr/>
        </p:nvSpPr>
        <p:spPr>
          <a:xfrm>
            <a:off x="474742" y="4209097"/>
            <a:ext cx="222488" cy="531344"/>
          </a:xfrm>
          <a:custGeom>
            <a:avLst/>
            <a:gdLst/>
            <a:ahLst/>
            <a:cxnLst/>
            <a:rect l="0" t="0" r="0" b="0"/>
            <a:pathLst>
              <a:path w="222488" h="531344">
                <a:moveTo>
                  <a:pt x="205342" y="0"/>
                </a:moveTo>
                <a:lnTo>
                  <a:pt x="192572" y="12770"/>
                </a:lnTo>
                <a:lnTo>
                  <a:pt x="189209" y="15181"/>
                </a:lnTo>
                <a:lnTo>
                  <a:pt x="185062" y="17741"/>
                </a:lnTo>
                <a:lnTo>
                  <a:pt x="180392" y="20400"/>
                </a:lnTo>
                <a:lnTo>
                  <a:pt x="170123" y="25894"/>
                </a:lnTo>
                <a:lnTo>
                  <a:pt x="164718" y="28693"/>
                </a:lnTo>
                <a:lnTo>
                  <a:pt x="160162" y="31511"/>
                </a:lnTo>
                <a:lnTo>
                  <a:pt x="156172" y="34342"/>
                </a:lnTo>
                <a:lnTo>
                  <a:pt x="152560" y="37183"/>
                </a:lnTo>
                <a:lnTo>
                  <a:pt x="148247" y="40981"/>
                </a:lnTo>
                <a:lnTo>
                  <a:pt x="143466" y="45418"/>
                </a:lnTo>
                <a:lnTo>
                  <a:pt x="138374" y="50281"/>
                </a:lnTo>
                <a:lnTo>
                  <a:pt x="134027" y="55429"/>
                </a:lnTo>
                <a:lnTo>
                  <a:pt x="130176" y="60765"/>
                </a:lnTo>
                <a:lnTo>
                  <a:pt x="112601" y="87568"/>
                </a:lnTo>
                <a:lnTo>
                  <a:pt x="107320" y="94574"/>
                </a:lnTo>
                <a:lnTo>
                  <a:pt x="101894" y="101149"/>
                </a:lnTo>
                <a:lnTo>
                  <a:pt x="96372" y="107438"/>
                </a:lnTo>
                <a:lnTo>
                  <a:pt x="90785" y="114488"/>
                </a:lnTo>
                <a:lnTo>
                  <a:pt x="85156" y="122045"/>
                </a:lnTo>
                <a:lnTo>
                  <a:pt x="79498" y="129941"/>
                </a:lnTo>
                <a:lnTo>
                  <a:pt x="74774" y="137110"/>
                </a:lnTo>
                <a:lnTo>
                  <a:pt x="70672" y="143794"/>
                </a:lnTo>
                <a:lnTo>
                  <a:pt x="66984" y="150155"/>
                </a:lnTo>
                <a:lnTo>
                  <a:pt x="57808" y="164843"/>
                </a:lnTo>
                <a:lnTo>
                  <a:pt x="52693" y="172761"/>
                </a:lnTo>
                <a:lnTo>
                  <a:pt x="48331" y="179944"/>
                </a:lnTo>
                <a:lnTo>
                  <a:pt x="44471" y="186638"/>
                </a:lnTo>
                <a:lnTo>
                  <a:pt x="37641" y="200107"/>
                </a:lnTo>
                <a:lnTo>
                  <a:pt x="31431" y="215619"/>
                </a:lnTo>
                <a:lnTo>
                  <a:pt x="25496" y="232038"/>
                </a:lnTo>
                <a:lnTo>
                  <a:pt x="13925" y="265862"/>
                </a:lnTo>
                <a:lnTo>
                  <a:pt x="10730" y="280404"/>
                </a:lnTo>
                <a:lnTo>
                  <a:pt x="8358" y="294169"/>
                </a:lnTo>
                <a:lnTo>
                  <a:pt x="4129" y="309812"/>
                </a:lnTo>
                <a:lnTo>
                  <a:pt x="1614" y="326289"/>
                </a:lnTo>
                <a:lnTo>
                  <a:pt x="496" y="342186"/>
                </a:lnTo>
                <a:lnTo>
                  <a:pt x="0" y="355600"/>
                </a:lnTo>
                <a:lnTo>
                  <a:pt x="2319" y="370452"/>
                </a:lnTo>
                <a:lnTo>
                  <a:pt x="5572" y="386578"/>
                </a:lnTo>
                <a:lnTo>
                  <a:pt x="6440" y="394879"/>
                </a:lnTo>
                <a:lnTo>
                  <a:pt x="7018" y="403270"/>
                </a:lnTo>
                <a:lnTo>
                  <a:pt x="9309" y="410769"/>
                </a:lnTo>
                <a:lnTo>
                  <a:pt x="12741" y="417674"/>
                </a:lnTo>
                <a:lnTo>
                  <a:pt x="16934" y="424182"/>
                </a:lnTo>
                <a:lnTo>
                  <a:pt x="20682" y="430426"/>
                </a:lnTo>
                <a:lnTo>
                  <a:pt x="27386" y="442443"/>
                </a:lnTo>
                <a:lnTo>
                  <a:pt x="31460" y="448314"/>
                </a:lnTo>
                <a:lnTo>
                  <a:pt x="36081" y="454134"/>
                </a:lnTo>
                <a:lnTo>
                  <a:pt x="41066" y="459919"/>
                </a:lnTo>
                <a:lnTo>
                  <a:pt x="47247" y="465680"/>
                </a:lnTo>
                <a:lnTo>
                  <a:pt x="54226" y="471426"/>
                </a:lnTo>
                <a:lnTo>
                  <a:pt x="61736" y="477161"/>
                </a:lnTo>
                <a:lnTo>
                  <a:pt x="68647" y="482890"/>
                </a:lnTo>
                <a:lnTo>
                  <a:pt x="75160" y="488614"/>
                </a:lnTo>
                <a:lnTo>
                  <a:pt x="81406" y="494336"/>
                </a:lnTo>
                <a:lnTo>
                  <a:pt x="88428" y="499102"/>
                </a:lnTo>
                <a:lnTo>
                  <a:pt x="95967" y="503232"/>
                </a:lnTo>
                <a:lnTo>
                  <a:pt x="117690" y="513596"/>
                </a:lnTo>
                <a:lnTo>
                  <a:pt x="142097" y="525631"/>
                </a:lnTo>
                <a:lnTo>
                  <a:pt x="147939" y="527585"/>
                </a:lnTo>
                <a:lnTo>
                  <a:pt x="153738" y="528889"/>
                </a:lnTo>
                <a:lnTo>
                  <a:pt x="159510" y="529757"/>
                </a:lnTo>
                <a:lnTo>
                  <a:pt x="165262" y="530337"/>
                </a:lnTo>
                <a:lnTo>
                  <a:pt x="171002" y="530723"/>
                </a:lnTo>
                <a:lnTo>
                  <a:pt x="176734" y="530980"/>
                </a:lnTo>
                <a:lnTo>
                  <a:pt x="188183" y="531266"/>
                </a:lnTo>
                <a:lnTo>
                  <a:pt x="193902" y="531343"/>
                </a:lnTo>
                <a:lnTo>
                  <a:pt x="199621" y="530441"/>
                </a:lnTo>
                <a:lnTo>
                  <a:pt x="205338" y="528887"/>
                </a:lnTo>
                <a:lnTo>
                  <a:pt x="222487" y="5229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71"/>
          <p:cNvSpPr/>
          <p:nvPr/>
        </p:nvSpPr>
        <p:spPr>
          <a:xfrm>
            <a:off x="752298" y="4363402"/>
            <a:ext cx="210680" cy="325756"/>
          </a:xfrm>
          <a:custGeom>
            <a:avLst/>
            <a:gdLst/>
            <a:ahLst/>
            <a:cxnLst/>
            <a:rect l="0" t="0" r="0" b="0"/>
            <a:pathLst>
              <a:path w="210680" h="32575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40"/>
                </a:lnTo>
                <a:lnTo>
                  <a:pt x="4380" y="7796"/>
                </a:lnTo>
                <a:lnTo>
                  <a:pt x="4691" y="16482"/>
                </a:lnTo>
                <a:lnTo>
                  <a:pt x="5726" y="20513"/>
                </a:lnTo>
                <a:lnTo>
                  <a:pt x="9416" y="27532"/>
                </a:lnTo>
                <a:lnTo>
                  <a:pt x="14231" y="33826"/>
                </a:lnTo>
                <a:lnTo>
                  <a:pt x="19546" y="40752"/>
                </a:lnTo>
                <a:lnTo>
                  <a:pt x="25084" y="50179"/>
                </a:lnTo>
                <a:lnTo>
                  <a:pt x="30720" y="60720"/>
                </a:lnTo>
                <a:lnTo>
                  <a:pt x="42099" y="83009"/>
                </a:lnTo>
                <a:lnTo>
                  <a:pt x="44952" y="89629"/>
                </a:lnTo>
                <a:lnTo>
                  <a:pt x="47807" y="96900"/>
                </a:lnTo>
                <a:lnTo>
                  <a:pt x="50663" y="104605"/>
                </a:lnTo>
                <a:lnTo>
                  <a:pt x="53519" y="111647"/>
                </a:lnTo>
                <a:lnTo>
                  <a:pt x="56376" y="118246"/>
                </a:lnTo>
                <a:lnTo>
                  <a:pt x="59233" y="124551"/>
                </a:lnTo>
                <a:lnTo>
                  <a:pt x="63042" y="130659"/>
                </a:lnTo>
                <a:lnTo>
                  <a:pt x="67487" y="136636"/>
                </a:lnTo>
                <a:lnTo>
                  <a:pt x="72355" y="142526"/>
                </a:lnTo>
                <a:lnTo>
                  <a:pt x="76553" y="149310"/>
                </a:lnTo>
                <a:lnTo>
                  <a:pt x="80304" y="156690"/>
                </a:lnTo>
                <a:lnTo>
                  <a:pt x="83757" y="164467"/>
                </a:lnTo>
                <a:lnTo>
                  <a:pt x="87965" y="171558"/>
                </a:lnTo>
                <a:lnTo>
                  <a:pt x="92674" y="178189"/>
                </a:lnTo>
                <a:lnTo>
                  <a:pt x="97719" y="184516"/>
                </a:lnTo>
                <a:lnTo>
                  <a:pt x="102987" y="190638"/>
                </a:lnTo>
                <a:lnTo>
                  <a:pt x="108405" y="196625"/>
                </a:lnTo>
                <a:lnTo>
                  <a:pt x="113921" y="202521"/>
                </a:lnTo>
                <a:lnTo>
                  <a:pt x="118551" y="208356"/>
                </a:lnTo>
                <a:lnTo>
                  <a:pt x="122590" y="214152"/>
                </a:lnTo>
                <a:lnTo>
                  <a:pt x="126236" y="219920"/>
                </a:lnTo>
                <a:lnTo>
                  <a:pt x="129618" y="225671"/>
                </a:lnTo>
                <a:lnTo>
                  <a:pt x="132826" y="231410"/>
                </a:lnTo>
                <a:lnTo>
                  <a:pt x="135917" y="237141"/>
                </a:lnTo>
                <a:lnTo>
                  <a:pt x="139883" y="242866"/>
                </a:lnTo>
                <a:lnTo>
                  <a:pt x="144431" y="248588"/>
                </a:lnTo>
                <a:lnTo>
                  <a:pt x="149369" y="254308"/>
                </a:lnTo>
                <a:lnTo>
                  <a:pt x="157395" y="263204"/>
                </a:lnTo>
                <a:lnTo>
                  <a:pt x="160869" y="266909"/>
                </a:lnTo>
                <a:lnTo>
                  <a:pt x="167269" y="276107"/>
                </a:lnTo>
                <a:lnTo>
                  <a:pt x="173288" y="285591"/>
                </a:lnTo>
                <a:lnTo>
                  <a:pt x="179138" y="292982"/>
                </a:lnTo>
                <a:lnTo>
                  <a:pt x="184913" y="299442"/>
                </a:lnTo>
                <a:lnTo>
                  <a:pt x="190655" y="305488"/>
                </a:lnTo>
                <a:lnTo>
                  <a:pt x="196382" y="311350"/>
                </a:lnTo>
                <a:lnTo>
                  <a:pt x="199243" y="313295"/>
                </a:lnTo>
                <a:lnTo>
                  <a:pt x="204961" y="315455"/>
                </a:lnTo>
                <a:lnTo>
                  <a:pt x="206867" y="316983"/>
                </a:lnTo>
                <a:lnTo>
                  <a:pt x="208138" y="318955"/>
                </a:lnTo>
                <a:lnTo>
                  <a:pt x="210679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2"/>
          <p:cNvSpPr/>
          <p:nvPr/>
        </p:nvSpPr>
        <p:spPr>
          <a:xfrm>
            <a:off x="740092" y="4363402"/>
            <a:ext cx="248603" cy="282894"/>
          </a:xfrm>
          <a:custGeom>
            <a:avLst/>
            <a:gdLst/>
            <a:ahLst/>
            <a:cxnLst/>
            <a:rect l="0" t="0" r="0" b="0"/>
            <a:pathLst>
              <a:path w="248603" h="282894">
                <a:moveTo>
                  <a:pt x="248602" y="0"/>
                </a:moveTo>
                <a:lnTo>
                  <a:pt x="235584" y="0"/>
                </a:lnTo>
                <a:lnTo>
                  <a:pt x="234208" y="952"/>
                </a:lnTo>
                <a:lnTo>
                  <a:pt x="233291" y="2540"/>
                </a:lnTo>
                <a:lnTo>
                  <a:pt x="232680" y="4551"/>
                </a:lnTo>
                <a:lnTo>
                  <a:pt x="229461" y="9325"/>
                </a:lnTo>
                <a:lnTo>
                  <a:pt x="222293" y="17368"/>
                </a:lnTo>
                <a:lnTo>
                  <a:pt x="216907" y="23911"/>
                </a:lnTo>
                <a:lnTo>
                  <a:pt x="214137" y="28324"/>
                </a:lnTo>
                <a:lnTo>
                  <a:pt x="211338" y="33170"/>
                </a:lnTo>
                <a:lnTo>
                  <a:pt x="207567" y="38306"/>
                </a:lnTo>
                <a:lnTo>
                  <a:pt x="203148" y="43635"/>
                </a:lnTo>
                <a:lnTo>
                  <a:pt x="198297" y="49092"/>
                </a:lnTo>
                <a:lnTo>
                  <a:pt x="193158" y="55589"/>
                </a:lnTo>
                <a:lnTo>
                  <a:pt x="187827" y="62777"/>
                </a:lnTo>
                <a:lnTo>
                  <a:pt x="176824" y="78383"/>
                </a:lnTo>
                <a:lnTo>
                  <a:pt x="165583" y="94844"/>
                </a:lnTo>
                <a:lnTo>
                  <a:pt x="159919" y="102283"/>
                </a:lnTo>
                <a:lnTo>
                  <a:pt x="154238" y="109146"/>
                </a:lnTo>
                <a:lnTo>
                  <a:pt x="148545" y="115626"/>
                </a:lnTo>
                <a:lnTo>
                  <a:pt x="141892" y="122804"/>
                </a:lnTo>
                <a:lnTo>
                  <a:pt x="118877" y="146559"/>
                </a:lnTo>
                <a:lnTo>
                  <a:pt x="45855" y="219889"/>
                </a:lnTo>
                <a:lnTo>
                  <a:pt x="41048" y="225650"/>
                </a:lnTo>
                <a:lnTo>
                  <a:pt x="36890" y="231396"/>
                </a:lnTo>
                <a:lnTo>
                  <a:pt x="33166" y="237131"/>
                </a:lnTo>
                <a:lnTo>
                  <a:pt x="29731" y="241907"/>
                </a:lnTo>
                <a:lnTo>
                  <a:pt x="23373" y="249755"/>
                </a:lnTo>
                <a:lnTo>
                  <a:pt x="19913" y="256417"/>
                </a:lnTo>
                <a:lnTo>
                  <a:pt x="18990" y="259527"/>
                </a:lnTo>
                <a:lnTo>
                  <a:pt x="15425" y="265523"/>
                </a:lnTo>
                <a:lnTo>
                  <a:pt x="13141" y="268455"/>
                </a:lnTo>
                <a:lnTo>
                  <a:pt x="10666" y="270410"/>
                </a:lnTo>
                <a:lnTo>
                  <a:pt x="8063" y="271713"/>
                </a:lnTo>
                <a:lnTo>
                  <a:pt x="5375" y="272582"/>
                </a:lnTo>
                <a:lnTo>
                  <a:pt x="3583" y="274114"/>
                </a:lnTo>
                <a:lnTo>
                  <a:pt x="2389" y="276088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73"/>
          <p:cNvSpPr/>
          <p:nvPr/>
        </p:nvSpPr>
        <p:spPr>
          <a:xfrm>
            <a:off x="1031557" y="4491990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11932" y="17145"/>
                </a:lnTo>
                <a:lnTo>
                  <a:pt x="14622" y="16192"/>
                </a:lnTo>
                <a:lnTo>
                  <a:pt x="17368" y="14605"/>
                </a:lnTo>
                <a:lnTo>
                  <a:pt x="20151" y="12594"/>
                </a:lnTo>
                <a:lnTo>
                  <a:pt x="23912" y="11253"/>
                </a:lnTo>
                <a:lnTo>
                  <a:pt x="28323" y="10359"/>
                </a:lnTo>
                <a:lnTo>
                  <a:pt x="33170" y="9763"/>
                </a:lnTo>
                <a:lnTo>
                  <a:pt x="37353" y="9367"/>
                </a:lnTo>
                <a:lnTo>
                  <a:pt x="44541" y="8925"/>
                </a:lnTo>
                <a:lnTo>
                  <a:pt x="53451" y="8729"/>
                </a:lnTo>
                <a:lnTo>
                  <a:pt x="74693" y="8603"/>
                </a:lnTo>
                <a:lnTo>
                  <a:pt x="81228" y="7640"/>
                </a:lnTo>
                <a:lnTo>
                  <a:pt x="88442" y="6046"/>
                </a:lnTo>
                <a:lnTo>
                  <a:pt x="96109" y="4030"/>
                </a:lnTo>
                <a:lnTo>
                  <a:pt x="103125" y="2687"/>
                </a:lnTo>
                <a:lnTo>
                  <a:pt x="109708" y="1791"/>
                </a:lnTo>
                <a:lnTo>
                  <a:pt x="116001" y="1194"/>
                </a:lnTo>
                <a:lnTo>
                  <a:pt x="123054" y="796"/>
                </a:lnTo>
                <a:lnTo>
                  <a:pt x="138511" y="353"/>
                </a:lnTo>
                <a:lnTo>
                  <a:pt x="215130" y="6"/>
                </a:lnTo>
                <a:lnTo>
                  <a:pt x="270993" y="0"/>
                </a:lnTo>
                <a:lnTo>
                  <a:pt x="275912" y="952"/>
                </a:lnTo>
                <a:lnTo>
                  <a:pt x="280144" y="2540"/>
                </a:lnTo>
                <a:lnTo>
                  <a:pt x="283917" y="4551"/>
                </a:lnTo>
                <a:lnTo>
                  <a:pt x="288338" y="5891"/>
                </a:lnTo>
                <a:lnTo>
                  <a:pt x="293191" y="6785"/>
                </a:lnTo>
                <a:lnTo>
                  <a:pt x="298330" y="7381"/>
                </a:lnTo>
                <a:lnTo>
                  <a:pt x="302710" y="7778"/>
                </a:lnTo>
                <a:lnTo>
                  <a:pt x="310115" y="8219"/>
                </a:lnTo>
                <a:lnTo>
                  <a:pt x="319639" y="8467"/>
                </a:lnTo>
                <a:lnTo>
                  <a:pt x="32575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4"/>
          <p:cNvSpPr/>
          <p:nvPr/>
        </p:nvSpPr>
        <p:spPr>
          <a:xfrm>
            <a:off x="1194469" y="4363402"/>
            <a:ext cx="59974" cy="300039"/>
          </a:xfrm>
          <a:custGeom>
            <a:avLst/>
            <a:gdLst/>
            <a:ahLst/>
            <a:cxnLst/>
            <a:rect l="0" t="0" r="0" b="0"/>
            <a:pathLst>
              <a:path w="59974" h="300039">
                <a:moveTo>
                  <a:pt x="25683" y="0"/>
                </a:moveTo>
                <a:lnTo>
                  <a:pt x="21132" y="4551"/>
                </a:lnTo>
                <a:lnTo>
                  <a:pt x="18839" y="5891"/>
                </a:lnTo>
                <a:lnTo>
                  <a:pt x="16358" y="6785"/>
                </a:lnTo>
                <a:lnTo>
                  <a:pt x="10083" y="8219"/>
                </a:lnTo>
                <a:lnTo>
                  <a:pt x="8615" y="9290"/>
                </a:lnTo>
                <a:lnTo>
                  <a:pt x="6685" y="10956"/>
                </a:lnTo>
                <a:lnTo>
                  <a:pt x="4445" y="13019"/>
                </a:lnTo>
                <a:lnTo>
                  <a:pt x="2952" y="15347"/>
                </a:lnTo>
                <a:lnTo>
                  <a:pt x="1293" y="20473"/>
                </a:lnTo>
                <a:lnTo>
                  <a:pt x="359" y="28715"/>
                </a:lnTo>
                <a:lnTo>
                  <a:pt x="140" y="36892"/>
                </a:lnTo>
                <a:lnTo>
                  <a:pt x="0" y="57664"/>
                </a:lnTo>
                <a:lnTo>
                  <a:pt x="941" y="63208"/>
                </a:lnTo>
                <a:lnTo>
                  <a:pt x="2521" y="68809"/>
                </a:lnTo>
                <a:lnTo>
                  <a:pt x="4527" y="74448"/>
                </a:lnTo>
                <a:lnTo>
                  <a:pt x="5864" y="81064"/>
                </a:lnTo>
                <a:lnTo>
                  <a:pt x="6755" y="88333"/>
                </a:lnTo>
                <a:lnTo>
                  <a:pt x="7349" y="96036"/>
                </a:lnTo>
                <a:lnTo>
                  <a:pt x="8698" y="103077"/>
                </a:lnTo>
                <a:lnTo>
                  <a:pt x="10550" y="109675"/>
                </a:lnTo>
                <a:lnTo>
                  <a:pt x="12737" y="115980"/>
                </a:lnTo>
                <a:lnTo>
                  <a:pt x="14195" y="123040"/>
                </a:lnTo>
                <a:lnTo>
                  <a:pt x="15167" y="130604"/>
                </a:lnTo>
                <a:lnTo>
                  <a:pt x="15814" y="138504"/>
                </a:lnTo>
                <a:lnTo>
                  <a:pt x="17199" y="145676"/>
                </a:lnTo>
                <a:lnTo>
                  <a:pt x="19074" y="152362"/>
                </a:lnTo>
                <a:lnTo>
                  <a:pt x="28928" y="181332"/>
                </a:lnTo>
                <a:lnTo>
                  <a:pt x="30704" y="188515"/>
                </a:lnTo>
                <a:lnTo>
                  <a:pt x="31888" y="195210"/>
                </a:lnTo>
                <a:lnTo>
                  <a:pt x="32677" y="201577"/>
                </a:lnTo>
                <a:lnTo>
                  <a:pt x="33203" y="207727"/>
                </a:lnTo>
                <a:lnTo>
                  <a:pt x="33554" y="213732"/>
                </a:lnTo>
                <a:lnTo>
                  <a:pt x="33788" y="219641"/>
                </a:lnTo>
                <a:lnTo>
                  <a:pt x="34896" y="225485"/>
                </a:lnTo>
                <a:lnTo>
                  <a:pt x="36588" y="231286"/>
                </a:lnTo>
                <a:lnTo>
                  <a:pt x="38668" y="237058"/>
                </a:lnTo>
                <a:lnTo>
                  <a:pt x="40054" y="242812"/>
                </a:lnTo>
                <a:lnTo>
                  <a:pt x="40979" y="248552"/>
                </a:lnTo>
                <a:lnTo>
                  <a:pt x="41595" y="254284"/>
                </a:lnTo>
                <a:lnTo>
                  <a:pt x="42959" y="259058"/>
                </a:lnTo>
                <a:lnTo>
                  <a:pt x="44820" y="263193"/>
                </a:lnTo>
                <a:lnTo>
                  <a:pt x="47014" y="266902"/>
                </a:lnTo>
                <a:lnTo>
                  <a:pt x="49428" y="270327"/>
                </a:lnTo>
                <a:lnTo>
                  <a:pt x="51991" y="273563"/>
                </a:lnTo>
                <a:lnTo>
                  <a:pt x="54651" y="276673"/>
                </a:lnTo>
                <a:lnTo>
                  <a:pt x="56425" y="279699"/>
                </a:lnTo>
                <a:lnTo>
                  <a:pt x="57608" y="282668"/>
                </a:lnTo>
                <a:lnTo>
                  <a:pt x="59272" y="291399"/>
                </a:lnTo>
                <a:lnTo>
                  <a:pt x="59973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75"/>
          <p:cNvSpPr/>
          <p:nvPr/>
        </p:nvSpPr>
        <p:spPr>
          <a:xfrm>
            <a:off x="1417319" y="4303789"/>
            <a:ext cx="257176" cy="298418"/>
          </a:xfrm>
          <a:custGeom>
            <a:avLst/>
            <a:gdLst/>
            <a:ahLst/>
            <a:cxnLst/>
            <a:rect l="0" t="0" r="0" b="0"/>
            <a:pathLst>
              <a:path w="257176" h="298418">
                <a:moveTo>
                  <a:pt x="0" y="51040"/>
                </a:moveTo>
                <a:lnTo>
                  <a:pt x="7381" y="51040"/>
                </a:lnTo>
                <a:lnTo>
                  <a:pt x="15182" y="45149"/>
                </a:lnTo>
                <a:lnTo>
                  <a:pt x="20400" y="43660"/>
                </a:lnTo>
                <a:lnTo>
                  <a:pt x="22173" y="42310"/>
                </a:lnTo>
                <a:lnTo>
                  <a:pt x="23354" y="40458"/>
                </a:lnTo>
                <a:lnTo>
                  <a:pt x="24143" y="38270"/>
                </a:lnTo>
                <a:lnTo>
                  <a:pt x="26573" y="35860"/>
                </a:lnTo>
                <a:lnTo>
                  <a:pt x="34353" y="30641"/>
                </a:lnTo>
                <a:lnTo>
                  <a:pt x="39094" y="28869"/>
                </a:lnTo>
                <a:lnTo>
                  <a:pt x="44161" y="27687"/>
                </a:lnTo>
                <a:lnTo>
                  <a:pt x="49443" y="26899"/>
                </a:lnTo>
                <a:lnTo>
                  <a:pt x="53917" y="25421"/>
                </a:lnTo>
                <a:lnTo>
                  <a:pt x="61429" y="21239"/>
                </a:lnTo>
                <a:lnTo>
                  <a:pt x="65717" y="18790"/>
                </a:lnTo>
                <a:lnTo>
                  <a:pt x="75563" y="13530"/>
                </a:lnTo>
                <a:lnTo>
                  <a:pt x="80856" y="11746"/>
                </a:lnTo>
                <a:lnTo>
                  <a:pt x="86289" y="10556"/>
                </a:lnTo>
                <a:lnTo>
                  <a:pt x="91816" y="9764"/>
                </a:lnTo>
                <a:lnTo>
                  <a:pt x="97406" y="8283"/>
                </a:lnTo>
                <a:lnTo>
                  <a:pt x="103037" y="6343"/>
                </a:lnTo>
                <a:lnTo>
                  <a:pt x="108697" y="4097"/>
                </a:lnTo>
                <a:lnTo>
                  <a:pt x="114375" y="2600"/>
                </a:lnTo>
                <a:lnTo>
                  <a:pt x="120065" y="1602"/>
                </a:lnTo>
                <a:lnTo>
                  <a:pt x="125764" y="937"/>
                </a:lnTo>
                <a:lnTo>
                  <a:pt x="131467" y="493"/>
                </a:lnTo>
                <a:lnTo>
                  <a:pt x="137175" y="197"/>
                </a:lnTo>
                <a:lnTo>
                  <a:pt x="142885" y="0"/>
                </a:lnTo>
                <a:lnTo>
                  <a:pt x="147644" y="821"/>
                </a:lnTo>
                <a:lnTo>
                  <a:pt x="155472" y="4273"/>
                </a:lnTo>
                <a:lnTo>
                  <a:pt x="162127" y="8983"/>
                </a:lnTo>
                <a:lnTo>
                  <a:pt x="168259" y="14250"/>
                </a:lnTo>
                <a:lnTo>
                  <a:pt x="174160" y="19767"/>
                </a:lnTo>
                <a:lnTo>
                  <a:pt x="176114" y="23524"/>
                </a:lnTo>
                <a:lnTo>
                  <a:pt x="178286" y="32778"/>
                </a:lnTo>
                <a:lnTo>
                  <a:pt x="178865" y="37913"/>
                </a:lnTo>
                <a:lnTo>
                  <a:pt x="179251" y="43242"/>
                </a:lnTo>
                <a:lnTo>
                  <a:pt x="179508" y="48699"/>
                </a:lnTo>
                <a:lnTo>
                  <a:pt x="178727" y="54242"/>
                </a:lnTo>
                <a:lnTo>
                  <a:pt x="177254" y="59842"/>
                </a:lnTo>
                <a:lnTo>
                  <a:pt x="151400" y="136919"/>
                </a:lnTo>
                <a:lnTo>
                  <a:pt x="147606" y="145440"/>
                </a:lnTo>
                <a:lnTo>
                  <a:pt x="143171" y="153979"/>
                </a:lnTo>
                <a:lnTo>
                  <a:pt x="134117" y="170133"/>
                </a:lnTo>
                <a:lnTo>
                  <a:pt x="126918" y="183663"/>
                </a:lnTo>
                <a:lnTo>
                  <a:pt x="123665" y="190890"/>
                </a:lnTo>
                <a:lnTo>
                  <a:pt x="120543" y="198567"/>
                </a:lnTo>
                <a:lnTo>
                  <a:pt x="117510" y="206541"/>
                </a:lnTo>
                <a:lnTo>
                  <a:pt x="113582" y="213763"/>
                </a:lnTo>
                <a:lnTo>
                  <a:pt x="109059" y="220482"/>
                </a:lnTo>
                <a:lnTo>
                  <a:pt x="104139" y="226866"/>
                </a:lnTo>
                <a:lnTo>
                  <a:pt x="100859" y="232075"/>
                </a:lnTo>
                <a:lnTo>
                  <a:pt x="97214" y="240403"/>
                </a:lnTo>
                <a:lnTo>
                  <a:pt x="95289" y="244910"/>
                </a:lnTo>
                <a:lnTo>
                  <a:pt x="87173" y="262285"/>
                </a:lnTo>
                <a:lnTo>
                  <a:pt x="86369" y="266529"/>
                </a:lnTo>
                <a:lnTo>
                  <a:pt x="85916" y="274274"/>
                </a:lnTo>
                <a:lnTo>
                  <a:pt x="85853" y="277015"/>
                </a:lnTo>
                <a:lnTo>
                  <a:pt x="86763" y="278843"/>
                </a:lnTo>
                <a:lnTo>
                  <a:pt x="88322" y="280061"/>
                </a:lnTo>
                <a:lnTo>
                  <a:pt x="90314" y="280873"/>
                </a:lnTo>
                <a:lnTo>
                  <a:pt x="91642" y="282368"/>
                </a:lnTo>
                <a:lnTo>
                  <a:pt x="92527" y="284316"/>
                </a:lnTo>
                <a:lnTo>
                  <a:pt x="93118" y="286568"/>
                </a:lnTo>
                <a:lnTo>
                  <a:pt x="94464" y="288069"/>
                </a:lnTo>
                <a:lnTo>
                  <a:pt x="96313" y="289069"/>
                </a:lnTo>
                <a:lnTo>
                  <a:pt x="100909" y="290181"/>
                </a:lnTo>
                <a:lnTo>
                  <a:pt x="106126" y="290675"/>
                </a:lnTo>
                <a:lnTo>
                  <a:pt x="114160" y="293435"/>
                </a:lnTo>
                <a:lnTo>
                  <a:pt x="118969" y="295505"/>
                </a:lnTo>
                <a:lnTo>
                  <a:pt x="126853" y="297804"/>
                </a:lnTo>
                <a:lnTo>
                  <a:pt x="130289" y="298417"/>
                </a:lnTo>
                <a:lnTo>
                  <a:pt x="134484" y="297873"/>
                </a:lnTo>
                <a:lnTo>
                  <a:pt x="139186" y="296558"/>
                </a:lnTo>
                <a:lnTo>
                  <a:pt x="144226" y="294729"/>
                </a:lnTo>
                <a:lnTo>
                  <a:pt x="149491" y="293509"/>
                </a:lnTo>
                <a:lnTo>
                  <a:pt x="154906" y="292697"/>
                </a:lnTo>
                <a:lnTo>
                  <a:pt x="160421" y="292155"/>
                </a:lnTo>
                <a:lnTo>
                  <a:pt x="166002" y="291793"/>
                </a:lnTo>
                <a:lnTo>
                  <a:pt x="171628" y="291552"/>
                </a:lnTo>
                <a:lnTo>
                  <a:pt x="177284" y="291392"/>
                </a:lnTo>
                <a:lnTo>
                  <a:pt x="182959" y="290332"/>
                </a:lnTo>
                <a:lnTo>
                  <a:pt x="188648" y="288673"/>
                </a:lnTo>
                <a:lnTo>
                  <a:pt x="194346" y="286615"/>
                </a:lnTo>
                <a:lnTo>
                  <a:pt x="200049" y="284290"/>
                </a:lnTo>
                <a:lnTo>
                  <a:pt x="205756" y="281788"/>
                </a:lnTo>
                <a:lnTo>
                  <a:pt x="211466" y="279167"/>
                </a:lnTo>
                <a:lnTo>
                  <a:pt x="217177" y="277420"/>
                </a:lnTo>
                <a:lnTo>
                  <a:pt x="222890" y="276255"/>
                </a:lnTo>
                <a:lnTo>
                  <a:pt x="228603" y="275479"/>
                </a:lnTo>
                <a:lnTo>
                  <a:pt x="233365" y="274008"/>
                </a:lnTo>
                <a:lnTo>
                  <a:pt x="241195" y="269835"/>
                </a:lnTo>
                <a:lnTo>
                  <a:pt x="247851" y="264805"/>
                </a:lnTo>
                <a:lnTo>
                  <a:pt x="257175" y="256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76"/>
          <p:cNvSpPr/>
          <p:nvPr/>
        </p:nvSpPr>
        <p:spPr>
          <a:xfrm>
            <a:off x="1691639" y="4226242"/>
            <a:ext cx="212503" cy="445771"/>
          </a:xfrm>
          <a:custGeom>
            <a:avLst/>
            <a:gdLst/>
            <a:ahLst/>
            <a:cxnLst/>
            <a:rect l="0" t="0" r="0" b="0"/>
            <a:pathLst>
              <a:path w="212503" h="445771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35219" y="9325"/>
                </a:lnTo>
                <a:lnTo>
                  <a:pt x="40625" y="11932"/>
                </a:lnTo>
                <a:lnTo>
                  <a:pt x="46133" y="13670"/>
                </a:lnTo>
                <a:lnTo>
                  <a:pt x="51711" y="14828"/>
                </a:lnTo>
                <a:lnTo>
                  <a:pt x="57334" y="15601"/>
                </a:lnTo>
                <a:lnTo>
                  <a:pt x="62988" y="18021"/>
                </a:lnTo>
                <a:lnTo>
                  <a:pt x="68662" y="21539"/>
                </a:lnTo>
                <a:lnTo>
                  <a:pt x="74350" y="25789"/>
                </a:lnTo>
                <a:lnTo>
                  <a:pt x="80047" y="29575"/>
                </a:lnTo>
                <a:lnTo>
                  <a:pt x="85750" y="33052"/>
                </a:lnTo>
                <a:lnTo>
                  <a:pt x="91457" y="36322"/>
                </a:lnTo>
                <a:lnTo>
                  <a:pt x="97166" y="40408"/>
                </a:lnTo>
                <a:lnTo>
                  <a:pt x="102878" y="45036"/>
                </a:lnTo>
                <a:lnTo>
                  <a:pt x="108590" y="50027"/>
                </a:lnTo>
                <a:lnTo>
                  <a:pt x="114304" y="54306"/>
                </a:lnTo>
                <a:lnTo>
                  <a:pt x="120018" y="58111"/>
                </a:lnTo>
                <a:lnTo>
                  <a:pt x="125732" y="61601"/>
                </a:lnTo>
                <a:lnTo>
                  <a:pt x="131446" y="66785"/>
                </a:lnTo>
                <a:lnTo>
                  <a:pt x="137161" y="73099"/>
                </a:lnTo>
                <a:lnTo>
                  <a:pt x="142876" y="80165"/>
                </a:lnTo>
                <a:lnTo>
                  <a:pt x="148591" y="86781"/>
                </a:lnTo>
                <a:lnTo>
                  <a:pt x="154306" y="93097"/>
                </a:lnTo>
                <a:lnTo>
                  <a:pt x="160021" y="99212"/>
                </a:lnTo>
                <a:lnTo>
                  <a:pt x="164783" y="106146"/>
                </a:lnTo>
                <a:lnTo>
                  <a:pt x="168911" y="113627"/>
                </a:lnTo>
                <a:lnTo>
                  <a:pt x="172615" y="121471"/>
                </a:lnTo>
                <a:lnTo>
                  <a:pt x="176989" y="129558"/>
                </a:lnTo>
                <a:lnTo>
                  <a:pt x="181810" y="137807"/>
                </a:lnTo>
                <a:lnTo>
                  <a:pt x="186930" y="146164"/>
                </a:lnTo>
                <a:lnTo>
                  <a:pt x="191295" y="154592"/>
                </a:lnTo>
                <a:lnTo>
                  <a:pt x="195158" y="163069"/>
                </a:lnTo>
                <a:lnTo>
                  <a:pt x="198685" y="171578"/>
                </a:lnTo>
                <a:lnTo>
                  <a:pt x="201989" y="180108"/>
                </a:lnTo>
                <a:lnTo>
                  <a:pt x="208201" y="197205"/>
                </a:lnTo>
                <a:lnTo>
                  <a:pt x="210238" y="206718"/>
                </a:lnTo>
                <a:lnTo>
                  <a:pt x="211597" y="216870"/>
                </a:lnTo>
                <a:lnTo>
                  <a:pt x="212502" y="227447"/>
                </a:lnTo>
                <a:lnTo>
                  <a:pt x="212153" y="237356"/>
                </a:lnTo>
                <a:lnTo>
                  <a:pt x="210968" y="246821"/>
                </a:lnTo>
                <a:lnTo>
                  <a:pt x="209226" y="255987"/>
                </a:lnTo>
                <a:lnTo>
                  <a:pt x="207111" y="264955"/>
                </a:lnTo>
                <a:lnTo>
                  <a:pt x="204749" y="273792"/>
                </a:lnTo>
                <a:lnTo>
                  <a:pt x="199585" y="291231"/>
                </a:lnTo>
                <a:lnTo>
                  <a:pt x="188509" y="325709"/>
                </a:lnTo>
                <a:lnTo>
                  <a:pt x="185680" y="334297"/>
                </a:lnTo>
                <a:lnTo>
                  <a:pt x="182842" y="341928"/>
                </a:lnTo>
                <a:lnTo>
                  <a:pt x="177148" y="355485"/>
                </a:lnTo>
                <a:lnTo>
                  <a:pt x="173344" y="361767"/>
                </a:lnTo>
                <a:lnTo>
                  <a:pt x="168903" y="367861"/>
                </a:lnTo>
                <a:lnTo>
                  <a:pt x="164037" y="373828"/>
                </a:lnTo>
                <a:lnTo>
                  <a:pt x="158888" y="379712"/>
                </a:lnTo>
                <a:lnTo>
                  <a:pt x="153551" y="385539"/>
                </a:lnTo>
                <a:lnTo>
                  <a:pt x="139477" y="400301"/>
                </a:lnTo>
                <a:lnTo>
                  <a:pt x="126188" y="413823"/>
                </a:lnTo>
                <a:lnTo>
                  <a:pt x="122226" y="416852"/>
                </a:lnTo>
                <a:lnTo>
                  <a:pt x="117679" y="419824"/>
                </a:lnTo>
                <a:lnTo>
                  <a:pt x="112743" y="422758"/>
                </a:lnTo>
                <a:lnTo>
                  <a:pt x="108499" y="424714"/>
                </a:lnTo>
                <a:lnTo>
                  <a:pt x="104718" y="426017"/>
                </a:lnTo>
                <a:lnTo>
                  <a:pt x="101245" y="426886"/>
                </a:lnTo>
                <a:lnTo>
                  <a:pt x="98929" y="428418"/>
                </a:lnTo>
                <a:lnTo>
                  <a:pt x="97385" y="430393"/>
                </a:lnTo>
                <a:lnTo>
                  <a:pt x="96356" y="432661"/>
                </a:lnTo>
                <a:lnTo>
                  <a:pt x="90133" y="437721"/>
                </a:lnTo>
                <a:lnTo>
                  <a:pt x="77913" y="445299"/>
                </a:lnTo>
                <a:lnTo>
                  <a:pt x="74951" y="445561"/>
                </a:lnTo>
                <a:lnTo>
                  <a:pt x="6858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77"/>
          <p:cNvSpPr/>
          <p:nvPr/>
        </p:nvSpPr>
        <p:spPr>
          <a:xfrm>
            <a:off x="2000283" y="4200525"/>
            <a:ext cx="214280" cy="565623"/>
          </a:xfrm>
          <a:custGeom>
            <a:avLst/>
            <a:gdLst/>
            <a:ahLst/>
            <a:cxnLst/>
            <a:rect l="0" t="0" r="0" b="0"/>
            <a:pathLst>
              <a:path w="214280" h="565623">
                <a:moveTo>
                  <a:pt x="214279" y="0"/>
                </a:moveTo>
                <a:lnTo>
                  <a:pt x="185586" y="0"/>
                </a:lnTo>
                <a:lnTo>
                  <a:pt x="182768" y="952"/>
                </a:lnTo>
                <a:lnTo>
                  <a:pt x="177097" y="4550"/>
                </a:lnTo>
                <a:lnTo>
                  <a:pt x="159447" y="16482"/>
                </a:lnTo>
                <a:lnTo>
                  <a:pt x="152959" y="21465"/>
                </a:lnTo>
                <a:lnTo>
                  <a:pt x="146729" y="26692"/>
                </a:lnTo>
                <a:lnTo>
                  <a:pt x="140671" y="32082"/>
                </a:lnTo>
                <a:lnTo>
                  <a:pt x="134727" y="38533"/>
                </a:lnTo>
                <a:lnTo>
                  <a:pt x="128859" y="45691"/>
                </a:lnTo>
                <a:lnTo>
                  <a:pt x="123043" y="53321"/>
                </a:lnTo>
                <a:lnTo>
                  <a:pt x="117260" y="61264"/>
                </a:lnTo>
                <a:lnTo>
                  <a:pt x="105754" y="77711"/>
                </a:lnTo>
                <a:lnTo>
                  <a:pt x="54261" y="154319"/>
                </a:lnTo>
                <a:lnTo>
                  <a:pt x="49497" y="163839"/>
                </a:lnTo>
                <a:lnTo>
                  <a:pt x="45370" y="173996"/>
                </a:lnTo>
                <a:lnTo>
                  <a:pt x="41665" y="184577"/>
                </a:lnTo>
                <a:lnTo>
                  <a:pt x="38243" y="195441"/>
                </a:lnTo>
                <a:lnTo>
                  <a:pt x="31901" y="217673"/>
                </a:lnTo>
                <a:lnTo>
                  <a:pt x="22975" y="251609"/>
                </a:lnTo>
                <a:lnTo>
                  <a:pt x="19116" y="262989"/>
                </a:lnTo>
                <a:lnTo>
                  <a:pt x="14638" y="274386"/>
                </a:lnTo>
                <a:lnTo>
                  <a:pt x="9747" y="285794"/>
                </a:lnTo>
                <a:lnTo>
                  <a:pt x="6487" y="297209"/>
                </a:lnTo>
                <a:lnTo>
                  <a:pt x="4313" y="308629"/>
                </a:lnTo>
                <a:lnTo>
                  <a:pt x="2864" y="320052"/>
                </a:lnTo>
                <a:lnTo>
                  <a:pt x="1898" y="332431"/>
                </a:lnTo>
                <a:lnTo>
                  <a:pt x="1254" y="345445"/>
                </a:lnTo>
                <a:lnTo>
                  <a:pt x="539" y="371654"/>
                </a:lnTo>
                <a:lnTo>
                  <a:pt x="0" y="444860"/>
                </a:lnTo>
                <a:lnTo>
                  <a:pt x="934" y="462511"/>
                </a:lnTo>
                <a:lnTo>
                  <a:pt x="4524" y="479880"/>
                </a:lnTo>
                <a:lnTo>
                  <a:pt x="9294" y="494585"/>
                </a:lnTo>
                <a:lnTo>
                  <a:pt x="14590" y="507470"/>
                </a:lnTo>
                <a:lnTo>
                  <a:pt x="20118" y="519547"/>
                </a:lnTo>
                <a:lnTo>
                  <a:pt x="23879" y="525434"/>
                </a:lnTo>
                <a:lnTo>
                  <a:pt x="28290" y="531265"/>
                </a:lnTo>
                <a:lnTo>
                  <a:pt x="33136" y="537057"/>
                </a:lnTo>
                <a:lnTo>
                  <a:pt x="37320" y="541870"/>
                </a:lnTo>
                <a:lnTo>
                  <a:pt x="41061" y="546032"/>
                </a:lnTo>
                <a:lnTo>
                  <a:pt x="44508" y="549758"/>
                </a:lnTo>
                <a:lnTo>
                  <a:pt x="48711" y="553195"/>
                </a:lnTo>
                <a:lnTo>
                  <a:pt x="53418" y="556439"/>
                </a:lnTo>
                <a:lnTo>
                  <a:pt x="58460" y="559554"/>
                </a:lnTo>
                <a:lnTo>
                  <a:pt x="62775" y="561631"/>
                </a:lnTo>
                <a:lnTo>
                  <a:pt x="66604" y="563016"/>
                </a:lnTo>
                <a:lnTo>
                  <a:pt x="70109" y="563939"/>
                </a:lnTo>
                <a:lnTo>
                  <a:pt x="74351" y="564554"/>
                </a:lnTo>
                <a:lnTo>
                  <a:pt x="79083" y="564964"/>
                </a:lnTo>
                <a:lnTo>
                  <a:pt x="88469" y="565420"/>
                </a:lnTo>
                <a:lnTo>
                  <a:pt x="95816" y="565622"/>
                </a:lnTo>
                <a:lnTo>
                  <a:pt x="100061" y="564724"/>
                </a:lnTo>
                <a:lnTo>
                  <a:pt x="104796" y="563172"/>
                </a:lnTo>
                <a:lnTo>
                  <a:pt x="109858" y="561186"/>
                </a:lnTo>
                <a:lnTo>
                  <a:pt x="114185" y="559861"/>
                </a:lnTo>
                <a:lnTo>
                  <a:pt x="118022" y="558979"/>
                </a:lnTo>
                <a:lnTo>
                  <a:pt x="121533" y="558389"/>
                </a:lnTo>
                <a:lnTo>
                  <a:pt x="123873" y="557045"/>
                </a:lnTo>
                <a:lnTo>
                  <a:pt x="125433" y="555195"/>
                </a:lnTo>
                <a:lnTo>
                  <a:pt x="128554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78"/>
          <p:cNvSpPr/>
          <p:nvPr/>
        </p:nvSpPr>
        <p:spPr>
          <a:xfrm>
            <a:off x="2120617" y="4286649"/>
            <a:ext cx="308259" cy="342329"/>
          </a:xfrm>
          <a:custGeom>
            <a:avLst/>
            <a:gdLst/>
            <a:ahLst/>
            <a:cxnLst/>
            <a:rect l="0" t="0" r="0" b="0"/>
            <a:pathLst>
              <a:path w="308259" h="342329">
                <a:moveTo>
                  <a:pt x="8220" y="93898"/>
                </a:moveTo>
                <a:lnTo>
                  <a:pt x="3669" y="89347"/>
                </a:lnTo>
                <a:lnTo>
                  <a:pt x="2328" y="87054"/>
                </a:lnTo>
                <a:lnTo>
                  <a:pt x="839" y="81966"/>
                </a:lnTo>
                <a:lnTo>
                  <a:pt x="0" y="73747"/>
                </a:lnTo>
                <a:lnTo>
                  <a:pt x="835" y="70939"/>
                </a:lnTo>
                <a:lnTo>
                  <a:pt x="5609" y="62436"/>
                </a:lnTo>
                <a:lnTo>
                  <a:pt x="7059" y="56738"/>
                </a:lnTo>
                <a:lnTo>
                  <a:pt x="9351" y="53884"/>
                </a:lnTo>
                <a:lnTo>
                  <a:pt x="21678" y="44366"/>
                </a:lnTo>
                <a:lnTo>
                  <a:pt x="26717" y="39922"/>
                </a:lnTo>
                <a:lnTo>
                  <a:pt x="31982" y="35054"/>
                </a:lnTo>
                <a:lnTo>
                  <a:pt x="37396" y="30856"/>
                </a:lnTo>
                <a:lnTo>
                  <a:pt x="42911" y="27105"/>
                </a:lnTo>
                <a:lnTo>
                  <a:pt x="48492" y="23652"/>
                </a:lnTo>
                <a:lnTo>
                  <a:pt x="55070" y="20397"/>
                </a:lnTo>
                <a:lnTo>
                  <a:pt x="62314" y="17275"/>
                </a:lnTo>
                <a:lnTo>
                  <a:pt x="70000" y="14241"/>
                </a:lnTo>
                <a:lnTo>
                  <a:pt x="77029" y="12218"/>
                </a:lnTo>
                <a:lnTo>
                  <a:pt x="83620" y="10870"/>
                </a:lnTo>
                <a:lnTo>
                  <a:pt x="89919" y="9971"/>
                </a:lnTo>
                <a:lnTo>
                  <a:pt x="96976" y="8419"/>
                </a:lnTo>
                <a:lnTo>
                  <a:pt x="104538" y="6432"/>
                </a:lnTo>
                <a:lnTo>
                  <a:pt x="112437" y="4155"/>
                </a:lnTo>
                <a:lnTo>
                  <a:pt x="119608" y="2637"/>
                </a:lnTo>
                <a:lnTo>
                  <a:pt x="126294" y="1625"/>
                </a:lnTo>
                <a:lnTo>
                  <a:pt x="132656" y="950"/>
                </a:lnTo>
                <a:lnTo>
                  <a:pt x="139755" y="500"/>
                </a:lnTo>
                <a:lnTo>
                  <a:pt x="147345" y="200"/>
                </a:lnTo>
                <a:lnTo>
                  <a:pt x="155262" y="0"/>
                </a:lnTo>
                <a:lnTo>
                  <a:pt x="161493" y="820"/>
                </a:lnTo>
                <a:lnTo>
                  <a:pt x="170956" y="4270"/>
                </a:lnTo>
                <a:lnTo>
                  <a:pt x="176718" y="5571"/>
                </a:lnTo>
                <a:lnTo>
                  <a:pt x="183417" y="6438"/>
                </a:lnTo>
                <a:lnTo>
                  <a:pt x="190741" y="7016"/>
                </a:lnTo>
                <a:lnTo>
                  <a:pt x="197528" y="9307"/>
                </a:lnTo>
                <a:lnTo>
                  <a:pt x="203958" y="12739"/>
                </a:lnTo>
                <a:lnTo>
                  <a:pt x="210149" y="16932"/>
                </a:lnTo>
                <a:lnTo>
                  <a:pt x="214277" y="20680"/>
                </a:lnTo>
                <a:lnTo>
                  <a:pt x="217029" y="24131"/>
                </a:lnTo>
                <a:lnTo>
                  <a:pt x="221039" y="31458"/>
                </a:lnTo>
                <a:lnTo>
                  <a:pt x="234142" y="57183"/>
                </a:lnTo>
                <a:lnTo>
                  <a:pt x="235987" y="63706"/>
                </a:lnTo>
                <a:lnTo>
                  <a:pt x="237217" y="70913"/>
                </a:lnTo>
                <a:lnTo>
                  <a:pt x="238037" y="78574"/>
                </a:lnTo>
                <a:lnTo>
                  <a:pt x="238584" y="86540"/>
                </a:lnTo>
                <a:lnTo>
                  <a:pt x="238949" y="94707"/>
                </a:lnTo>
                <a:lnTo>
                  <a:pt x="239192" y="103010"/>
                </a:lnTo>
                <a:lnTo>
                  <a:pt x="238401" y="111403"/>
                </a:lnTo>
                <a:lnTo>
                  <a:pt x="236922" y="119856"/>
                </a:lnTo>
                <a:lnTo>
                  <a:pt x="230288" y="147945"/>
                </a:lnTo>
                <a:lnTo>
                  <a:pt x="227703" y="158504"/>
                </a:lnTo>
                <a:lnTo>
                  <a:pt x="225027" y="168401"/>
                </a:lnTo>
                <a:lnTo>
                  <a:pt x="219514" y="187018"/>
                </a:lnTo>
                <a:lnTo>
                  <a:pt x="215758" y="195983"/>
                </a:lnTo>
                <a:lnTo>
                  <a:pt x="211348" y="204817"/>
                </a:lnTo>
                <a:lnTo>
                  <a:pt x="206504" y="213564"/>
                </a:lnTo>
                <a:lnTo>
                  <a:pt x="202322" y="222253"/>
                </a:lnTo>
                <a:lnTo>
                  <a:pt x="198581" y="230903"/>
                </a:lnTo>
                <a:lnTo>
                  <a:pt x="195135" y="239527"/>
                </a:lnTo>
                <a:lnTo>
                  <a:pt x="188766" y="256729"/>
                </a:lnTo>
                <a:lnTo>
                  <a:pt x="185734" y="265317"/>
                </a:lnTo>
                <a:lnTo>
                  <a:pt x="181807" y="272948"/>
                </a:lnTo>
                <a:lnTo>
                  <a:pt x="177285" y="279940"/>
                </a:lnTo>
                <a:lnTo>
                  <a:pt x="172365" y="286506"/>
                </a:lnTo>
                <a:lnTo>
                  <a:pt x="161818" y="301421"/>
                </a:lnTo>
                <a:lnTo>
                  <a:pt x="156339" y="309399"/>
                </a:lnTo>
                <a:lnTo>
                  <a:pt x="151734" y="315671"/>
                </a:lnTo>
                <a:lnTo>
                  <a:pt x="144076" y="325179"/>
                </a:lnTo>
                <a:lnTo>
                  <a:pt x="134958" y="332579"/>
                </a:lnTo>
                <a:lnTo>
                  <a:pt x="125508" y="338091"/>
                </a:lnTo>
                <a:lnTo>
                  <a:pt x="118133" y="340541"/>
                </a:lnTo>
                <a:lnTo>
                  <a:pt x="109140" y="341629"/>
                </a:lnTo>
                <a:lnTo>
                  <a:pt x="99746" y="342113"/>
                </a:lnTo>
                <a:lnTo>
                  <a:pt x="92396" y="342328"/>
                </a:lnTo>
                <a:lnTo>
                  <a:pt x="90055" y="341433"/>
                </a:lnTo>
                <a:lnTo>
                  <a:pt x="88494" y="339884"/>
                </a:lnTo>
                <a:lnTo>
                  <a:pt x="85807" y="335623"/>
                </a:lnTo>
                <a:lnTo>
                  <a:pt x="81438" y="330554"/>
                </a:lnTo>
                <a:lnTo>
                  <a:pt x="79892" y="327868"/>
                </a:lnTo>
                <a:lnTo>
                  <a:pt x="78174" y="322345"/>
                </a:lnTo>
                <a:lnTo>
                  <a:pt x="77207" y="313880"/>
                </a:lnTo>
                <a:lnTo>
                  <a:pt x="76981" y="305650"/>
                </a:lnTo>
                <a:lnTo>
                  <a:pt x="76836" y="289396"/>
                </a:lnTo>
                <a:lnTo>
                  <a:pt x="79356" y="280481"/>
                </a:lnTo>
                <a:lnTo>
                  <a:pt x="83651" y="271122"/>
                </a:lnTo>
                <a:lnTo>
                  <a:pt x="88735" y="263787"/>
                </a:lnTo>
                <a:lnTo>
                  <a:pt x="96709" y="257352"/>
                </a:lnTo>
                <a:lnTo>
                  <a:pt x="105651" y="252269"/>
                </a:lnTo>
                <a:lnTo>
                  <a:pt x="116993" y="248455"/>
                </a:lnTo>
                <a:lnTo>
                  <a:pt x="121693" y="246466"/>
                </a:lnTo>
                <a:lnTo>
                  <a:pt x="126731" y="244188"/>
                </a:lnTo>
                <a:lnTo>
                  <a:pt x="131995" y="242669"/>
                </a:lnTo>
                <a:lnTo>
                  <a:pt x="137409" y="241656"/>
                </a:lnTo>
                <a:lnTo>
                  <a:pt x="142923" y="240981"/>
                </a:lnTo>
                <a:lnTo>
                  <a:pt x="149458" y="241483"/>
                </a:lnTo>
                <a:lnTo>
                  <a:pt x="156671" y="242771"/>
                </a:lnTo>
                <a:lnTo>
                  <a:pt x="164337" y="244582"/>
                </a:lnTo>
                <a:lnTo>
                  <a:pt x="170400" y="246741"/>
                </a:lnTo>
                <a:lnTo>
                  <a:pt x="179678" y="251681"/>
                </a:lnTo>
                <a:lnTo>
                  <a:pt x="184438" y="254331"/>
                </a:lnTo>
                <a:lnTo>
                  <a:pt x="194806" y="259817"/>
                </a:lnTo>
                <a:lnTo>
                  <a:pt x="228322" y="276794"/>
                </a:lnTo>
                <a:lnTo>
                  <a:pt x="234012" y="280599"/>
                </a:lnTo>
                <a:lnTo>
                  <a:pt x="239711" y="285040"/>
                </a:lnTo>
                <a:lnTo>
                  <a:pt x="245415" y="289906"/>
                </a:lnTo>
                <a:lnTo>
                  <a:pt x="251122" y="294103"/>
                </a:lnTo>
                <a:lnTo>
                  <a:pt x="256832" y="297853"/>
                </a:lnTo>
                <a:lnTo>
                  <a:pt x="262544" y="301306"/>
                </a:lnTo>
                <a:lnTo>
                  <a:pt x="271430" y="307682"/>
                </a:lnTo>
                <a:lnTo>
                  <a:pt x="275134" y="310716"/>
                </a:lnTo>
                <a:lnTo>
                  <a:pt x="279507" y="312738"/>
                </a:lnTo>
                <a:lnTo>
                  <a:pt x="284328" y="314086"/>
                </a:lnTo>
                <a:lnTo>
                  <a:pt x="293812" y="315584"/>
                </a:lnTo>
                <a:lnTo>
                  <a:pt x="301202" y="316251"/>
                </a:lnTo>
                <a:lnTo>
                  <a:pt x="303554" y="317381"/>
                </a:lnTo>
                <a:lnTo>
                  <a:pt x="305122" y="319086"/>
                </a:lnTo>
                <a:lnTo>
                  <a:pt x="308258" y="3253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979"/>
          <p:cNvSpPr/>
          <p:nvPr/>
        </p:nvSpPr>
        <p:spPr>
          <a:xfrm>
            <a:off x="2446019" y="4311967"/>
            <a:ext cx="274321" cy="317184"/>
          </a:xfrm>
          <a:custGeom>
            <a:avLst/>
            <a:gdLst/>
            <a:ahLst/>
            <a:cxnLst/>
            <a:rect l="0" t="0" r="0" b="0"/>
            <a:pathLst>
              <a:path w="274321" h="31718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4229"/>
                </a:lnTo>
                <a:lnTo>
                  <a:pt x="10956" y="15201"/>
                </a:lnTo>
                <a:lnTo>
                  <a:pt x="13019" y="15849"/>
                </a:lnTo>
                <a:lnTo>
                  <a:pt x="14395" y="18186"/>
                </a:lnTo>
                <a:lnTo>
                  <a:pt x="15923" y="25863"/>
                </a:lnTo>
                <a:lnTo>
                  <a:pt x="19142" y="33085"/>
                </a:lnTo>
                <a:lnTo>
                  <a:pt x="24700" y="40422"/>
                </a:lnTo>
                <a:lnTo>
                  <a:pt x="28850" y="45046"/>
                </a:lnTo>
                <a:lnTo>
                  <a:pt x="41251" y="58114"/>
                </a:lnTo>
                <a:lnTo>
                  <a:pt x="117273" y="134417"/>
                </a:lnTo>
                <a:lnTo>
                  <a:pt x="122950" y="141047"/>
                </a:lnTo>
                <a:lnTo>
                  <a:pt x="128639" y="148323"/>
                </a:lnTo>
                <a:lnTo>
                  <a:pt x="134337" y="156032"/>
                </a:lnTo>
                <a:lnTo>
                  <a:pt x="139088" y="163077"/>
                </a:lnTo>
                <a:lnTo>
                  <a:pt x="143208" y="169678"/>
                </a:lnTo>
                <a:lnTo>
                  <a:pt x="146907" y="175983"/>
                </a:lnTo>
                <a:lnTo>
                  <a:pt x="152231" y="182092"/>
                </a:lnTo>
                <a:lnTo>
                  <a:pt x="158637" y="188070"/>
                </a:lnTo>
                <a:lnTo>
                  <a:pt x="165766" y="193960"/>
                </a:lnTo>
                <a:lnTo>
                  <a:pt x="172423" y="200744"/>
                </a:lnTo>
                <a:lnTo>
                  <a:pt x="178767" y="208124"/>
                </a:lnTo>
                <a:lnTo>
                  <a:pt x="184900" y="215902"/>
                </a:lnTo>
                <a:lnTo>
                  <a:pt x="190895" y="222993"/>
                </a:lnTo>
                <a:lnTo>
                  <a:pt x="196796" y="229624"/>
                </a:lnTo>
                <a:lnTo>
                  <a:pt x="202635" y="235951"/>
                </a:lnTo>
                <a:lnTo>
                  <a:pt x="207480" y="242073"/>
                </a:lnTo>
                <a:lnTo>
                  <a:pt x="211663" y="248060"/>
                </a:lnTo>
                <a:lnTo>
                  <a:pt x="215404" y="253956"/>
                </a:lnTo>
                <a:lnTo>
                  <a:pt x="219803" y="259791"/>
                </a:lnTo>
                <a:lnTo>
                  <a:pt x="224640" y="265587"/>
                </a:lnTo>
                <a:lnTo>
                  <a:pt x="234143" y="276154"/>
                </a:lnTo>
                <a:lnTo>
                  <a:pt x="241541" y="284025"/>
                </a:lnTo>
                <a:lnTo>
                  <a:pt x="248004" y="293238"/>
                </a:lnTo>
                <a:lnTo>
                  <a:pt x="254052" y="302731"/>
                </a:lnTo>
                <a:lnTo>
                  <a:pt x="261859" y="312477"/>
                </a:lnTo>
                <a:lnTo>
                  <a:pt x="264020" y="315091"/>
                </a:lnTo>
                <a:lnTo>
                  <a:pt x="265548" y="315788"/>
                </a:lnTo>
                <a:lnTo>
                  <a:pt x="267520" y="316253"/>
                </a:lnTo>
                <a:lnTo>
                  <a:pt x="274320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980"/>
          <p:cNvSpPr/>
          <p:nvPr/>
        </p:nvSpPr>
        <p:spPr>
          <a:xfrm>
            <a:off x="2540317" y="4380547"/>
            <a:ext cx="162878" cy="317183"/>
          </a:xfrm>
          <a:custGeom>
            <a:avLst/>
            <a:gdLst/>
            <a:ahLst/>
            <a:cxnLst/>
            <a:rect l="0" t="0" r="0" b="0"/>
            <a:pathLst>
              <a:path w="162878" h="317183">
                <a:moveTo>
                  <a:pt x="162877" y="0"/>
                </a:moveTo>
                <a:lnTo>
                  <a:pt x="154658" y="0"/>
                </a:lnTo>
                <a:lnTo>
                  <a:pt x="149859" y="9102"/>
                </a:lnTo>
                <a:lnTo>
                  <a:pt x="145026" y="16110"/>
                </a:lnTo>
                <a:lnTo>
                  <a:pt x="142404" y="19313"/>
                </a:lnTo>
                <a:lnTo>
                  <a:pt x="139704" y="24305"/>
                </a:lnTo>
                <a:lnTo>
                  <a:pt x="136951" y="30491"/>
                </a:lnTo>
                <a:lnTo>
                  <a:pt x="134163" y="37472"/>
                </a:lnTo>
                <a:lnTo>
                  <a:pt x="130400" y="44984"/>
                </a:lnTo>
                <a:lnTo>
                  <a:pt x="125985" y="52849"/>
                </a:lnTo>
                <a:lnTo>
                  <a:pt x="121138" y="60950"/>
                </a:lnTo>
                <a:lnTo>
                  <a:pt x="116954" y="70161"/>
                </a:lnTo>
                <a:lnTo>
                  <a:pt x="113211" y="80112"/>
                </a:lnTo>
                <a:lnTo>
                  <a:pt x="109765" y="90555"/>
                </a:lnTo>
                <a:lnTo>
                  <a:pt x="105561" y="101328"/>
                </a:lnTo>
                <a:lnTo>
                  <a:pt x="100854" y="112319"/>
                </a:lnTo>
                <a:lnTo>
                  <a:pt x="90544" y="134692"/>
                </a:lnTo>
                <a:lnTo>
                  <a:pt x="62747" y="191504"/>
                </a:lnTo>
                <a:lnTo>
                  <a:pt x="58024" y="201965"/>
                </a:lnTo>
                <a:lnTo>
                  <a:pt x="53923" y="211795"/>
                </a:lnTo>
                <a:lnTo>
                  <a:pt x="50236" y="221207"/>
                </a:lnTo>
                <a:lnTo>
                  <a:pt x="45873" y="229387"/>
                </a:lnTo>
                <a:lnTo>
                  <a:pt x="41059" y="236744"/>
                </a:lnTo>
                <a:lnTo>
                  <a:pt x="35945" y="243554"/>
                </a:lnTo>
                <a:lnTo>
                  <a:pt x="31584" y="250000"/>
                </a:lnTo>
                <a:lnTo>
                  <a:pt x="27723" y="256201"/>
                </a:lnTo>
                <a:lnTo>
                  <a:pt x="24197" y="262241"/>
                </a:lnTo>
                <a:lnTo>
                  <a:pt x="21846" y="268173"/>
                </a:lnTo>
                <a:lnTo>
                  <a:pt x="20279" y="274032"/>
                </a:lnTo>
                <a:lnTo>
                  <a:pt x="19235" y="279843"/>
                </a:lnTo>
                <a:lnTo>
                  <a:pt x="15534" y="288840"/>
                </a:lnTo>
                <a:lnTo>
                  <a:pt x="11666" y="296014"/>
                </a:lnTo>
                <a:lnTo>
                  <a:pt x="9183" y="305840"/>
                </a:lnTo>
                <a:lnTo>
                  <a:pt x="8980" y="306763"/>
                </a:lnTo>
                <a:lnTo>
                  <a:pt x="4142" y="31261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981"/>
          <p:cNvSpPr/>
          <p:nvPr/>
        </p:nvSpPr>
        <p:spPr>
          <a:xfrm>
            <a:off x="2771775" y="4236145"/>
            <a:ext cx="180023" cy="152975"/>
          </a:xfrm>
          <a:custGeom>
            <a:avLst/>
            <a:gdLst/>
            <a:ahLst/>
            <a:cxnLst/>
            <a:rect l="0" t="0" r="0" b="0"/>
            <a:pathLst>
              <a:path w="180023" h="152975">
                <a:moveTo>
                  <a:pt x="0" y="32959"/>
                </a:moveTo>
                <a:lnTo>
                  <a:pt x="0" y="28409"/>
                </a:lnTo>
                <a:lnTo>
                  <a:pt x="952" y="27068"/>
                </a:lnTo>
                <a:lnTo>
                  <a:pt x="2539" y="26175"/>
                </a:lnTo>
                <a:lnTo>
                  <a:pt x="4550" y="25579"/>
                </a:lnTo>
                <a:lnTo>
                  <a:pt x="5891" y="24229"/>
                </a:lnTo>
                <a:lnTo>
                  <a:pt x="6785" y="22377"/>
                </a:lnTo>
                <a:lnTo>
                  <a:pt x="7380" y="20189"/>
                </a:lnTo>
                <a:lnTo>
                  <a:pt x="8730" y="17779"/>
                </a:lnTo>
                <a:lnTo>
                  <a:pt x="10582" y="15219"/>
                </a:lnTo>
                <a:lnTo>
                  <a:pt x="12770" y="12560"/>
                </a:lnTo>
                <a:lnTo>
                  <a:pt x="16133" y="10788"/>
                </a:lnTo>
                <a:lnTo>
                  <a:pt x="20280" y="9606"/>
                </a:lnTo>
                <a:lnTo>
                  <a:pt x="24950" y="8818"/>
                </a:lnTo>
                <a:lnTo>
                  <a:pt x="29016" y="7340"/>
                </a:lnTo>
                <a:lnTo>
                  <a:pt x="32679" y="5403"/>
                </a:lnTo>
                <a:lnTo>
                  <a:pt x="36073" y="3158"/>
                </a:lnTo>
                <a:lnTo>
                  <a:pt x="40241" y="1662"/>
                </a:lnTo>
                <a:lnTo>
                  <a:pt x="44925" y="664"/>
                </a:lnTo>
                <a:lnTo>
                  <a:pt x="49952" y="0"/>
                </a:lnTo>
                <a:lnTo>
                  <a:pt x="54256" y="509"/>
                </a:lnTo>
                <a:lnTo>
                  <a:pt x="58078" y="1801"/>
                </a:lnTo>
                <a:lnTo>
                  <a:pt x="61579" y="3615"/>
                </a:lnTo>
                <a:lnTo>
                  <a:pt x="64865" y="4824"/>
                </a:lnTo>
                <a:lnTo>
                  <a:pt x="68008" y="5630"/>
                </a:lnTo>
                <a:lnTo>
                  <a:pt x="71056" y="6167"/>
                </a:lnTo>
                <a:lnTo>
                  <a:pt x="74041" y="7478"/>
                </a:lnTo>
                <a:lnTo>
                  <a:pt x="76983" y="9305"/>
                </a:lnTo>
                <a:lnTo>
                  <a:pt x="79897" y="11474"/>
                </a:lnTo>
                <a:lnTo>
                  <a:pt x="81839" y="13874"/>
                </a:lnTo>
                <a:lnTo>
                  <a:pt x="83134" y="16426"/>
                </a:lnTo>
                <a:lnTo>
                  <a:pt x="83998" y="19080"/>
                </a:lnTo>
                <a:lnTo>
                  <a:pt x="85526" y="21801"/>
                </a:lnTo>
                <a:lnTo>
                  <a:pt x="87497" y="24568"/>
                </a:lnTo>
                <a:lnTo>
                  <a:pt x="89764" y="27365"/>
                </a:lnTo>
                <a:lnTo>
                  <a:pt x="90322" y="31135"/>
                </a:lnTo>
                <a:lnTo>
                  <a:pt x="89742" y="35553"/>
                </a:lnTo>
                <a:lnTo>
                  <a:pt x="88403" y="40404"/>
                </a:lnTo>
                <a:lnTo>
                  <a:pt x="86558" y="44590"/>
                </a:lnTo>
                <a:lnTo>
                  <a:pt x="84375" y="48333"/>
                </a:lnTo>
                <a:lnTo>
                  <a:pt x="81967" y="51781"/>
                </a:lnTo>
                <a:lnTo>
                  <a:pt x="80362" y="55985"/>
                </a:lnTo>
                <a:lnTo>
                  <a:pt x="79292" y="60692"/>
                </a:lnTo>
                <a:lnTo>
                  <a:pt x="78579" y="65736"/>
                </a:lnTo>
                <a:lnTo>
                  <a:pt x="77151" y="71003"/>
                </a:lnTo>
                <a:lnTo>
                  <a:pt x="75246" y="76419"/>
                </a:lnTo>
                <a:lnTo>
                  <a:pt x="73024" y="81935"/>
                </a:lnTo>
                <a:lnTo>
                  <a:pt x="69637" y="87517"/>
                </a:lnTo>
                <a:lnTo>
                  <a:pt x="65475" y="93144"/>
                </a:lnTo>
                <a:lnTo>
                  <a:pt x="60795" y="98800"/>
                </a:lnTo>
                <a:lnTo>
                  <a:pt x="56722" y="103523"/>
                </a:lnTo>
                <a:lnTo>
                  <a:pt x="53055" y="107625"/>
                </a:lnTo>
                <a:lnTo>
                  <a:pt x="49657" y="111311"/>
                </a:lnTo>
                <a:lnTo>
                  <a:pt x="47392" y="115674"/>
                </a:lnTo>
                <a:lnTo>
                  <a:pt x="45882" y="120487"/>
                </a:lnTo>
                <a:lnTo>
                  <a:pt x="44875" y="125601"/>
                </a:lnTo>
                <a:lnTo>
                  <a:pt x="43252" y="129011"/>
                </a:lnTo>
                <a:lnTo>
                  <a:pt x="41217" y="131284"/>
                </a:lnTo>
                <a:lnTo>
                  <a:pt x="38908" y="132799"/>
                </a:lnTo>
                <a:lnTo>
                  <a:pt x="37368" y="134762"/>
                </a:lnTo>
                <a:lnTo>
                  <a:pt x="36342" y="137023"/>
                </a:lnTo>
                <a:lnTo>
                  <a:pt x="35658" y="139482"/>
                </a:lnTo>
                <a:lnTo>
                  <a:pt x="35202" y="142075"/>
                </a:lnTo>
                <a:lnTo>
                  <a:pt x="34898" y="144756"/>
                </a:lnTo>
                <a:lnTo>
                  <a:pt x="34695" y="147495"/>
                </a:lnTo>
                <a:lnTo>
                  <a:pt x="35512" y="149322"/>
                </a:lnTo>
                <a:lnTo>
                  <a:pt x="37010" y="150539"/>
                </a:lnTo>
                <a:lnTo>
                  <a:pt x="41706" y="152494"/>
                </a:lnTo>
                <a:lnTo>
                  <a:pt x="47070" y="152832"/>
                </a:lnTo>
                <a:lnTo>
                  <a:pt x="52477" y="152947"/>
                </a:lnTo>
                <a:lnTo>
                  <a:pt x="108663" y="152974"/>
                </a:lnTo>
                <a:lnTo>
                  <a:pt x="114352" y="152022"/>
                </a:lnTo>
                <a:lnTo>
                  <a:pt x="120049" y="150434"/>
                </a:lnTo>
                <a:lnTo>
                  <a:pt x="125753" y="148424"/>
                </a:lnTo>
                <a:lnTo>
                  <a:pt x="131460" y="147083"/>
                </a:lnTo>
                <a:lnTo>
                  <a:pt x="137170" y="146189"/>
                </a:lnTo>
                <a:lnTo>
                  <a:pt x="142881" y="145594"/>
                </a:lnTo>
                <a:lnTo>
                  <a:pt x="148594" y="145197"/>
                </a:lnTo>
                <a:lnTo>
                  <a:pt x="154308" y="144932"/>
                </a:lnTo>
                <a:lnTo>
                  <a:pt x="168911" y="144559"/>
                </a:lnTo>
                <a:lnTo>
                  <a:pt x="180022" y="1444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982"/>
          <p:cNvSpPr/>
          <p:nvPr/>
        </p:nvSpPr>
        <p:spPr>
          <a:xfrm>
            <a:off x="2977514" y="4474845"/>
            <a:ext cx="180024" cy="60008"/>
          </a:xfrm>
          <a:custGeom>
            <a:avLst/>
            <a:gdLst/>
            <a:ahLst/>
            <a:cxnLst/>
            <a:rect l="0" t="0" r="0" b="0"/>
            <a:pathLst>
              <a:path w="180024" h="60008">
                <a:moveTo>
                  <a:pt x="0" y="60007"/>
                </a:moveTo>
                <a:lnTo>
                  <a:pt x="4552" y="60007"/>
                </a:lnTo>
                <a:lnTo>
                  <a:pt x="5892" y="59055"/>
                </a:lnTo>
                <a:lnTo>
                  <a:pt x="6786" y="57467"/>
                </a:lnTo>
                <a:lnTo>
                  <a:pt x="7381" y="55457"/>
                </a:lnTo>
                <a:lnTo>
                  <a:pt x="8731" y="54116"/>
                </a:lnTo>
                <a:lnTo>
                  <a:pt x="10583" y="53222"/>
                </a:lnTo>
                <a:lnTo>
                  <a:pt x="12771" y="52626"/>
                </a:lnTo>
                <a:lnTo>
                  <a:pt x="16134" y="52229"/>
                </a:lnTo>
                <a:lnTo>
                  <a:pt x="20281" y="51964"/>
                </a:lnTo>
                <a:lnTo>
                  <a:pt x="24951" y="51788"/>
                </a:lnTo>
                <a:lnTo>
                  <a:pt x="29017" y="50718"/>
                </a:lnTo>
                <a:lnTo>
                  <a:pt x="32680" y="49052"/>
                </a:lnTo>
                <a:lnTo>
                  <a:pt x="36074" y="46988"/>
                </a:lnTo>
                <a:lnTo>
                  <a:pt x="40242" y="44660"/>
                </a:lnTo>
                <a:lnTo>
                  <a:pt x="49953" y="39534"/>
                </a:lnTo>
                <a:lnTo>
                  <a:pt x="55210" y="37786"/>
                </a:lnTo>
                <a:lnTo>
                  <a:pt x="60619" y="36621"/>
                </a:lnTo>
                <a:lnTo>
                  <a:pt x="66131" y="35844"/>
                </a:lnTo>
                <a:lnTo>
                  <a:pt x="72662" y="34373"/>
                </a:lnTo>
                <a:lnTo>
                  <a:pt x="79874" y="32441"/>
                </a:lnTo>
                <a:lnTo>
                  <a:pt x="87540" y="30200"/>
                </a:lnTo>
                <a:lnTo>
                  <a:pt x="94555" y="28705"/>
                </a:lnTo>
                <a:lnTo>
                  <a:pt x="101137" y="27709"/>
                </a:lnTo>
                <a:lnTo>
                  <a:pt x="107430" y="27045"/>
                </a:lnTo>
                <a:lnTo>
                  <a:pt x="113530" y="25650"/>
                </a:lnTo>
                <a:lnTo>
                  <a:pt x="119502" y="23768"/>
                </a:lnTo>
                <a:lnTo>
                  <a:pt x="125388" y="21560"/>
                </a:lnTo>
                <a:lnTo>
                  <a:pt x="131217" y="19136"/>
                </a:lnTo>
                <a:lnTo>
                  <a:pt x="137008" y="16567"/>
                </a:lnTo>
                <a:lnTo>
                  <a:pt x="148523" y="11173"/>
                </a:lnTo>
                <a:lnTo>
                  <a:pt x="159990" y="5601"/>
                </a:lnTo>
                <a:lnTo>
                  <a:pt x="164763" y="3733"/>
                </a:lnTo>
                <a:lnTo>
                  <a:pt x="168897" y="248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983"/>
          <p:cNvSpPr/>
          <p:nvPr/>
        </p:nvSpPr>
        <p:spPr>
          <a:xfrm>
            <a:off x="3243262" y="4277722"/>
            <a:ext cx="218819" cy="385719"/>
          </a:xfrm>
          <a:custGeom>
            <a:avLst/>
            <a:gdLst/>
            <a:ahLst/>
            <a:cxnLst/>
            <a:rect l="0" t="0" r="0" b="0"/>
            <a:pathLst>
              <a:path w="218819" h="385719">
                <a:moveTo>
                  <a:pt x="0" y="68535"/>
                </a:moveTo>
                <a:lnTo>
                  <a:pt x="0" y="63984"/>
                </a:lnTo>
                <a:lnTo>
                  <a:pt x="952" y="61691"/>
                </a:lnTo>
                <a:lnTo>
                  <a:pt x="7381" y="52935"/>
                </a:lnTo>
                <a:lnTo>
                  <a:pt x="13123" y="46996"/>
                </a:lnTo>
                <a:lnTo>
                  <a:pt x="17321" y="42746"/>
                </a:lnTo>
                <a:lnTo>
                  <a:pt x="22025" y="38960"/>
                </a:lnTo>
                <a:lnTo>
                  <a:pt x="27066" y="35484"/>
                </a:lnTo>
                <a:lnTo>
                  <a:pt x="32331" y="32213"/>
                </a:lnTo>
                <a:lnTo>
                  <a:pt x="37747" y="29081"/>
                </a:lnTo>
                <a:lnTo>
                  <a:pt x="48844" y="23060"/>
                </a:lnTo>
                <a:lnTo>
                  <a:pt x="55423" y="20121"/>
                </a:lnTo>
                <a:lnTo>
                  <a:pt x="62666" y="17209"/>
                </a:lnTo>
                <a:lnTo>
                  <a:pt x="70352" y="14315"/>
                </a:lnTo>
                <a:lnTo>
                  <a:pt x="77382" y="11434"/>
                </a:lnTo>
                <a:lnTo>
                  <a:pt x="83973" y="8560"/>
                </a:lnTo>
                <a:lnTo>
                  <a:pt x="90272" y="5692"/>
                </a:lnTo>
                <a:lnTo>
                  <a:pt x="97329" y="3779"/>
                </a:lnTo>
                <a:lnTo>
                  <a:pt x="104890" y="2505"/>
                </a:lnTo>
                <a:lnTo>
                  <a:pt x="112790" y="1655"/>
                </a:lnTo>
                <a:lnTo>
                  <a:pt x="119961" y="1088"/>
                </a:lnTo>
                <a:lnTo>
                  <a:pt x="126646" y="711"/>
                </a:lnTo>
                <a:lnTo>
                  <a:pt x="139155" y="291"/>
                </a:lnTo>
                <a:lnTo>
                  <a:pt x="162707" y="21"/>
                </a:lnTo>
                <a:lnTo>
                  <a:pt x="168479" y="0"/>
                </a:lnTo>
                <a:lnTo>
                  <a:pt x="173279" y="937"/>
                </a:lnTo>
                <a:lnTo>
                  <a:pt x="177432" y="2515"/>
                </a:lnTo>
                <a:lnTo>
                  <a:pt x="181153" y="4519"/>
                </a:lnTo>
                <a:lnTo>
                  <a:pt x="187827" y="9286"/>
                </a:lnTo>
                <a:lnTo>
                  <a:pt x="190941" y="11891"/>
                </a:lnTo>
                <a:lnTo>
                  <a:pt x="193017" y="15532"/>
                </a:lnTo>
                <a:lnTo>
                  <a:pt x="195323" y="24658"/>
                </a:lnTo>
                <a:lnTo>
                  <a:pt x="194033" y="30711"/>
                </a:lnTo>
                <a:lnTo>
                  <a:pt x="191267" y="37604"/>
                </a:lnTo>
                <a:lnTo>
                  <a:pt x="187519" y="45057"/>
                </a:lnTo>
                <a:lnTo>
                  <a:pt x="184068" y="52883"/>
                </a:lnTo>
                <a:lnTo>
                  <a:pt x="180814" y="60958"/>
                </a:lnTo>
                <a:lnTo>
                  <a:pt x="174659" y="77550"/>
                </a:lnTo>
                <a:lnTo>
                  <a:pt x="168749" y="94449"/>
                </a:lnTo>
                <a:lnTo>
                  <a:pt x="163934" y="102956"/>
                </a:lnTo>
                <a:lnTo>
                  <a:pt x="157867" y="111485"/>
                </a:lnTo>
                <a:lnTo>
                  <a:pt x="150965" y="120028"/>
                </a:lnTo>
                <a:lnTo>
                  <a:pt x="144458" y="127629"/>
                </a:lnTo>
                <a:lnTo>
                  <a:pt x="138216" y="134601"/>
                </a:lnTo>
                <a:lnTo>
                  <a:pt x="126199" y="147428"/>
                </a:lnTo>
                <a:lnTo>
                  <a:pt x="98325" y="175893"/>
                </a:lnTo>
                <a:lnTo>
                  <a:pt x="91960" y="182290"/>
                </a:lnTo>
                <a:lnTo>
                  <a:pt x="88929" y="184376"/>
                </a:lnTo>
                <a:lnTo>
                  <a:pt x="83021" y="186695"/>
                </a:lnTo>
                <a:lnTo>
                  <a:pt x="78892" y="188001"/>
                </a:lnTo>
                <a:lnTo>
                  <a:pt x="79265" y="188184"/>
                </a:lnTo>
                <a:lnTo>
                  <a:pt x="84686" y="188502"/>
                </a:lnTo>
                <a:lnTo>
                  <a:pt x="89968" y="183985"/>
                </a:lnTo>
                <a:lnTo>
                  <a:pt x="92364" y="182649"/>
                </a:lnTo>
                <a:lnTo>
                  <a:pt x="97565" y="181165"/>
                </a:lnTo>
                <a:lnTo>
                  <a:pt x="101238" y="179817"/>
                </a:lnTo>
                <a:lnTo>
                  <a:pt x="105592" y="177965"/>
                </a:lnTo>
                <a:lnTo>
                  <a:pt x="110400" y="175779"/>
                </a:lnTo>
                <a:lnTo>
                  <a:pt x="115510" y="174321"/>
                </a:lnTo>
                <a:lnTo>
                  <a:pt x="120822" y="173349"/>
                </a:lnTo>
                <a:lnTo>
                  <a:pt x="126268" y="172701"/>
                </a:lnTo>
                <a:lnTo>
                  <a:pt x="131804" y="171317"/>
                </a:lnTo>
                <a:lnTo>
                  <a:pt x="137399" y="169441"/>
                </a:lnTo>
                <a:lnTo>
                  <a:pt x="143034" y="167238"/>
                </a:lnTo>
                <a:lnTo>
                  <a:pt x="148696" y="165769"/>
                </a:lnTo>
                <a:lnTo>
                  <a:pt x="154376" y="164790"/>
                </a:lnTo>
                <a:lnTo>
                  <a:pt x="160067" y="164138"/>
                </a:lnTo>
                <a:lnTo>
                  <a:pt x="165766" y="163703"/>
                </a:lnTo>
                <a:lnTo>
                  <a:pt x="171471" y="163413"/>
                </a:lnTo>
                <a:lnTo>
                  <a:pt x="177179" y="163219"/>
                </a:lnTo>
                <a:lnTo>
                  <a:pt x="182889" y="164043"/>
                </a:lnTo>
                <a:lnTo>
                  <a:pt x="188601" y="165544"/>
                </a:lnTo>
                <a:lnTo>
                  <a:pt x="194314" y="167498"/>
                </a:lnTo>
                <a:lnTo>
                  <a:pt x="199075" y="169753"/>
                </a:lnTo>
                <a:lnTo>
                  <a:pt x="203202" y="172209"/>
                </a:lnTo>
                <a:lnTo>
                  <a:pt x="206906" y="174798"/>
                </a:lnTo>
                <a:lnTo>
                  <a:pt x="209374" y="177477"/>
                </a:lnTo>
                <a:lnTo>
                  <a:pt x="211020" y="180215"/>
                </a:lnTo>
                <a:lnTo>
                  <a:pt x="215877" y="191161"/>
                </a:lnTo>
                <a:lnTo>
                  <a:pt x="218213" y="196006"/>
                </a:lnTo>
                <a:lnTo>
                  <a:pt x="218818" y="202093"/>
                </a:lnTo>
                <a:lnTo>
                  <a:pt x="218268" y="209009"/>
                </a:lnTo>
                <a:lnTo>
                  <a:pt x="216950" y="216477"/>
                </a:lnTo>
                <a:lnTo>
                  <a:pt x="216071" y="224313"/>
                </a:lnTo>
                <a:lnTo>
                  <a:pt x="215485" y="232395"/>
                </a:lnTo>
                <a:lnTo>
                  <a:pt x="215094" y="240640"/>
                </a:lnTo>
                <a:lnTo>
                  <a:pt x="213881" y="248994"/>
                </a:lnTo>
                <a:lnTo>
                  <a:pt x="212120" y="257421"/>
                </a:lnTo>
                <a:lnTo>
                  <a:pt x="209993" y="265897"/>
                </a:lnTo>
                <a:lnTo>
                  <a:pt x="206670" y="274404"/>
                </a:lnTo>
                <a:lnTo>
                  <a:pt x="202550" y="282934"/>
                </a:lnTo>
                <a:lnTo>
                  <a:pt x="197899" y="291478"/>
                </a:lnTo>
                <a:lnTo>
                  <a:pt x="193845" y="300031"/>
                </a:lnTo>
                <a:lnTo>
                  <a:pt x="190190" y="308591"/>
                </a:lnTo>
                <a:lnTo>
                  <a:pt x="186801" y="317155"/>
                </a:lnTo>
                <a:lnTo>
                  <a:pt x="182636" y="324769"/>
                </a:lnTo>
                <a:lnTo>
                  <a:pt x="177955" y="331750"/>
                </a:lnTo>
                <a:lnTo>
                  <a:pt x="172929" y="338309"/>
                </a:lnTo>
                <a:lnTo>
                  <a:pt x="168626" y="343635"/>
                </a:lnTo>
                <a:lnTo>
                  <a:pt x="164805" y="348137"/>
                </a:lnTo>
                <a:lnTo>
                  <a:pt x="161305" y="352091"/>
                </a:lnTo>
                <a:lnTo>
                  <a:pt x="152336" y="361565"/>
                </a:lnTo>
                <a:lnTo>
                  <a:pt x="130667" y="383614"/>
                </a:lnTo>
                <a:lnTo>
                  <a:pt x="129022" y="384315"/>
                </a:lnTo>
                <a:lnTo>
                  <a:pt x="123107" y="385302"/>
                </a:lnTo>
                <a:lnTo>
                  <a:pt x="120015" y="38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984"/>
          <p:cNvSpPr/>
          <p:nvPr/>
        </p:nvSpPr>
        <p:spPr>
          <a:xfrm>
            <a:off x="3572651" y="4371975"/>
            <a:ext cx="184962" cy="222886"/>
          </a:xfrm>
          <a:custGeom>
            <a:avLst/>
            <a:gdLst/>
            <a:ahLst/>
            <a:cxnLst/>
            <a:rect l="0" t="0" r="0" b="0"/>
            <a:pathLst>
              <a:path w="184962" h="222886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690" y="4550"/>
                </a:lnTo>
                <a:lnTo>
                  <a:pt x="5725" y="6843"/>
                </a:lnTo>
                <a:lnTo>
                  <a:pt x="9416" y="11931"/>
                </a:lnTo>
                <a:lnTo>
                  <a:pt x="11734" y="15574"/>
                </a:lnTo>
                <a:lnTo>
                  <a:pt x="14231" y="19908"/>
                </a:lnTo>
                <a:lnTo>
                  <a:pt x="19546" y="29802"/>
                </a:lnTo>
                <a:lnTo>
                  <a:pt x="25083" y="40551"/>
                </a:lnTo>
                <a:lnTo>
                  <a:pt x="28846" y="45131"/>
                </a:lnTo>
                <a:lnTo>
                  <a:pt x="33259" y="49137"/>
                </a:lnTo>
                <a:lnTo>
                  <a:pt x="38106" y="52761"/>
                </a:lnTo>
                <a:lnTo>
                  <a:pt x="42290" y="57081"/>
                </a:lnTo>
                <a:lnTo>
                  <a:pt x="46032" y="61867"/>
                </a:lnTo>
                <a:lnTo>
                  <a:pt x="63433" y="87785"/>
                </a:lnTo>
                <a:lnTo>
                  <a:pt x="67747" y="94718"/>
                </a:lnTo>
                <a:lnTo>
                  <a:pt x="71576" y="101246"/>
                </a:lnTo>
                <a:lnTo>
                  <a:pt x="75081" y="107502"/>
                </a:lnTo>
                <a:lnTo>
                  <a:pt x="79322" y="113578"/>
                </a:lnTo>
                <a:lnTo>
                  <a:pt x="84056" y="119533"/>
                </a:lnTo>
                <a:lnTo>
                  <a:pt x="89116" y="125409"/>
                </a:lnTo>
                <a:lnTo>
                  <a:pt x="93442" y="131231"/>
                </a:lnTo>
                <a:lnTo>
                  <a:pt x="97278" y="137017"/>
                </a:lnTo>
                <a:lnTo>
                  <a:pt x="100788" y="142780"/>
                </a:lnTo>
                <a:lnTo>
                  <a:pt x="105033" y="148526"/>
                </a:lnTo>
                <a:lnTo>
                  <a:pt x="109768" y="154262"/>
                </a:lnTo>
                <a:lnTo>
                  <a:pt x="114830" y="159992"/>
                </a:lnTo>
                <a:lnTo>
                  <a:pt x="120110" y="164763"/>
                </a:lnTo>
                <a:lnTo>
                  <a:pt x="125534" y="168897"/>
                </a:lnTo>
                <a:lnTo>
                  <a:pt x="131056" y="172605"/>
                </a:lnTo>
                <a:lnTo>
                  <a:pt x="135689" y="176982"/>
                </a:lnTo>
                <a:lnTo>
                  <a:pt x="139731" y="181806"/>
                </a:lnTo>
                <a:lnTo>
                  <a:pt x="143378" y="186926"/>
                </a:lnTo>
                <a:lnTo>
                  <a:pt x="146761" y="191292"/>
                </a:lnTo>
                <a:lnTo>
                  <a:pt x="149969" y="195156"/>
                </a:lnTo>
                <a:lnTo>
                  <a:pt x="153061" y="198683"/>
                </a:lnTo>
                <a:lnTo>
                  <a:pt x="156074" y="201988"/>
                </a:lnTo>
                <a:lnTo>
                  <a:pt x="161963" y="208200"/>
                </a:lnTo>
                <a:lnTo>
                  <a:pt x="170632" y="217052"/>
                </a:lnTo>
                <a:lnTo>
                  <a:pt x="173504" y="218997"/>
                </a:lnTo>
                <a:lnTo>
                  <a:pt x="179234" y="221157"/>
                </a:lnTo>
                <a:lnTo>
                  <a:pt x="184961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985"/>
          <p:cNvSpPr/>
          <p:nvPr/>
        </p:nvSpPr>
        <p:spPr>
          <a:xfrm>
            <a:off x="3586162" y="4354829"/>
            <a:ext cx="162878" cy="265749"/>
          </a:xfrm>
          <a:custGeom>
            <a:avLst/>
            <a:gdLst/>
            <a:ahLst/>
            <a:cxnLst/>
            <a:rect l="0" t="0" r="0" b="0"/>
            <a:pathLst>
              <a:path w="162878" h="265749">
                <a:moveTo>
                  <a:pt x="162877" y="0"/>
                </a:moveTo>
                <a:lnTo>
                  <a:pt x="141639" y="0"/>
                </a:lnTo>
                <a:lnTo>
                  <a:pt x="140146" y="953"/>
                </a:lnTo>
                <a:lnTo>
                  <a:pt x="139151" y="2541"/>
                </a:lnTo>
                <a:lnTo>
                  <a:pt x="137092" y="7797"/>
                </a:lnTo>
                <a:lnTo>
                  <a:pt x="133002" y="16483"/>
                </a:lnTo>
                <a:lnTo>
                  <a:pt x="125345" y="32084"/>
                </a:lnTo>
                <a:lnTo>
                  <a:pt x="121663" y="38535"/>
                </a:lnTo>
                <a:lnTo>
                  <a:pt x="117304" y="45692"/>
                </a:lnTo>
                <a:lnTo>
                  <a:pt x="107380" y="61265"/>
                </a:lnTo>
                <a:lnTo>
                  <a:pt x="79851" y="103036"/>
                </a:lnTo>
                <a:lnTo>
                  <a:pt x="75142" y="111553"/>
                </a:lnTo>
                <a:lnTo>
                  <a:pt x="71050" y="120089"/>
                </a:lnTo>
                <a:lnTo>
                  <a:pt x="67369" y="128637"/>
                </a:lnTo>
                <a:lnTo>
                  <a:pt x="63010" y="136241"/>
                </a:lnTo>
                <a:lnTo>
                  <a:pt x="58199" y="143215"/>
                </a:lnTo>
                <a:lnTo>
                  <a:pt x="53087" y="149769"/>
                </a:lnTo>
                <a:lnTo>
                  <a:pt x="47774" y="156997"/>
                </a:lnTo>
                <a:lnTo>
                  <a:pt x="36790" y="172647"/>
                </a:lnTo>
                <a:lnTo>
                  <a:pt x="32147" y="180820"/>
                </a:lnTo>
                <a:lnTo>
                  <a:pt x="28099" y="189127"/>
                </a:lnTo>
                <a:lnTo>
                  <a:pt x="21061" y="205024"/>
                </a:lnTo>
                <a:lnTo>
                  <a:pt x="14758" y="218440"/>
                </a:lnTo>
                <a:lnTo>
                  <a:pt x="5854" y="236702"/>
                </a:lnTo>
                <a:lnTo>
                  <a:pt x="3903" y="241622"/>
                </a:lnTo>
                <a:lnTo>
                  <a:pt x="1735" y="249628"/>
                </a:lnTo>
                <a:lnTo>
                  <a:pt x="771" y="256361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986"/>
          <p:cNvSpPr/>
          <p:nvPr/>
        </p:nvSpPr>
        <p:spPr>
          <a:xfrm>
            <a:off x="3877627" y="4414837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0" y="17498"/>
                </a:lnTo>
                <a:lnTo>
                  <a:pt x="4551" y="17250"/>
                </a:lnTo>
                <a:lnTo>
                  <a:pt x="16482" y="17176"/>
                </a:lnTo>
                <a:lnTo>
                  <a:pt x="20514" y="16213"/>
                </a:lnTo>
                <a:lnTo>
                  <a:pt x="24153" y="14619"/>
                </a:lnTo>
                <a:lnTo>
                  <a:pt x="27532" y="12603"/>
                </a:lnTo>
                <a:lnTo>
                  <a:pt x="31690" y="11260"/>
                </a:lnTo>
                <a:lnTo>
                  <a:pt x="36367" y="10364"/>
                </a:lnTo>
                <a:lnTo>
                  <a:pt x="41389" y="9767"/>
                </a:lnTo>
                <a:lnTo>
                  <a:pt x="46643" y="9369"/>
                </a:lnTo>
                <a:lnTo>
                  <a:pt x="52050" y="9104"/>
                </a:lnTo>
                <a:lnTo>
                  <a:pt x="63139" y="8808"/>
                </a:lnTo>
                <a:lnTo>
                  <a:pt x="74417" y="8677"/>
                </a:lnTo>
                <a:lnTo>
                  <a:pt x="80091" y="7690"/>
                </a:lnTo>
                <a:lnTo>
                  <a:pt x="85779" y="6079"/>
                </a:lnTo>
                <a:lnTo>
                  <a:pt x="91476" y="4053"/>
                </a:lnTo>
                <a:lnTo>
                  <a:pt x="97179" y="2702"/>
                </a:lnTo>
                <a:lnTo>
                  <a:pt x="102886" y="1801"/>
                </a:lnTo>
                <a:lnTo>
                  <a:pt x="108595" y="1201"/>
                </a:lnTo>
                <a:lnTo>
                  <a:pt x="114307" y="801"/>
                </a:lnTo>
                <a:lnTo>
                  <a:pt x="120020" y="534"/>
                </a:lnTo>
                <a:lnTo>
                  <a:pt x="132400" y="238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87"/>
          <p:cNvSpPr/>
          <p:nvPr/>
        </p:nvSpPr>
        <p:spPr>
          <a:xfrm>
            <a:off x="4177674" y="4286250"/>
            <a:ext cx="213798" cy="368113"/>
          </a:xfrm>
          <a:custGeom>
            <a:avLst/>
            <a:gdLst/>
            <a:ahLst/>
            <a:cxnLst/>
            <a:rect l="0" t="0" r="0" b="0"/>
            <a:pathLst>
              <a:path w="213798" h="368113">
                <a:moveTo>
                  <a:pt x="145723" y="0"/>
                </a:moveTo>
                <a:lnTo>
                  <a:pt x="137255" y="0"/>
                </a:lnTo>
                <a:lnTo>
                  <a:pt x="137182" y="4550"/>
                </a:lnTo>
                <a:lnTo>
                  <a:pt x="135267" y="5891"/>
                </a:lnTo>
                <a:lnTo>
                  <a:pt x="132084" y="6785"/>
                </a:lnTo>
                <a:lnTo>
                  <a:pt x="128058" y="7380"/>
                </a:lnTo>
                <a:lnTo>
                  <a:pt x="124421" y="8730"/>
                </a:lnTo>
                <a:lnTo>
                  <a:pt x="117841" y="12770"/>
                </a:lnTo>
                <a:lnTo>
                  <a:pt x="113800" y="14228"/>
                </a:lnTo>
                <a:lnTo>
                  <a:pt x="109201" y="15200"/>
                </a:lnTo>
                <a:lnTo>
                  <a:pt x="104230" y="15849"/>
                </a:lnTo>
                <a:lnTo>
                  <a:pt x="99011" y="17233"/>
                </a:lnTo>
                <a:lnTo>
                  <a:pt x="93627" y="19108"/>
                </a:lnTo>
                <a:lnTo>
                  <a:pt x="88132" y="21311"/>
                </a:lnTo>
                <a:lnTo>
                  <a:pt x="82564" y="22780"/>
                </a:lnTo>
                <a:lnTo>
                  <a:pt x="76947" y="23759"/>
                </a:lnTo>
                <a:lnTo>
                  <a:pt x="71298" y="24412"/>
                </a:lnTo>
                <a:lnTo>
                  <a:pt x="65626" y="24847"/>
                </a:lnTo>
                <a:lnTo>
                  <a:pt x="59940" y="25137"/>
                </a:lnTo>
                <a:lnTo>
                  <a:pt x="45376" y="25545"/>
                </a:lnTo>
                <a:lnTo>
                  <a:pt x="41677" y="25603"/>
                </a:lnTo>
                <a:lnTo>
                  <a:pt x="38259" y="24688"/>
                </a:lnTo>
                <a:lnTo>
                  <a:pt x="31921" y="21132"/>
                </a:lnTo>
                <a:lnTo>
                  <a:pt x="25929" y="18917"/>
                </a:lnTo>
                <a:lnTo>
                  <a:pt x="20091" y="17932"/>
                </a:lnTo>
                <a:lnTo>
                  <a:pt x="14322" y="17495"/>
                </a:lnTo>
                <a:lnTo>
                  <a:pt x="12402" y="16425"/>
                </a:lnTo>
                <a:lnTo>
                  <a:pt x="11123" y="14760"/>
                </a:lnTo>
                <a:lnTo>
                  <a:pt x="9069" y="9794"/>
                </a:lnTo>
                <a:lnTo>
                  <a:pt x="8900" y="10340"/>
                </a:lnTo>
                <a:lnTo>
                  <a:pt x="8567" y="21600"/>
                </a:lnTo>
                <a:lnTo>
                  <a:pt x="8563" y="124552"/>
                </a:lnTo>
                <a:lnTo>
                  <a:pt x="7611" y="130659"/>
                </a:lnTo>
                <a:lnTo>
                  <a:pt x="6023" y="136636"/>
                </a:lnTo>
                <a:lnTo>
                  <a:pt x="4013" y="142525"/>
                </a:lnTo>
                <a:lnTo>
                  <a:pt x="2671" y="148357"/>
                </a:lnTo>
                <a:lnTo>
                  <a:pt x="1778" y="154150"/>
                </a:lnTo>
                <a:lnTo>
                  <a:pt x="785" y="164713"/>
                </a:lnTo>
                <a:lnTo>
                  <a:pt x="226" y="175063"/>
                </a:lnTo>
                <a:lnTo>
                  <a:pt x="4" y="186517"/>
                </a:lnTo>
                <a:lnTo>
                  <a:pt x="0" y="187210"/>
                </a:lnTo>
                <a:lnTo>
                  <a:pt x="949" y="187671"/>
                </a:lnTo>
                <a:lnTo>
                  <a:pt x="4544" y="188185"/>
                </a:lnTo>
                <a:lnTo>
                  <a:pt x="5884" y="187369"/>
                </a:lnTo>
                <a:lnTo>
                  <a:pt x="6777" y="185872"/>
                </a:lnTo>
                <a:lnTo>
                  <a:pt x="7372" y="183922"/>
                </a:lnTo>
                <a:lnTo>
                  <a:pt x="9674" y="182622"/>
                </a:lnTo>
                <a:lnTo>
                  <a:pt x="13114" y="181755"/>
                </a:lnTo>
                <a:lnTo>
                  <a:pt x="17312" y="181178"/>
                </a:lnTo>
                <a:lnTo>
                  <a:pt x="21063" y="179840"/>
                </a:lnTo>
                <a:lnTo>
                  <a:pt x="24517" y="177996"/>
                </a:lnTo>
                <a:lnTo>
                  <a:pt x="27771" y="175814"/>
                </a:lnTo>
                <a:lnTo>
                  <a:pt x="31846" y="173406"/>
                </a:lnTo>
                <a:lnTo>
                  <a:pt x="36467" y="170850"/>
                </a:lnTo>
                <a:lnTo>
                  <a:pt x="46682" y="165468"/>
                </a:lnTo>
                <a:lnTo>
                  <a:pt x="91468" y="142864"/>
                </a:lnTo>
                <a:lnTo>
                  <a:pt x="98123" y="140963"/>
                </a:lnTo>
                <a:lnTo>
                  <a:pt x="105418" y="139695"/>
                </a:lnTo>
                <a:lnTo>
                  <a:pt x="113138" y="138850"/>
                </a:lnTo>
                <a:lnTo>
                  <a:pt x="120190" y="138287"/>
                </a:lnTo>
                <a:lnTo>
                  <a:pt x="126796" y="137911"/>
                </a:lnTo>
                <a:lnTo>
                  <a:pt x="139216" y="137493"/>
                </a:lnTo>
                <a:lnTo>
                  <a:pt x="151086" y="137308"/>
                </a:lnTo>
                <a:lnTo>
                  <a:pt x="156918" y="138211"/>
                </a:lnTo>
                <a:lnTo>
                  <a:pt x="162711" y="139766"/>
                </a:lnTo>
                <a:lnTo>
                  <a:pt x="168479" y="141754"/>
                </a:lnTo>
                <a:lnTo>
                  <a:pt x="173276" y="144033"/>
                </a:lnTo>
                <a:lnTo>
                  <a:pt x="177427" y="146505"/>
                </a:lnTo>
                <a:lnTo>
                  <a:pt x="181146" y="149104"/>
                </a:lnTo>
                <a:lnTo>
                  <a:pt x="187820" y="157074"/>
                </a:lnTo>
                <a:lnTo>
                  <a:pt x="193960" y="166965"/>
                </a:lnTo>
                <a:lnTo>
                  <a:pt x="199864" y="177712"/>
                </a:lnTo>
                <a:lnTo>
                  <a:pt x="208543" y="194472"/>
                </a:lnTo>
                <a:lnTo>
                  <a:pt x="211743" y="205812"/>
                </a:lnTo>
                <a:lnTo>
                  <a:pt x="213166" y="217202"/>
                </a:lnTo>
                <a:lnTo>
                  <a:pt x="213797" y="228614"/>
                </a:lnTo>
                <a:lnTo>
                  <a:pt x="211538" y="240036"/>
                </a:lnTo>
                <a:lnTo>
                  <a:pt x="207359" y="251462"/>
                </a:lnTo>
                <a:lnTo>
                  <a:pt x="202327" y="262891"/>
                </a:lnTo>
                <a:lnTo>
                  <a:pt x="198699" y="269558"/>
                </a:lnTo>
                <a:lnTo>
                  <a:pt x="194375" y="276861"/>
                </a:lnTo>
                <a:lnTo>
                  <a:pt x="189588" y="284586"/>
                </a:lnTo>
                <a:lnTo>
                  <a:pt x="184491" y="291641"/>
                </a:lnTo>
                <a:lnTo>
                  <a:pt x="179188" y="298250"/>
                </a:lnTo>
                <a:lnTo>
                  <a:pt x="173748" y="304560"/>
                </a:lnTo>
                <a:lnTo>
                  <a:pt x="168216" y="310673"/>
                </a:lnTo>
                <a:lnTo>
                  <a:pt x="156990" y="322544"/>
                </a:lnTo>
                <a:lnTo>
                  <a:pt x="151329" y="327424"/>
                </a:lnTo>
                <a:lnTo>
                  <a:pt x="145651" y="331630"/>
                </a:lnTo>
                <a:lnTo>
                  <a:pt x="139960" y="335387"/>
                </a:lnTo>
                <a:lnTo>
                  <a:pt x="134261" y="338844"/>
                </a:lnTo>
                <a:lnTo>
                  <a:pt x="128556" y="342101"/>
                </a:lnTo>
                <a:lnTo>
                  <a:pt x="122849" y="345224"/>
                </a:lnTo>
                <a:lnTo>
                  <a:pt x="118091" y="348260"/>
                </a:lnTo>
                <a:lnTo>
                  <a:pt x="113967" y="351235"/>
                </a:lnTo>
                <a:lnTo>
                  <a:pt x="110265" y="354172"/>
                </a:lnTo>
                <a:lnTo>
                  <a:pt x="105892" y="357082"/>
                </a:lnTo>
                <a:lnTo>
                  <a:pt x="101071" y="359974"/>
                </a:lnTo>
                <a:lnTo>
                  <a:pt x="95953" y="362855"/>
                </a:lnTo>
                <a:lnTo>
                  <a:pt x="90636" y="364776"/>
                </a:lnTo>
                <a:lnTo>
                  <a:pt x="85185" y="366057"/>
                </a:lnTo>
                <a:lnTo>
                  <a:pt x="79647" y="366910"/>
                </a:lnTo>
                <a:lnTo>
                  <a:pt x="75002" y="367479"/>
                </a:lnTo>
                <a:lnTo>
                  <a:pt x="70953" y="367858"/>
                </a:lnTo>
                <a:lnTo>
                  <a:pt x="67302" y="368112"/>
                </a:lnTo>
                <a:lnTo>
                  <a:pt x="63915" y="367327"/>
                </a:lnTo>
                <a:lnTo>
                  <a:pt x="57611" y="363916"/>
                </a:lnTo>
                <a:lnTo>
                  <a:pt x="51426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88"/>
          <p:cNvSpPr/>
          <p:nvPr/>
        </p:nvSpPr>
        <p:spPr>
          <a:xfrm>
            <a:off x="4297679" y="4191952"/>
            <a:ext cx="264735" cy="497206"/>
          </a:xfrm>
          <a:custGeom>
            <a:avLst/>
            <a:gdLst/>
            <a:ahLst/>
            <a:cxnLst/>
            <a:rect l="0" t="0" r="0" b="0"/>
            <a:pathLst>
              <a:path w="264735" h="497206">
                <a:moveTo>
                  <a:pt x="0" y="0"/>
                </a:moveTo>
                <a:lnTo>
                  <a:pt x="7382" y="0"/>
                </a:lnTo>
                <a:lnTo>
                  <a:pt x="12771" y="4551"/>
                </a:lnTo>
                <a:lnTo>
                  <a:pt x="16134" y="5891"/>
                </a:lnTo>
                <a:lnTo>
                  <a:pt x="20281" y="6785"/>
                </a:lnTo>
                <a:lnTo>
                  <a:pt x="24951" y="7381"/>
                </a:lnTo>
                <a:lnTo>
                  <a:pt x="29969" y="8731"/>
                </a:lnTo>
                <a:lnTo>
                  <a:pt x="35220" y="10583"/>
                </a:lnTo>
                <a:lnTo>
                  <a:pt x="40625" y="12770"/>
                </a:lnTo>
                <a:lnTo>
                  <a:pt x="46134" y="15181"/>
                </a:lnTo>
                <a:lnTo>
                  <a:pt x="57334" y="20400"/>
                </a:lnTo>
                <a:lnTo>
                  <a:pt x="63941" y="24077"/>
                </a:lnTo>
                <a:lnTo>
                  <a:pt x="71202" y="28434"/>
                </a:lnTo>
                <a:lnTo>
                  <a:pt x="86891" y="38355"/>
                </a:lnTo>
                <a:lnTo>
                  <a:pt x="154351" y="82915"/>
                </a:lnTo>
                <a:lnTo>
                  <a:pt x="161956" y="88614"/>
                </a:lnTo>
                <a:lnTo>
                  <a:pt x="168931" y="94318"/>
                </a:lnTo>
                <a:lnTo>
                  <a:pt x="175485" y="100027"/>
                </a:lnTo>
                <a:lnTo>
                  <a:pt x="182713" y="106689"/>
                </a:lnTo>
                <a:lnTo>
                  <a:pt x="198364" y="121712"/>
                </a:lnTo>
                <a:lnTo>
                  <a:pt x="205585" y="129719"/>
                </a:lnTo>
                <a:lnTo>
                  <a:pt x="212304" y="137915"/>
                </a:lnTo>
                <a:lnTo>
                  <a:pt x="218689" y="146235"/>
                </a:lnTo>
                <a:lnTo>
                  <a:pt x="224850" y="154640"/>
                </a:lnTo>
                <a:lnTo>
                  <a:pt x="236776" y="171599"/>
                </a:lnTo>
                <a:lnTo>
                  <a:pt x="254200" y="197212"/>
                </a:lnTo>
                <a:lnTo>
                  <a:pt x="258050" y="206722"/>
                </a:lnTo>
                <a:lnTo>
                  <a:pt x="260616" y="216872"/>
                </a:lnTo>
                <a:lnTo>
                  <a:pt x="262327" y="227449"/>
                </a:lnTo>
                <a:lnTo>
                  <a:pt x="263467" y="237358"/>
                </a:lnTo>
                <a:lnTo>
                  <a:pt x="264227" y="246821"/>
                </a:lnTo>
                <a:lnTo>
                  <a:pt x="264734" y="255987"/>
                </a:lnTo>
                <a:lnTo>
                  <a:pt x="264120" y="265908"/>
                </a:lnTo>
                <a:lnTo>
                  <a:pt x="262757" y="276333"/>
                </a:lnTo>
                <a:lnTo>
                  <a:pt x="260897" y="287092"/>
                </a:lnTo>
                <a:lnTo>
                  <a:pt x="258704" y="298075"/>
                </a:lnTo>
                <a:lnTo>
                  <a:pt x="253728" y="320438"/>
                </a:lnTo>
                <a:lnTo>
                  <a:pt x="245571" y="354448"/>
                </a:lnTo>
                <a:lnTo>
                  <a:pt x="241819" y="364886"/>
                </a:lnTo>
                <a:lnTo>
                  <a:pt x="237413" y="374703"/>
                </a:lnTo>
                <a:lnTo>
                  <a:pt x="232570" y="384104"/>
                </a:lnTo>
                <a:lnTo>
                  <a:pt x="228390" y="394182"/>
                </a:lnTo>
                <a:lnTo>
                  <a:pt x="224650" y="404711"/>
                </a:lnTo>
                <a:lnTo>
                  <a:pt x="221204" y="415540"/>
                </a:lnTo>
                <a:lnTo>
                  <a:pt x="217002" y="424664"/>
                </a:lnTo>
                <a:lnTo>
                  <a:pt x="212296" y="432652"/>
                </a:lnTo>
                <a:lnTo>
                  <a:pt x="207253" y="439882"/>
                </a:lnTo>
                <a:lnTo>
                  <a:pt x="201986" y="446607"/>
                </a:lnTo>
                <a:lnTo>
                  <a:pt x="196571" y="452996"/>
                </a:lnTo>
                <a:lnTo>
                  <a:pt x="186425" y="464221"/>
                </a:lnTo>
                <a:lnTo>
                  <a:pt x="178741" y="472386"/>
                </a:lnTo>
                <a:lnTo>
                  <a:pt x="174406" y="475896"/>
                </a:lnTo>
                <a:lnTo>
                  <a:pt x="169611" y="479190"/>
                </a:lnTo>
                <a:lnTo>
                  <a:pt x="164509" y="482337"/>
                </a:lnTo>
                <a:lnTo>
                  <a:pt x="156301" y="488375"/>
                </a:lnTo>
                <a:lnTo>
                  <a:pt x="147820" y="495461"/>
                </a:lnTo>
                <a:lnTo>
                  <a:pt x="141581" y="496430"/>
                </a:lnTo>
                <a:lnTo>
                  <a:pt x="131154" y="497052"/>
                </a:lnTo>
                <a:lnTo>
                  <a:pt x="127189" y="497137"/>
                </a:lnTo>
                <a:lnTo>
                  <a:pt x="120016" y="497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4.4 answers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10) -2i		12) 3+37i		14) 5-21i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16) 15-4i		18) 35-15i		20) 5i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22) 14+5i		24) -5-12i		26) -20-21i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28) (-1/13) –(5/13)(</a:t>
            </a:r>
            <a:r>
              <a:rPr lang="en-US" dirty="0" err="1" smtClean="0"/>
              <a:t>i</a:t>
            </a:r>
            <a:r>
              <a:rPr lang="en-US" dirty="0" smtClean="0"/>
              <a:t>)	</a:t>
            </a:r>
            <a:r>
              <a:rPr lang="en-US" dirty="0" smtClean="0"/>
              <a:t>30</a:t>
            </a:r>
            <a:r>
              <a:rPr lang="en-US" dirty="0" smtClean="0"/>
              <a:t>) (10/17)+(40/17)(</a:t>
            </a:r>
            <a:r>
              <a:rPr lang="en-US" dirty="0" err="1" smtClean="0"/>
              <a:t>i</a:t>
            </a:r>
            <a:r>
              <a:rPr lang="en-US" dirty="0" smtClean="0"/>
              <a:t>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32) -0.2 – 1.6i		</a:t>
            </a:r>
            <a:r>
              <a:rPr lang="en-US" dirty="0" smtClean="0"/>
              <a:t>	34</a:t>
            </a:r>
            <a:r>
              <a:rPr lang="en-US" dirty="0" smtClean="0"/>
              <a:t>) -2-4i</a:t>
            </a:r>
          </a:p>
          <a:p>
            <a:pPr eaLnBrk="1" hangingPunct="1">
              <a:buFontTx/>
              <a:buNone/>
            </a:pPr>
            <a:r>
              <a:rPr lang="en-US" dirty="0" smtClean="0"/>
              <a:t>36) 0.36+0.48i		48) (-1/6) ± (i√11)/6</a:t>
            </a:r>
          </a:p>
          <a:p>
            <a:pPr eaLnBrk="1" hangingPunct="1">
              <a:buFontTx/>
              <a:buNone/>
            </a:pPr>
            <a:r>
              <a:rPr lang="en-US" dirty="0" smtClean="0"/>
              <a:t>54) (3/2) ± (i√11)/2		60) 0.5 ± 0.5i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70) 2 </a:t>
            </a:r>
            <a:r>
              <a:rPr lang="en-US" dirty="0" smtClean="0"/>
              <a:t>imaginary		72</a:t>
            </a:r>
            <a:r>
              <a:rPr lang="en-US" dirty="0" smtClean="0"/>
              <a:t>) 3 real</a:t>
            </a:r>
          </a:p>
          <a:p>
            <a:pPr>
              <a:buNone/>
            </a:pPr>
            <a:r>
              <a:rPr lang="en-US" dirty="0" smtClean="0"/>
              <a:t>74) 4 </a:t>
            </a:r>
            <a:r>
              <a:rPr lang="en-US" dirty="0" smtClean="0"/>
              <a:t>imaginary		76</a:t>
            </a:r>
            <a:r>
              <a:rPr lang="en-US" dirty="0" smtClean="0"/>
              <a:t>) 1 real, 4 imaginary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4" name="SMARTPenAnnotation833"/>
          <p:cNvSpPr/>
          <p:nvPr/>
        </p:nvSpPr>
        <p:spPr>
          <a:xfrm>
            <a:off x="122872" y="304323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31793" y="8573"/>
                </a:lnTo>
                <a:lnTo>
                  <a:pt x="33578" y="7620"/>
                </a:lnTo>
                <a:lnTo>
                  <a:pt x="35720" y="6033"/>
                </a:lnTo>
                <a:lnTo>
                  <a:pt x="38101" y="4022"/>
                </a:lnTo>
                <a:lnTo>
                  <a:pt x="41593" y="2681"/>
                </a:lnTo>
                <a:lnTo>
                  <a:pt x="45826" y="1787"/>
                </a:lnTo>
                <a:lnTo>
                  <a:pt x="50553" y="1192"/>
                </a:lnTo>
                <a:lnTo>
                  <a:pt x="55610" y="795"/>
                </a:lnTo>
                <a:lnTo>
                  <a:pt x="60886" y="530"/>
                </a:lnTo>
                <a:lnTo>
                  <a:pt x="74873" y="157"/>
                </a:lnTo>
                <a:lnTo>
                  <a:pt x="108559" y="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34"/>
          <p:cNvSpPr/>
          <p:nvPr/>
        </p:nvSpPr>
        <p:spPr>
          <a:xfrm>
            <a:off x="337184" y="2957512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0" y="21312"/>
                </a:lnTo>
                <a:lnTo>
                  <a:pt x="953" y="23733"/>
                </a:lnTo>
                <a:lnTo>
                  <a:pt x="2540" y="26299"/>
                </a:lnTo>
                <a:lnTo>
                  <a:pt x="4551" y="28963"/>
                </a:lnTo>
                <a:lnTo>
                  <a:pt x="5892" y="31691"/>
                </a:lnTo>
                <a:lnTo>
                  <a:pt x="6785" y="34462"/>
                </a:lnTo>
                <a:lnTo>
                  <a:pt x="7779" y="40082"/>
                </a:lnTo>
                <a:lnTo>
                  <a:pt x="8220" y="45754"/>
                </a:lnTo>
                <a:lnTo>
                  <a:pt x="8416" y="51450"/>
                </a:lnTo>
                <a:lnTo>
                  <a:pt x="8542" y="62868"/>
                </a:lnTo>
                <a:lnTo>
                  <a:pt x="9505" y="65724"/>
                </a:lnTo>
                <a:lnTo>
                  <a:pt x="11099" y="68581"/>
                </a:lnTo>
                <a:lnTo>
                  <a:pt x="13115" y="71438"/>
                </a:lnTo>
                <a:lnTo>
                  <a:pt x="14458" y="74296"/>
                </a:lnTo>
                <a:lnTo>
                  <a:pt x="15354" y="77153"/>
                </a:lnTo>
                <a:lnTo>
                  <a:pt x="15951" y="80010"/>
                </a:lnTo>
                <a:lnTo>
                  <a:pt x="15397" y="82868"/>
                </a:lnTo>
                <a:lnTo>
                  <a:pt x="14075" y="85725"/>
                </a:lnTo>
                <a:lnTo>
                  <a:pt x="12241" y="88583"/>
                </a:lnTo>
                <a:lnTo>
                  <a:pt x="11971" y="91440"/>
                </a:lnTo>
                <a:lnTo>
                  <a:pt x="12743" y="94298"/>
                </a:lnTo>
                <a:lnTo>
                  <a:pt x="14210" y="97155"/>
                </a:lnTo>
                <a:lnTo>
                  <a:pt x="15189" y="100965"/>
                </a:lnTo>
                <a:lnTo>
                  <a:pt x="15841" y="105410"/>
                </a:lnTo>
                <a:lnTo>
                  <a:pt x="16276" y="110278"/>
                </a:lnTo>
                <a:lnTo>
                  <a:pt x="16566" y="114477"/>
                </a:lnTo>
                <a:lnTo>
                  <a:pt x="16759" y="118228"/>
                </a:lnTo>
                <a:lnTo>
                  <a:pt x="16888" y="121681"/>
                </a:lnTo>
                <a:lnTo>
                  <a:pt x="17926" y="124936"/>
                </a:lnTo>
                <a:lnTo>
                  <a:pt x="19571" y="128058"/>
                </a:lnTo>
                <a:lnTo>
                  <a:pt x="21620" y="131092"/>
                </a:lnTo>
                <a:lnTo>
                  <a:pt x="23938" y="134067"/>
                </a:lnTo>
                <a:lnTo>
                  <a:pt x="26437" y="137003"/>
                </a:lnTo>
                <a:lnTo>
                  <a:pt x="29055" y="139913"/>
                </a:lnTo>
                <a:lnTo>
                  <a:pt x="30800" y="142805"/>
                </a:lnTo>
                <a:lnTo>
                  <a:pt x="31963" y="145686"/>
                </a:lnTo>
                <a:lnTo>
                  <a:pt x="33831" y="152603"/>
                </a:lnTo>
                <a:lnTo>
                  <a:pt x="34154" y="158351"/>
                </a:lnTo>
                <a:lnTo>
                  <a:pt x="34250" y="166087"/>
                </a:lnTo>
                <a:lnTo>
                  <a:pt x="35216" y="168827"/>
                </a:lnTo>
                <a:lnTo>
                  <a:pt x="36812" y="171607"/>
                </a:lnTo>
                <a:lnTo>
                  <a:pt x="38829" y="174412"/>
                </a:lnTo>
                <a:lnTo>
                  <a:pt x="40174" y="177235"/>
                </a:lnTo>
                <a:lnTo>
                  <a:pt x="41070" y="180069"/>
                </a:lnTo>
                <a:lnTo>
                  <a:pt x="42509" y="186911"/>
                </a:lnTo>
                <a:lnTo>
                  <a:pt x="42758" y="192647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35"/>
          <p:cNvSpPr/>
          <p:nvPr/>
        </p:nvSpPr>
        <p:spPr>
          <a:xfrm>
            <a:off x="474344" y="3077527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25718"/>
                </a:moveTo>
                <a:lnTo>
                  <a:pt x="21239" y="25718"/>
                </a:lnTo>
                <a:lnTo>
                  <a:pt x="22732" y="24765"/>
                </a:lnTo>
                <a:lnTo>
                  <a:pt x="23727" y="23178"/>
                </a:lnTo>
                <a:lnTo>
                  <a:pt x="24391" y="21167"/>
                </a:lnTo>
                <a:lnTo>
                  <a:pt x="25786" y="19826"/>
                </a:lnTo>
                <a:lnTo>
                  <a:pt x="27668" y="18932"/>
                </a:lnTo>
                <a:lnTo>
                  <a:pt x="29875" y="18337"/>
                </a:lnTo>
                <a:lnTo>
                  <a:pt x="33252" y="17940"/>
                </a:lnTo>
                <a:lnTo>
                  <a:pt x="37408" y="17674"/>
                </a:lnTo>
                <a:lnTo>
                  <a:pt x="46154" y="17380"/>
                </a:lnTo>
                <a:lnTo>
                  <a:pt x="59529" y="17192"/>
                </a:lnTo>
                <a:lnTo>
                  <a:pt x="71343" y="17154"/>
                </a:lnTo>
                <a:lnTo>
                  <a:pt x="74232" y="16199"/>
                </a:lnTo>
                <a:lnTo>
                  <a:pt x="77111" y="14609"/>
                </a:lnTo>
                <a:lnTo>
                  <a:pt x="79982" y="12597"/>
                </a:lnTo>
                <a:lnTo>
                  <a:pt x="83802" y="11255"/>
                </a:lnTo>
                <a:lnTo>
                  <a:pt x="88253" y="10361"/>
                </a:lnTo>
                <a:lnTo>
                  <a:pt x="93125" y="9765"/>
                </a:lnTo>
                <a:lnTo>
                  <a:pt x="98279" y="9368"/>
                </a:lnTo>
                <a:lnTo>
                  <a:pt x="103619" y="9103"/>
                </a:lnTo>
                <a:lnTo>
                  <a:pt x="117697" y="8729"/>
                </a:lnTo>
                <a:lnTo>
                  <a:pt x="121328" y="8677"/>
                </a:lnTo>
                <a:lnTo>
                  <a:pt x="124700" y="7690"/>
                </a:lnTo>
                <a:lnTo>
                  <a:pt x="127901" y="6079"/>
                </a:lnTo>
                <a:lnTo>
                  <a:pt x="130988" y="4053"/>
                </a:lnTo>
                <a:lnTo>
                  <a:pt x="133998" y="2702"/>
                </a:lnTo>
                <a:lnTo>
                  <a:pt x="136957" y="1801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36"/>
          <p:cNvSpPr/>
          <p:nvPr/>
        </p:nvSpPr>
        <p:spPr>
          <a:xfrm>
            <a:off x="663302" y="2983230"/>
            <a:ext cx="136682" cy="171451"/>
          </a:xfrm>
          <a:custGeom>
            <a:avLst/>
            <a:gdLst/>
            <a:ahLst/>
            <a:cxnLst/>
            <a:rect l="0" t="0" r="0" b="0"/>
            <a:pathLst>
              <a:path w="136682" h="171451">
                <a:moveTo>
                  <a:pt x="102507" y="0"/>
                </a:moveTo>
                <a:lnTo>
                  <a:pt x="94040" y="0"/>
                </a:lnTo>
                <a:lnTo>
                  <a:pt x="98894" y="0"/>
                </a:lnTo>
                <a:lnTo>
                  <a:pt x="94776" y="0"/>
                </a:lnTo>
                <a:lnTo>
                  <a:pt x="91769" y="2540"/>
                </a:lnTo>
                <a:lnTo>
                  <a:pt x="89633" y="4551"/>
                </a:lnTo>
                <a:lnTo>
                  <a:pt x="87257" y="5891"/>
                </a:lnTo>
                <a:lnTo>
                  <a:pt x="84721" y="6785"/>
                </a:lnTo>
                <a:lnTo>
                  <a:pt x="82077" y="7380"/>
                </a:lnTo>
                <a:lnTo>
                  <a:pt x="79362" y="7778"/>
                </a:lnTo>
                <a:lnTo>
                  <a:pt x="76600" y="8043"/>
                </a:lnTo>
                <a:lnTo>
                  <a:pt x="73806" y="8219"/>
                </a:lnTo>
                <a:lnTo>
                  <a:pt x="70990" y="8337"/>
                </a:lnTo>
                <a:lnTo>
                  <a:pt x="61327" y="8541"/>
                </a:lnTo>
                <a:lnTo>
                  <a:pt x="9518" y="8572"/>
                </a:lnTo>
                <a:lnTo>
                  <a:pt x="15706" y="8572"/>
                </a:lnTo>
                <a:lnTo>
                  <a:pt x="16065" y="9525"/>
                </a:lnTo>
                <a:lnTo>
                  <a:pt x="16570" y="14463"/>
                </a:lnTo>
                <a:lnTo>
                  <a:pt x="16740" y="19155"/>
                </a:lnTo>
                <a:lnTo>
                  <a:pt x="16754" y="21342"/>
                </a:lnTo>
                <a:lnTo>
                  <a:pt x="15811" y="23753"/>
                </a:lnTo>
                <a:lnTo>
                  <a:pt x="12223" y="28972"/>
                </a:lnTo>
                <a:lnTo>
                  <a:pt x="10886" y="31697"/>
                </a:lnTo>
                <a:lnTo>
                  <a:pt x="9994" y="34466"/>
                </a:lnTo>
                <a:lnTo>
                  <a:pt x="9399" y="37265"/>
                </a:lnTo>
                <a:lnTo>
                  <a:pt x="9003" y="40083"/>
                </a:lnTo>
                <a:lnTo>
                  <a:pt x="8739" y="42914"/>
                </a:lnTo>
                <a:lnTo>
                  <a:pt x="8562" y="45754"/>
                </a:lnTo>
                <a:lnTo>
                  <a:pt x="7492" y="48600"/>
                </a:lnTo>
                <a:lnTo>
                  <a:pt x="5826" y="51450"/>
                </a:lnTo>
                <a:lnTo>
                  <a:pt x="3764" y="54302"/>
                </a:lnTo>
                <a:lnTo>
                  <a:pt x="2388" y="57157"/>
                </a:lnTo>
                <a:lnTo>
                  <a:pt x="1471" y="60012"/>
                </a:lnTo>
                <a:lnTo>
                  <a:pt x="0" y="66887"/>
                </a:lnTo>
                <a:lnTo>
                  <a:pt x="831" y="68404"/>
                </a:lnTo>
                <a:lnTo>
                  <a:pt x="4296" y="72629"/>
                </a:lnTo>
                <a:lnTo>
                  <a:pt x="5600" y="75089"/>
                </a:lnTo>
                <a:lnTo>
                  <a:pt x="7050" y="80363"/>
                </a:lnTo>
                <a:lnTo>
                  <a:pt x="8209" y="85721"/>
                </a:lnTo>
                <a:lnTo>
                  <a:pt x="28361" y="85725"/>
                </a:lnTo>
                <a:lnTo>
                  <a:pt x="32121" y="84772"/>
                </a:lnTo>
                <a:lnTo>
                  <a:pt x="36533" y="83185"/>
                </a:lnTo>
                <a:lnTo>
                  <a:pt x="41380" y="81174"/>
                </a:lnTo>
                <a:lnTo>
                  <a:pt x="45563" y="79833"/>
                </a:lnTo>
                <a:lnTo>
                  <a:pt x="49305" y="78939"/>
                </a:lnTo>
                <a:lnTo>
                  <a:pt x="52751" y="78344"/>
                </a:lnTo>
                <a:lnTo>
                  <a:pt x="56002" y="77947"/>
                </a:lnTo>
                <a:lnTo>
                  <a:pt x="59121" y="77682"/>
                </a:lnTo>
                <a:lnTo>
                  <a:pt x="62153" y="77505"/>
                </a:lnTo>
                <a:lnTo>
                  <a:pt x="70602" y="77309"/>
                </a:lnTo>
                <a:lnTo>
                  <a:pt x="109355" y="77153"/>
                </a:lnTo>
                <a:lnTo>
                  <a:pt x="112853" y="79693"/>
                </a:lnTo>
                <a:lnTo>
                  <a:pt x="115120" y="81703"/>
                </a:lnTo>
                <a:lnTo>
                  <a:pt x="117583" y="83044"/>
                </a:lnTo>
                <a:lnTo>
                  <a:pt x="120178" y="83937"/>
                </a:lnTo>
                <a:lnTo>
                  <a:pt x="122860" y="84533"/>
                </a:lnTo>
                <a:lnTo>
                  <a:pt x="124648" y="85883"/>
                </a:lnTo>
                <a:lnTo>
                  <a:pt x="125841" y="87735"/>
                </a:lnTo>
                <a:lnTo>
                  <a:pt x="126635" y="89922"/>
                </a:lnTo>
                <a:lnTo>
                  <a:pt x="128118" y="91381"/>
                </a:lnTo>
                <a:lnTo>
                  <a:pt x="130059" y="92353"/>
                </a:lnTo>
                <a:lnTo>
                  <a:pt x="132305" y="93001"/>
                </a:lnTo>
                <a:lnTo>
                  <a:pt x="133802" y="94386"/>
                </a:lnTo>
                <a:lnTo>
                  <a:pt x="134801" y="96261"/>
                </a:lnTo>
                <a:lnTo>
                  <a:pt x="135910" y="100885"/>
                </a:lnTo>
                <a:lnTo>
                  <a:pt x="136403" y="106115"/>
                </a:lnTo>
                <a:lnTo>
                  <a:pt x="136534" y="108843"/>
                </a:lnTo>
                <a:lnTo>
                  <a:pt x="136681" y="114415"/>
                </a:lnTo>
                <a:lnTo>
                  <a:pt x="135767" y="117234"/>
                </a:lnTo>
                <a:lnTo>
                  <a:pt x="134206" y="120066"/>
                </a:lnTo>
                <a:lnTo>
                  <a:pt x="132212" y="122906"/>
                </a:lnTo>
                <a:lnTo>
                  <a:pt x="129930" y="124800"/>
                </a:lnTo>
                <a:lnTo>
                  <a:pt x="127457" y="126062"/>
                </a:lnTo>
                <a:lnTo>
                  <a:pt x="124855" y="126904"/>
                </a:lnTo>
                <a:lnTo>
                  <a:pt x="122169" y="128418"/>
                </a:lnTo>
                <a:lnTo>
                  <a:pt x="119425" y="130379"/>
                </a:lnTo>
                <a:lnTo>
                  <a:pt x="116643" y="132639"/>
                </a:lnTo>
                <a:lnTo>
                  <a:pt x="113836" y="135099"/>
                </a:lnTo>
                <a:lnTo>
                  <a:pt x="111013" y="137691"/>
                </a:lnTo>
                <a:lnTo>
                  <a:pt x="108177" y="140371"/>
                </a:lnTo>
                <a:lnTo>
                  <a:pt x="104383" y="143110"/>
                </a:lnTo>
                <a:lnTo>
                  <a:pt x="99947" y="145889"/>
                </a:lnTo>
                <a:lnTo>
                  <a:pt x="95086" y="148695"/>
                </a:lnTo>
                <a:lnTo>
                  <a:pt x="90892" y="150564"/>
                </a:lnTo>
                <a:lnTo>
                  <a:pt x="87144" y="151811"/>
                </a:lnTo>
                <a:lnTo>
                  <a:pt x="83693" y="152642"/>
                </a:lnTo>
                <a:lnTo>
                  <a:pt x="80439" y="154149"/>
                </a:lnTo>
                <a:lnTo>
                  <a:pt x="77318" y="156106"/>
                </a:lnTo>
                <a:lnTo>
                  <a:pt x="74284" y="158363"/>
                </a:lnTo>
                <a:lnTo>
                  <a:pt x="71310" y="159868"/>
                </a:lnTo>
                <a:lnTo>
                  <a:pt x="68374" y="160871"/>
                </a:lnTo>
                <a:lnTo>
                  <a:pt x="65464" y="161540"/>
                </a:lnTo>
                <a:lnTo>
                  <a:pt x="62572" y="162938"/>
                </a:lnTo>
                <a:lnTo>
                  <a:pt x="59691" y="164823"/>
                </a:lnTo>
                <a:lnTo>
                  <a:pt x="56818" y="167032"/>
                </a:lnTo>
                <a:lnTo>
                  <a:pt x="53951" y="168504"/>
                </a:lnTo>
                <a:lnTo>
                  <a:pt x="51086" y="169486"/>
                </a:lnTo>
                <a:lnTo>
                  <a:pt x="44196" y="171062"/>
                </a:lnTo>
                <a:lnTo>
                  <a:pt x="42678" y="170239"/>
                </a:lnTo>
                <a:lnTo>
                  <a:pt x="38452" y="166784"/>
                </a:lnTo>
                <a:lnTo>
                  <a:pt x="35991" y="165482"/>
                </a:lnTo>
                <a:lnTo>
                  <a:pt x="33398" y="164613"/>
                </a:lnTo>
                <a:lnTo>
                  <a:pt x="26944" y="163220"/>
                </a:lnTo>
                <a:lnTo>
                  <a:pt x="23521" y="163030"/>
                </a:lnTo>
                <a:lnTo>
                  <a:pt x="16239" y="162922"/>
                </a:lnTo>
                <a:lnTo>
                  <a:pt x="8680" y="162880"/>
                </a:lnTo>
                <a:lnTo>
                  <a:pt x="15632" y="162877"/>
                </a:lnTo>
                <a:lnTo>
                  <a:pt x="16015" y="163830"/>
                </a:lnTo>
                <a:lnTo>
                  <a:pt x="16271" y="165417"/>
                </a:lnTo>
                <a:lnTo>
                  <a:pt x="1678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7"/>
          <p:cNvSpPr/>
          <p:nvPr/>
        </p:nvSpPr>
        <p:spPr>
          <a:xfrm>
            <a:off x="885824" y="3086100"/>
            <a:ext cx="85726" cy="77150"/>
          </a:xfrm>
          <a:custGeom>
            <a:avLst/>
            <a:gdLst/>
            <a:ahLst/>
            <a:cxnLst/>
            <a:rect l="0" t="0" r="0" b="0"/>
            <a:pathLst>
              <a:path w="85726" h="77150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9" y="9289"/>
                </a:lnTo>
                <a:lnTo>
                  <a:pt x="8043" y="10955"/>
                </a:lnTo>
                <a:lnTo>
                  <a:pt x="8468" y="15922"/>
                </a:lnTo>
                <a:lnTo>
                  <a:pt x="8526" y="19141"/>
                </a:lnTo>
                <a:lnTo>
                  <a:pt x="8572" y="38373"/>
                </a:lnTo>
                <a:lnTo>
                  <a:pt x="9525" y="40822"/>
                </a:lnTo>
                <a:lnTo>
                  <a:pt x="11113" y="43407"/>
                </a:lnTo>
                <a:lnTo>
                  <a:pt x="16792" y="50965"/>
                </a:lnTo>
                <a:lnTo>
                  <a:pt x="16910" y="52074"/>
                </a:lnTo>
                <a:lnTo>
                  <a:pt x="16989" y="53766"/>
                </a:lnTo>
                <a:lnTo>
                  <a:pt x="17076" y="58186"/>
                </a:lnTo>
                <a:lnTo>
                  <a:pt x="17114" y="63325"/>
                </a:lnTo>
                <a:lnTo>
                  <a:pt x="18077" y="65077"/>
                </a:lnTo>
                <a:lnTo>
                  <a:pt x="19672" y="66244"/>
                </a:lnTo>
                <a:lnTo>
                  <a:pt x="24524" y="68118"/>
                </a:lnTo>
                <a:lnTo>
                  <a:pt x="25874" y="68272"/>
                </a:lnTo>
                <a:lnTo>
                  <a:pt x="27727" y="68374"/>
                </a:lnTo>
                <a:lnTo>
                  <a:pt x="29915" y="68443"/>
                </a:lnTo>
                <a:lnTo>
                  <a:pt x="32326" y="69441"/>
                </a:lnTo>
                <a:lnTo>
                  <a:pt x="34886" y="71059"/>
                </a:lnTo>
                <a:lnTo>
                  <a:pt x="41287" y="75948"/>
                </a:lnTo>
                <a:lnTo>
                  <a:pt x="42765" y="76350"/>
                </a:lnTo>
                <a:lnTo>
                  <a:pt x="44703" y="76617"/>
                </a:lnTo>
                <a:lnTo>
                  <a:pt x="50105" y="77047"/>
                </a:lnTo>
                <a:lnTo>
                  <a:pt x="53384" y="77105"/>
                </a:lnTo>
                <a:lnTo>
                  <a:pt x="64074" y="77146"/>
                </a:lnTo>
                <a:lnTo>
                  <a:pt x="62450" y="77149"/>
                </a:lnTo>
                <a:lnTo>
                  <a:pt x="62589" y="76198"/>
                </a:lnTo>
                <a:lnTo>
                  <a:pt x="63633" y="74611"/>
                </a:lnTo>
                <a:lnTo>
                  <a:pt x="65282" y="72600"/>
                </a:lnTo>
                <a:lnTo>
                  <a:pt x="67334" y="71260"/>
                </a:lnTo>
                <a:lnTo>
                  <a:pt x="69655" y="70367"/>
                </a:lnTo>
                <a:lnTo>
                  <a:pt x="75672" y="68933"/>
                </a:lnTo>
                <a:lnTo>
                  <a:pt x="77118" y="68815"/>
                </a:lnTo>
                <a:lnTo>
                  <a:pt x="79035" y="68737"/>
                </a:lnTo>
                <a:lnTo>
                  <a:pt x="85725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8"/>
          <p:cNvSpPr/>
          <p:nvPr/>
        </p:nvSpPr>
        <p:spPr>
          <a:xfrm>
            <a:off x="928687" y="2983230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8572" y="12594"/>
                </a:lnTo>
                <a:lnTo>
                  <a:pt x="7620" y="11253"/>
                </a:lnTo>
                <a:lnTo>
                  <a:pt x="6032" y="10359"/>
                </a:lnTo>
                <a:lnTo>
                  <a:pt x="105" y="8603"/>
                </a:lnTo>
                <a:lnTo>
                  <a:pt x="70" y="764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9"/>
          <p:cNvSpPr/>
          <p:nvPr/>
        </p:nvSpPr>
        <p:spPr>
          <a:xfrm>
            <a:off x="386162" y="3240405"/>
            <a:ext cx="585388" cy="17146"/>
          </a:xfrm>
          <a:custGeom>
            <a:avLst/>
            <a:gdLst/>
            <a:ahLst/>
            <a:cxnLst/>
            <a:rect l="0" t="0" r="0" b="0"/>
            <a:pathLst>
              <a:path w="585388" h="17146">
                <a:moveTo>
                  <a:pt x="11030" y="8572"/>
                </a:moveTo>
                <a:lnTo>
                  <a:pt x="0" y="8572"/>
                </a:lnTo>
                <a:lnTo>
                  <a:pt x="1972" y="8572"/>
                </a:lnTo>
                <a:lnTo>
                  <a:pt x="2134" y="9525"/>
                </a:lnTo>
                <a:lnTo>
                  <a:pt x="2242" y="11112"/>
                </a:lnTo>
                <a:lnTo>
                  <a:pt x="2314" y="13123"/>
                </a:lnTo>
                <a:lnTo>
                  <a:pt x="4266" y="14464"/>
                </a:lnTo>
                <a:lnTo>
                  <a:pt x="7473" y="15357"/>
                </a:lnTo>
                <a:lnTo>
                  <a:pt x="11516" y="15953"/>
                </a:lnTo>
                <a:lnTo>
                  <a:pt x="15164" y="16350"/>
                </a:lnTo>
                <a:lnTo>
                  <a:pt x="21757" y="16792"/>
                </a:lnTo>
                <a:lnTo>
                  <a:pt x="39790" y="17131"/>
                </a:lnTo>
                <a:lnTo>
                  <a:pt x="127944" y="17145"/>
                </a:lnTo>
                <a:lnTo>
                  <a:pt x="134692" y="16192"/>
                </a:lnTo>
                <a:lnTo>
                  <a:pt x="142049" y="14605"/>
                </a:lnTo>
                <a:lnTo>
                  <a:pt x="149811" y="12594"/>
                </a:lnTo>
                <a:lnTo>
                  <a:pt x="157843" y="11253"/>
                </a:lnTo>
                <a:lnTo>
                  <a:pt x="166055" y="10359"/>
                </a:lnTo>
                <a:lnTo>
                  <a:pt x="174388" y="9764"/>
                </a:lnTo>
                <a:lnTo>
                  <a:pt x="182800" y="9366"/>
                </a:lnTo>
                <a:lnTo>
                  <a:pt x="199767" y="8925"/>
                </a:lnTo>
                <a:lnTo>
                  <a:pt x="225385" y="8677"/>
                </a:lnTo>
                <a:lnTo>
                  <a:pt x="233943" y="7689"/>
                </a:lnTo>
                <a:lnTo>
                  <a:pt x="242506" y="6079"/>
                </a:lnTo>
                <a:lnTo>
                  <a:pt x="251072" y="4052"/>
                </a:lnTo>
                <a:lnTo>
                  <a:pt x="259641" y="2701"/>
                </a:lnTo>
                <a:lnTo>
                  <a:pt x="268211" y="1801"/>
                </a:lnTo>
                <a:lnTo>
                  <a:pt x="276781" y="1200"/>
                </a:lnTo>
                <a:lnTo>
                  <a:pt x="285352" y="800"/>
                </a:lnTo>
                <a:lnTo>
                  <a:pt x="302496" y="355"/>
                </a:lnTo>
                <a:lnTo>
                  <a:pt x="5853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0"/>
          <p:cNvSpPr/>
          <p:nvPr/>
        </p:nvSpPr>
        <p:spPr>
          <a:xfrm>
            <a:off x="517207" y="3343275"/>
            <a:ext cx="25467" cy="111443"/>
          </a:xfrm>
          <a:custGeom>
            <a:avLst/>
            <a:gdLst/>
            <a:ahLst/>
            <a:cxnLst/>
            <a:rect l="0" t="0" r="0" b="0"/>
            <a:pathLst>
              <a:path w="25467" h="11144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7778" y="15181"/>
                </a:lnTo>
                <a:lnTo>
                  <a:pt x="8043" y="17740"/>
                </a:lnTo>
                <a:lnTo>
                  <a:pt x="8468" y="24142"/>
                </a:lnTo>
                <a:lnTo>
                  <a:pt x="9455" y="26572"/>
                </a:lnTo>
                <a:lnTo>
                  <a:pt x="11066" y="30097"/>
                </a:lnTo>
                <a:lnTo>
                  <a:pt x="13092" y="34352"/>
                </a:lnTo>
                <a:lnTo>
                  <a:pt x="14443" y="38141"/>
                </a:lnTo>
                <a:lnTo>
                  <a:pt x="15344" y="41620"/>
                </a:lnTo>
                <a:lnTo>
                  <a:pt x="15944" y="44891"/>
                </a:lnTo>
                <a:lnTo>
                  <a:pt x="17297" y="48025"/>
                </a:lnTo>
                <a:lnTo>
                  <a:pt x="19151" y="51067"/>
                </a:lnTo>
                <a:lnTo>
                  <a:pt x="21340" y="54047"/>
                </a:lnTo>
                <a:lnTo>
                  <a:pt x="22799" y="56986"/>
                </a:lnTo>
                <a:lnTo>
                  <a:pt x="23772" y="59898"/>
                </a:lnTo>
                <a:lnTo>
                  <a:pt x="24420" y="62792"/>
                </a:lnTo>
                <a:lnTo>
                  <a:pt x="24853" y="65673"/>
                </a:lnTo>
                <a:lnTo>
                  <a:pt x="25141" y="68547"/>
                </a:lnTo>
                <a:lnTo>
                  <a:pt x="25333" y="71415"/>
                </a:lnTo>
                <a:lnTo>
                  <a:pt x="24509" y="74280"/>
                </a:lnTo>
                <a:lnTo>
                  <a:pt x="23007" y="77142"/>
                </a:lnTo>
                <a:lnTo>
                  <a:pt x="21053" y="80003"/>
                </a:lnTo>
                <a:lnTo>
                  <a:pt x="20703" y="82863"/>
                </a:lnTo>
                <a:lnTo>
                  <a:pt x="21422" y="85722"/>
                </a:lnTo>
                <a:lnTo>
                  <a:pt x="22854" y="88580"/>
                </a:lnTo>
                <a:lnTo>
                  <a:pt x="23808" y="91438"/>
                </a:lnTo>
                <a:lnTo>
                  <a:pt x="24445" y="94296"/>
                </a:lnTo>
                <a:lnTo>
                  <a:pt x="25466" y="101176"/>
                </a:lnTo>
                <a:lnTo>
                  <a:pt x="24597" y="102693"/>
                </a:lnTo>
                <a:lnTo>
                  <a:pt x="23066" y="104657"/>
                </a:lnTo>
                <a:lnTo>
                  <a:pt x="17145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1"/>
          <p:cNvSpPr/>
          <p:nvPr/>
        </p:nvSpPr>
        <p:spPr>
          <a:xfrm>
            <a:off x="611504" y="3300446"/>
            <a:ext cx="196666" cy="137117"/>
          </a:xfrm>
          <a:custGeom>
            <a:avLst/>
            <a:gdLst/>
            <a:ahLst/>
            <a:cxnLst/>
            <a:rect l="0" t="0" r="0" b="0"/>
            <a:pathLst>
              <a:path w="196666" h="137117">
                <a:moveTo>
                  <a:pt x="0" y="34256"/>
                </a:moveTo>
                <a:lnTo>
                  <a:pt x="0" y="29705"/>
                </a:lnTo>
                <a:lnTo>
                  <a:pt x="953" y="28365"/>
                </a:lnTo>
                <a:lnTo>
                  <a:pt x="2540" y="27471"/>
                </a:lnTo>
                <a:lnTo>
                  <a:pt x="6844" y="26478"/>
                </a:lnTo>
                <a:lnTo>
                  <a:pt x="11932" y="26037"/>
                </a:lnTo>
                <a:lnTo>
                  <a:pt x="13670" y="24966"/>
                </a:lnTo>
                <a:lnTo>
                  <a:pt x="14828" y="23301"/>
                </a:lnTo>
                <a:lnTo>
                  <a:pt x="15601" y="21238"/>
                </a:lnTo>
                <a:lnTo>
                  <a:pt x="18973" y="19862"/>
                </a:lnTo>
                <a:lnTo>
                  <a:pt x="24079" y="18945"/>
                </a:lnTo>
                <a:lnTo>
                  <a:pt x="30340" y="18333"/>
                </a:lnTo>
                <a:lnTo>
                  <a:pt x="35467" y="16974"/>
                </a:lnTo>
                <a:lnTo>
                  <a:pt x="39837" y="15114"/>
                </a:lnTo>
                <a:lnTo>
                  <a:pt x="43703" y="12923"/>
                </a:lnTo>
                <a:lnTo>
                  <a:pt x="48186" y="11461"/>
                </a:lnTo>
                <a:lnTo>
                  <a:pt x="53079" y="10487"/>
                </a:lnTo>
                <a:lnTo>
                  <a:pt x="58246" y="9837"/>
                </a:lnTo>
                <a:lnTo>
                  <a:pt x="63596" y="8452"/>
                </a:lnTo>
                <a:lnTo>
                  <a:pt x="69067" y="6576"/>
                </a:lnTo>
                <a:lnTo>
                  <a:pt x="74620" y="4373"/>
                </a:lnTo>
                <a:lnTo>
                  <a:pt x="80227" y="2904"/>
                </a:lnTo>
                <a:lnTo>
                  <a:pt x="85870" y="1924"/>
                </a:lnTo>
                <a:lnTo>
                  <a:pt x="91537" y="1272"/>
                </a:lnTo>
                <a:lnTo>
                  <a:pt x="96267" y="836"/>
                </a:lnTo>
                <a:lnTo>
                  <a:pt x="100373" y="546"/>
                </a:lnTo>
                <a:lnTo>
                  <a:pt x="104063" y="353"/>
                </a:lnTo>
                <a:lnTo>
                  <a:pt x="113243" y="138"/>
                </a:lnTo>
                <a:lnTo>
                  <a:pt x="125557" y="0"/>
                </a:lnTo>
                <a:lnTo>
                  <a:pt x="126567" y="942"/>
                </a:lnTo>
                <a:lnTo>
                  <a:pt x="127241" y="2521"/>
                </a:lnTo>
                <a:lnTo>
                  <a:pt x="128322" y="7350"/>
                </a:lnTo>
                <a:lnTo>
                  <a:pt x="128470" y="10550"/>
                </a:lnTo>
                <a:lnTo>
                  <a:pt x="128565" y="20366"/>
                </a:lnTo>
                <a:lnTo>
                  <a:pt x="127620" y="23091"/>
                </a:lnTo>
                <a:lnTo>
                  <a:pt x="126038" y="25860"/>
                </a:lnTo>
                <a:lnTo>
                  <a:pt x="124030" y="28659"/>
                </a:lnTo>
                <a:lnTo>
                  <a:pt x="121739" y="31477"/>
                </a:lnTo>
                <a:lnTo>
                  <a:pt x="119260" y="34308"/>
                </a:lnTo>
                <a:lnTo>
                  <a:pt x="116654" y="37149"/>
                </a:lnTo>
                <a:lnTo>
                  <a:pt x="111219" y="42844"/>
                </a:lnTo>
                <a:lnTo>
                  <a:pt x="108436" y="45697"/>
                </a:lnTo>
                <a:lnTo>
                  <a:pt x="106581" y="48551"/>
                </a:lnTo>
                <a:lnTo>
                  <a:pt x="105344" y="51406"/>
                </a:lnTo>
                <a:lnTo>
                  <a:pt x="104520" y="54262"/>
                </a:lnTo>
                <a:lnTo>
                  <a:pt x="103017" y="57118"/>
                </a:lnTo>
                <a:lnTo>
                  <a:pt x="101063" y="59975"/>
                </a:lnTo>
                <a:lnTo>
                  <a:pt x="98808" y="62832"/>
                </a:lnTo>
                <a:lnTo>
                  <a:pt x="96352" y="64737"/>
                </a:lnTo>
                <a:lnTo>
                  <a:pt x="93763" y="66007"/>
                </a:lnTo>
                <a:lnTo>
                  <a:pt x="88345" y="67417"/>
                </a:lnTo>
                <a:lnTo>
                  <a:pt x="82762" y="68044"/>
                </a:lnTo>
                <a:lnTo>
                  <a:pt x="77299" y="68533"/>
                </a:lnTo>
                <a:lnTo>
                  <a:pt x="79758" y="66000"/>
                </a:lnTo>
                <a:lnTo>
                  <a:pt x="81747" y="63992"/>
                </a:lnTo>
                <a:lnTo>
                  <a:pt x="84026" y="62652"/>
                </a:lnTo>
                <a:lnTo>
                  <a:pt x="89097" y="61164"/>
                </a:lnTo>
                <a:lnTo>
                  <a:pt x="94527" y="57963"/>
                </a:lnTo>
                <a:lnTo>
                  <a:pt x="97308" y="55775"/>
                </a:lnTo>
                <a:lnTo>
                  <a:pt x="100115" y="54317"/>
                </a:lnTo>
                <a:lnTo>
                  <a:pt x="105773" y="52697"/>
                </a:lnTo>
                <a:lnTo>
                  <a:pt x="109568" y="52265"/>
                </a:lnTo>
                <a:lnTo>
                  <a:pt x="114003" y="51977"/>
                </a:lnTo>
                <a:lnTo>
                  <a:pt x="123058" y="51657"/>
                </a:lnTo>
                <a:lnTo>
                  <a:pt x="134464" y="51477"/>
                </a:lnTo>
                <a:lnTo>
                  <a:pt x="155867" y="51411"/>
                </a:lnTo>
                <a:lnTo>
                  <a:pt x="159156" y="52360"/>
                </a:lnTo>
                <a:lnTo>
                  <a:pt x="162302" y="53946"/>
                </a:lnTo>
                <a:lnTo>
                  <a:pt x="165351" y="55955"/>
                </a:lnTo>
                <a:lnTo>
                  <a:pt x="171280" y="58188"/>
                </a:lnTo>
                <a:lnTo>
                  <a:pt x="174194" y="58783"/>
                </a:lnTo>
                <a:lnTo>
                  <a:pt x="179972" y="61985"/>
                </a:lnTo>
                <a:lnTo>
                  <a:pt x="182847" y="64172"/>
                </a:lnTo>
                <a:lnTo>
                  <a:pt x="185715" y="66582"/>
                </a:lnTo>
                <a:lnTo>
                  <a:pt x="188580" y="69142"/>
                </a:lnTo>
                <a:lnTo>
                  <a:pt x="191443" y="71801"/>
                </a:lnTo>
                <a:lnTo>
                  <a:pt x="193351" y="74526"/>
                </a:lnTo>
                <a:lnTo>
                  <a:pt x="194623" y="77295"/>
                </a:lnTo>
                <a:lnTo>
                  <a:pt x="195472" y="80094"/>
                </a:lnTo>
                <a:lnTo>
                  <a:pt x="196037" y="82912"/>
                </a:lnTo>
                <a:lnTo>
                  <a:pt x="196414" y="85743"/>
                </a:lnTo>
                <a:lnTo>
                  <a:pt x="196665" y="88583"/>
                </a:lnTo>
                <a:lnTo>
                  <a:pt x="195880" y="91429"/>
                </a:lnTo>
                <a:lnTo>
                  <a:pt x="194404" y="94279"/>
                </a:lnTo>
                <a:lnTo>
                  <a:pt x="192468" y="97131"/>
                </a:lnTo>
                <a:lnTo>
                  <a:pt x="191177" y="99985"/>
                </a:lnTo>
                <a:lnTo>
                  <a:pt x="190317" y="102841"/>
                </a:lnTo>
                <a:lnTo>
                  <a:pt x="189743" y="105697"/>
                </a:lnTo>
                <a:lnTo>
                  <a:pt x="188408" y="108553"/>
                </a:lnTo>
                <a:lnTo>
                  <a:pt x="186565" y="111410"/>
                </a:lnTo>
                <a:lnTo>
                  <a:pt x="184385" y="114267"/>
                </a:lnTo>
                <a:lnTo>
                  <a:pt x="180073" y="117124"/>
                </a:lnTo>
                <a:lnTo>
                  <a:pt x="174341" y="119982"/>
                </a:lnTo>
                <a:lnTo>
                  <a:pt x="167663" y="122839"/>
                </a:lnTo>
                <a:lnTo>
                  <a:pt x="161305" y="124744"/>
                </a:lnTo>
                <a:lnTo>
                  <a:pt x="155162" y="126014"/>
                </a:lnTo>
                <a:lnTo>
                  <a:pt x="149161" y="126861"/>
                </a:lnTo>
                <a:lnTo>
                  <a:pt x="144209" y="128377"/>
                </a:lnTo>
                <a:lnTo>
                  <a:pt x="139954" y="130341"/>
                </a:lnTo>
                <a:lnTo>
                  <a:pt x="136166" y="132603"/>
                </a:lnTo>
                <a:lnTo>
                  <a:pt x="132687" y="134111"/>
                </a:lnTo>
                <a:lnTo>
                  <a:pt x="129416" y="135116"/>
                </a:lnTo>
                <a:lnTo>
                  <a:pt x="126282" y="135786"/>
                </a:lnTo>
                <a:lnTo>
                  <a:pt x="120261" y="136531"/>
                </a:lnTo>
                <a:lnTo>
                  <a:pt x="114409" y="136861"/>
                </a:lnTo>
                <a:lnTo>
                  <a:pt x="108634" y="137008"/>
                </a:lnTo>
                <a:lnTo>
                  <a:pt x="91445" y="137116"/>
                </a:lnTo>
                <a:lnTo>
                  <a:pt x="88586" y="136167"/>
                </a:lnTo>
                <a:lnTo>
                  <a:pt x="82869" y="132572"/>
                </a:lnTo>
                <a:lnTo>
                  <a:pt x="78847" y="129745"/>
                </a:lnTo>
                <a:lnTo>
                  <a:pt x="75366" y="129083"/>
                </a:lnTo>
                <a:lnTo>
                  <a:pt x="69921" y="128658"/>
                </a:lnTo>
                <a:lnTo>
                  <a:pt x="64427" y="128585"/>
                </a:lnTo>
                <a:lnTo>
                  <a:pt x="60008" y="128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2"/>
          <p:cNvSpPr/>
          <p:nvPr/>
        </p:nvSpPr>
        <p:spPr>
          <a:xfrm>
            <a:off x="7803832" y="2871787"/>
            <a:ext cx="17146" cy="162878"/>
          </a:xfrm>
          <a:custGeom>
            <a:avLst/>
            <a:gdLst/>
            <a:ahLst/>
            <a:cxnLst/>
            <a:rect l="0" t="0" r="0" b="0"/>
            <a:pathLst>
              <a:path w="17146" h="162878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7381" y="15922"/>
                </a:lnTo>
                <a:lnTo>
                  <a:pt x="7778" y="17283"/>
                </a:lnTo>
                <a:lnTo>
                  <a:pt x="8220" y="21334"/>
                </a:lnTo>
                <a:lnTo>
                  <a:pt x="8338" y="24700"/>
                </a:lnTo>
                <a:lnTo>
                  <a:pt x="8526" y="41251"/>
                </a:lnTo>
                <a:lnTo>
                  <a:pt x="8573" y="118360"/>
                </a:lnTo>
                <a:lnTo>
                  <a:pt x="7620" y="122722"/>
                </a:lnTo>
                <a:lnTo>
                  <a:pt x="6033" y="126582"/>
                </a:lnTo>
                <a:lnTo>
                  <a:pt x="4021" y="130108"/>
                </a:lnTo>
                <a:lnTo>
                  <a:pt x="2681" y="133411"/>
                </a:lnTo>
                <a:lnTo>
                  <a:pt x="1787" y="136566"/>
                </a:lnTo>
                <a:lnTo>
                  <a:pt x="1192" y="139622"/>
                </a:lnTo>
                <a:lnTo>
                  <a:pt x="1747" y="142611"/>
                </a:lnTo>
                <a:lnTo>
                  <a:pt x="3070" y="145556"/>
                </a:lnTo>
                <a:lnTo>
                  <a:pt x="4904" y="148473"/>
                </a:lnTo>
                <a:lnTo>
                  <a:pt x="6127" y="151369"/>
                </a:lnTo>
                <a:lnTo>
                  <a:pt x="6942" y="154253"/>
                </a:lnTo>
                <a:lnTo>
                  <a:pt x="8251" y="161174"/>
                </a:lnTo>
                <a:lnTo>
                  <a:pt x="9310" y="161742"/>
                </a:lnTo>
                <a:lnTo>
                  <a:pt x="10970" y="162121"/>
                </a:lnTo>
                <a:lnTo>
                  <a:pt x="17145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3"/>
          <p:cNvSpPr/>
          <p:nvPr/>
        </p:nvSpPr>
        <p:spPr>
          <a:xfrm>
            <a:off x="7889567" y="2871787"/>
            <a:ext cx="128105" cy="162868"/>
          </a:xfrm>
          <a:custGeom>
            <a:avLst/>
            <a:gdLst/>
            <a:ahLst/>
            <a:cxnLst/>
            <a:rect l="0" t="0" r="0" b="0"/>
            <a:pathLst>
              <a:path w="128105" h="162868">
                <a:moveTo>
                  <a:pt x="25708" y="0"/>
                </a:moveTo>
                <a:lnTo>
                  <a:pt x="33927" y="0"/>
                </a:lnTo>
                <a:lnTo>
                  <a:pt x="26052" y="0"/>
                </a:lnTo>
                <a:lnTo>
                  <a:pt x="25810" y="4551"/>
                </a:lnTo>
                <a:lnTo>
                  <a:pt x="25738" y="7381"/>
                </a:lnTo>
                <a:lnTo>
                  <a:pt x="23181" y="10583"/>
                </a:lnTo>
                <a:lnTo>
                  <a:pt x="21166" y="12770"/>
                </a:lnTo>
                <a:lnTo>
                  <a:pt x="19823" y="15181"/>
                </a:lnTo>
                <a:lnTo>
                  <a:pt x="18927" y="17741"/>
                </a:lnTo>
                <a:lnTo>
                  <a:pt x="18329" y="20400"/>
                </a:lnTo>
                <a:lnTo>
                  <a:pt x="16979" y="24077"/>
                </a:lnTo>
                <a:lnTo>
                  <a:pt x="15126" y="28434"/>
                </a:lnTo>
                <a:lnTo>
                  <a:pt x="12938" y="33244"/>
                </a:lnTo>
                <a:lnTo>
                  <a:pt x="11480" y="37402"/>
                </a:lnTo>
                <a:lnTo>
                  <a:pt x="10507" y="41128"/>
                </a:lnTo>
                <a:lnTo>
                  <a:pt x="9859" y="44563"/>
                </a:lnTo>
                <a:lnTo>
                  <a:pt x="9427" y="47807"/>
                </a:lnTo>
                <a:lnTo>
                  <a:pt x="9139" y="50921"/>
                </a:lnTo>
                <a:lnTo>
                  <a:pt x="8947" y="53950"/>
                </a:lnTo>
                <a:lnTo>
                  <a:pt x="8733" y="59855"/>
                </a:lnTo>
                <a:lnTo>
                  <a:pt x="8677" y="62764"/>
                </a:lnTo>
                <a:lnTo>
                  <a:pt x="7687" y="66608"/>
                </a:lnTo>
                <a:lnTo>
                  <a:pt x="6073" y="71075"/>
                </a:lnTo>
                <a:lnTo>
                  <a:pt x="4046" y="75958"/>
                </a:lnTo>
                <a:lnTo>
                  <a:pt x="2694" y="80166"/>
                </a:lnTo>
                <a:lnTo>
                  <a:pt x="1793" y="83924"/>
                </a:lnTo>
                <a:lnTo>
                  <a:pt x="1193" y="87382"/>
                </a:lnTo>
                <a:lnTo>
                  <a:pt x="792" y="90640"/>
                </a:lnTo>
                <a:lnTo>
                  <a:pt x="525" y="93764"/>
                </a:lnTo>
                <a:lnTo>
                  <a:pt x="345" y="96799"/>
                </a:lnTo>
                <a:lnTo>
                  <a:pt x="148" y="102712"/>
                </a:lnTo>
                <a:lnTo>
                  <a:pt x="37" y="113936"/>
                </a:lnTo>
                <a:lnTo>
                  <a:pt x="0" y="125693"/>
                </a:lnTo>
                <a:lnTo>
                  <a:pt x="949" y="127611"/>
                </a:lnTo>
                <a:lnTo>
                  <a:pt x="4543" y="132281"/>
                </a:lnTo>
                <a:lnTo>
                  <a:pt x="5884" y="134860"/>
                </a:lnTo>
                <a:lnTo>
                  <a:pt x="6776" y="137532"/>
                </a:lnTo>
                <a:lnTo>
                  <a:pt x="7371" y="140265"/>
                </a:lnTo>
                <a:lnTo>
                  <a:pt x="8722" y="143040"/>
                </a:lnTo>
                <a:lnTo>
                  <a:pt x="10574" y="145843"/>
                </a:lnTo>
                <a:lnTo>
                  <a:pt x="12761" y="148663"/>
                </a:lnTo>
                <a:lnTo>
                  <a:pt x="15172" y="150544"/>
                </a:lnTo>
                <a:lnTo>
                  <a:pt x="17731" y="151798"/>
                </a:lnTo>
                <a:lnTo>
                  <a:pt x="20391" y="152634"/>
                </a:lnTo>
                <a:lnTo>
                  <a:pt x="23115" y="154143"/>
                </a:lnTo>
                <a:lnTo>
                  <a:pt x="25884" y="156102"/>
                </a:lnTo>
                <a:lnTo>
                  <a:pt x="28683" y="158360"/>
                </a:lnTo>
                <a:lnTo>
                  <a:pt x="31501" y="159866"/>
                </a:lnTo>
                <a:lnTo>
                  <a:pt x="34333" y="160870"/>
                </a:lnTo>
                <a:lnTo>
                  <a:pt x="37173" y="161539"/>
                </a:lnTo>
                <a:lnTo>
                  <a:pt x="40019" y="161985"/>
                </a:lnTo>
                <a:lnTo>
                  <a:pt x="42868" y="162283"/>
                </a:lnTo>
                <a:lnTo>
                  <a:pt x="45721" y="162481"/>
                </a:lnTo>
                <a:lnTo>
                  <a:pt x="49527" y="162613"/>
                </a:lnTo>
                <a:lnTo>
                  <a:pt x="67600" y="162855"/>
                </a:lnTo>
                <a:lnTo>
                  <a:pt x="72267" y="162867"/>
                </a:lnTo>
                <a:lnTo>
                  <a:pt x="74845" y="161918"/>
                </a:lnTo>
                <a:lnTo>
                  <a:pt x="77515" y="160333"/>
                </a:lnTo>
                <a:lnTo>
                  <a:pt x="80248" y="158324"/>
                </a:lnTo>
                <a:lnTo>
                  <a:pt x="83976" y="156032"/>
                </a:lnTo>
                <a:lnTo>
                  <a:pt x="88366" y="153551"/>
                </a:lnTo>
                <a:lnTo>
                  <a:pt x="93197" y="150945"/>
                </a:lnTo>
                <a:lnTo>
                  <a:pt x="97371" y="148255"/>
                </a:lnTo>
                <a:lnTo>
                  <a:pt x="101105" y="145509"/>
                </a:lnTo>
                <a:lnTo>
                  <a:pt x="104548" y="142726"/>
                </a:lnTo>
                <a:lnTo>
                  <a:pt x="106843" y="139918"/>
                </a:lnTo>
                <a:lnTo>
                  <a:pt x="108373" y="137094"/>
                </a:lnTo>
                <a:lnTo>
                  <a:pt x="109393" y="134258"/>
                </a:lnTo>
                <a:lnTo>
                  <a:pt x="111026" y="131416"/>
                </a:lnTo>
                <a:lnTo>
                  <a:pt x="113066" y="128568"/>
                </a:lnTo>
                <a:lnTo>
                  <a:pt x="115379" y="125717"/>
                </a:lnTo>
                <a:lnTo>
                  <a:pt x="117873" y="122864"/>
                </a:lnTo>
                <a:lnTo>
                  <a:pt x="120489" y="120009"/>
                </a:lnTo>
                <a:lnTo>
                  <a:pt x="123185" y="117154"/>
                </a:lnTo>
                <a:lnTo>
                  <a:pt x="124983" y="114297"/>
                </a:lnTo>
                <a:lnTo>
                  <a:pt x="126181" y="111441"/>
                </a:lnTo>
                <a:lnTo>
                  <a:pt x="126980" y="108584"/>
                </a:lnTo>
                <a:lnTo>
                  <a:pt x="127512" y="105727"/>
                </a:lnTo>
                <a:lnTo>
                  <a:pt x="127867" y="102869"/>
                </a:lnTo>
                <a:lnTo>
                  <a:pt x="128104" y="100012"/>
                </a:lnTo>
                <a:lnTo>
                  <a:pt x="127309" y="96202"/>
                </a:lnTo>
                <a:lnTo>
                  <a:pt x="125828" y="91758"/>
                </a:lnTo>
                <a:lnTo>
                  <a:pt x="123886" y="86889"/>
                </a:lnTo>
                <a:lnTo>
                  <a:pt x="122593" y="82691"/>
                </a:lnTo>
                <a:lnTo>
                  <a:pt x="121730" y="78940"/>
                </a:lnTo>
                <a:lnTo>
                  <a:pt x="121155" y="75487"/>
                </a:lnTo>
                <a:lnTo>
                  <a:pt x="119820" y="72232"/>
                </a:lnTo>
                <a:lnTo>
                  <a:pt x="117976" y="69110"/>
                </a:lnTo>
                <a:lnTo>
                  <a:pt x="115795" y="66076"/>
                </a:lnTo>
                <a:lnTo>
                  <a:pt x="114341" y="63100"/>
                </a:lnTo>
                <a:lnTo>
                  <a:pt x="113372" y="60165"/>
                </a:lnTo>
                <a:lnTo>
                  <a:pt x="112726" y="57255"/>
                </a:lnTo>
                <a:lnTo>
                  <a:pt x="111343" y="54362"/>
                </a:lnTo>
                <a:lnTo>
                  <a:pt x="109468" y="51482"/>
                </a:lnTo>
                <a:lnTo>
                  <a:pt x="107265" y="48609"/>
                </a:lnTo>
                <a:lnTo>
                  <a:pt x="103892" y="45741"/>
                </a:lnTo>
                <a:lnTo>
                  <a:pt x="99737" y="42876"/>
                </a:lnTo>
                <a:lnTo>
                  <a:pt x="95063" y="40014"/>
                </a:lnTo>
                <a:lnTo>
                  <a:pt x="90994" y="37154"/>
                </a:lnTo>
                <a:lnTo>
                  <a:pt x="87329" y="34294"/>
                </a:lnTo>
                <a:lnTo>
                  <a:pt x="83934" y="31435"/>
                </a:lnTo>
                <a:lnTo>
                  <a:pt x="80718" y="28577"/>
                </a:lnTo>
                <a:lnTo>
                  <a:pt x="74604" y="22861"/>
                </a:lnTo>
                <a:lnTo>
                  <a:pt x="71640" y="20956"/>
                </a:lnTo>
                <a:lnTo>
                  <a:pt x="68713" y="19686"/>
                </a:lnTo>
                <a:lnTo>
                  <a:pt x="65807" y="18839"/>
                </a:lnTo>
                <a:lnTo>
                  <a:pt x="62918" y="18274"/>
                </a:lnTo>
                <a:lnTo>
                  <a:pt x="60040" y="17898"/>
                </a:lnTo>
                <a:lnTo>
                  <a:pt x="53127" y="17294"/>
                </a:lnTo>
                <a:lnTo>
                  <a:pt x="49642" y="17211"/>
                </a:lnTo>
                <a:lnTo>
                  <a:pt x="4285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44"/>
          <p:cNvSpPr/>
          <p:nvPr/>
        </p:nvSpPr>
        <p:spPr>
          <a:xfrm>
            <a:off x="8138159" y="2837497"/>
            <a:ext cx="24518" cy="197168"/>
          </a:xfrm>
          <a:custGeom>
            <a:avLst/>
            <a:gdLst/>
            <a:ahLst/>
            <a:cxnLst/>
            <a:rect l="0" t="0" r="0" b="0"/>
            <a:pathLst>
              <a:path w="24518" h="197168">
                <a:moveTo>
                  <a:pt x="0" y="0"/>
                </a:moveTo>
                <a:lnTo>
                  <a:pt x="0" y="58494"/>
                </a:lnTo>
                <a:lnTo>
                  <a:pt x="953" y="63761"/>
                </a:lnTo>
                <a:lnTo>
                  <a:pt x="2541" y="69178"/>
                </a:lnTo>
                <a:lnTo>
                  <a:pt x="4551" y="74693"/>
                </a:lnTo>
                <a:lnTo>
                  <a:pt x="5892" y="80276"/>
                </a:lnTo>
                <a:lnTo>
                  <a:pt x="6786" y="85902"/>
                </a:lnTo>
                <a:lnTo>
                  <a:pt x="7382" y="91558"/>
                </a:lnTo>
                <a:lnTo>
                  <a:pt x="7779" y="96281"/>
                </a:lnTo>
                <a:lnTo>
                  <a:pt x="8043" y="100383"/>
                </a:lnTo>
                <a:lnTo>
                  <a:pt x="8220" y="104069"/>
                </a:lnTo>
                <a:lnTo>
                  <a:pt x="8416" y="113246"/>
                </a:lnTo>
                <a:lnTo>
                  <a:pt x="8468" y="118359"/>
                </a:lnTo>
                <a:lnTo>
                  <a:pt x="9456" y="122721"/>
                </a:lnTo>
                <a:lnTo>
                  <a:pt x="11066" y="126582"/>
                </a:lnTo>
                <a:lnTo>
                  <a:pt x="13093" y="130108"/>
                </a:lnTo>
                <a:lnTo>
                  <a:pt x="14444" y="134364"/>
                </a:lnTo>
                <a:lnTo>
                  <a:pt x="15344" y="139106"/>
                </a:lnTo>
                <a:lnTo>
                  <a:pt x="15945" y="144172"/>
                </a:lnTo>
                <a:lnTo>
                  <a:pt x="16345" y="148502"/>
                </a:lnTo>
                <a:lnTo>
                  <a:pt x="16612" y="152342"/>
                </a:lnTo>
                <a:lnTo>
                  <a:pt x="16790" y="155854"/>
                </a:lnTo>
                <a:lnTo>
                  <a:pt x="16988" y="162296"/>
                </a:lnTo>
                <a:lnTo>
                  <a:pt x="17040" y="165347"/>
                </a:lnTo>
                <a:lnTo>
                  <a:pt x="18028" y="168334"/>
                </a:lnTo>
                <a:lnTo>
                  <a:pt x="19639" y="171278"/>
                </a:lnTo>
                <a:lnTo>
                  <a:pt x="21665" y="174193"/>
                </a:lnTo>
                <a:lnTo>
                  <a:pt x="23016" y="177089"/>
                </a:lnTo>
                <a:lnTo>
                  <a:pt x="23917" y="179972"/>
                </a:lnTo>
                <a:lnTo>
                  <a:pt x="24517" y="182846"/>
                </a:lnTo>
                <a:lnTo>
                  <a:pt x="23966" y="184762"/>
                </a:lnTo>
                <a:lnTo>
                  <a:pt x="22645" y="186040"/>
                </a:lnTo>
                <a:lnTo>
                  <a:pt x="20811" y="186892"/>
                </a:lnTo>
                <a:lnTo>
                  <a:pt x="19589" y="188412"/>
                </a:lnTo>
                <a:lnTo>
                  <a:pt x="18775" y="190378"/>
                </a:lnTo>
                <a:lnTo>
                  <a:pt x="17146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45"/>
          <p:cNvSpPr/>
          <p:nvPr/>
        </p:nvSpPr>
        <p:spPr>
          <a:xfrm>
            <a:off x="8052434" y="2931795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4551" y="25717"/>
                </a:lnTo>
                <a:lnTo>
                  <a:pt x="5892" y="24765"/>
                </a:lnTo>
                <a:lnTo>
                  <a:pt x="6786" y="23177"/>
                </a:lnTo>
                <a:lnTo>
                  <a:pt x="7382" y="21166"/>
                </a:lnTo>
                <a:lnTo>
                  <a:pt x="9684" y="19825"/>
                </a:lnTo>
                <a:lnTo>
                  <a:pt x="13124" y="18932"/>
                </a:lnTo>
                <a:lnTo>
                  <a:pt x="17321" y="18336"/>
                </a:lnTo>
                <a:lnTo>
                  <a:pt x="22025" y="17939"/>
                </a:lnTo>
                <a:lnTo>
                  <a:pt x="27067" y="17674"/>
                </a:lnTo>
                <a:lnTo>
                  <a:pt x="32332" y="17498"/>
                </a:lnTo>
                <a:lnTo>
                  <a:pt x="37748" y="16427"/>
                </a:lnTo>
                <a:lnTo>
                  <a:pt x="43263" y="14761"/>
                </a:lnTo>
                <a:lnTo>
                  <a:pt x="48845" y="12698"/>
                </a:lnTo>
                <a:lnTo>
                  <a:pt x="54471" y="11323"/>
                </a:lnTo>
                <a:lnTo>
                  <a:pt x="60126" y="10406"/>
                </a:lnTo>
                <a:lnTo>
                  <a:pt x="65803" y="9795"/>
                </a:lnTo>
                <a:lnTo>
                  <a:pt x="71491" y="9387"/>
                </a:lnTo>
                <a:lnTo>
                  <a:pt x="77189" y="9115"/>
                </a:lnTo>
                <a:lnTo>
                  <a:pt x="82891" y="8934"/>
                </a:lnTo>
                <a:lnTo>
                  <a:pt x="88599" y="7861"/>
                </a:lnTo>
                <a:lnTo>
                  <a:pt x="94309" y="6193"/>
                </a:lnTo>
                <a:lnTo>
                  <a:pt x="100020" y="4129"/>
                </a:lnTo>
                <a:lnTo>
                  <a:pt x="105733" y="2752"/>
                </a:lnTo>
                <a:lnTo>
                  <a:pt x="111446" y="1835"/>
                </a:lnTo>
                <a:lnTo>
                  <a:pt x="117160" y="1223"/>
                </a:lnTo>
                <a:lnTo>
                  <a:pt x="122874" y="815"/>
                </a:lnTo>
                <a:lnTo>
                  <a:pt x="128589" y="544"/>
                </a:lnTo>
                <a:lnTo>
                  <a:pt x="140018" y="24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6"/>
          <p:cNvSpPr/>
          <p:nvPr/>
        </p:nvSpPr>
        <p:spPr>
          <a:xfrm>
            <a:off x="8292468" y="2837497"/>
            <a:ext cx="171448" cy="76788"/>
          </a:xfrm>
          <a:custGeom>
            <a:avLst/>
            <a:gdLst/>
            <a:ahLst/>
            <a:cxnLst/>
            <a:rect l="0" t="0" r="0" b="0"/>
            <a:pathLst>
              <a:path w="171448" h="76788">
                <a:moveTo>
                  <a:pt x="34287" y="0"/>
                </a:moveTo>
                <a:lnTo>
                  <a:pt x="25818" y="0"/>
                </a:lnTo>
                <a:lnTo>
                  <a:pt x="25784" y="953"/>
                </a:lnTo>
                <a:lnTo>
                  <a:pt x="25715" y="17741"/>
                </a:lnTo>
                <a:lnTo>
                  <a:pt x="25715" y="20400"/>
                </a:lnTo>
                <a:lnTo>
                  <a:pt x="24763" y="23125"/>
                </a:lnTo>
                <a:lnTo>
                  <a:pt x="23174" y="25894"/>
                </a:lnTo>
                <a:lnTo>
                  <a:pt x="21164" y="28693"/>
                </a:lnTo>
                <a:lnTo>
                  <a:pt x="18870" y="31511"/>
                </a:lnTo>
                <a:lnTo>
                  <a:pt x="16389" y="34342"/>
                </a:lnTo>
                <a:lnTo>
                  <a:pt x="13783" y="37182"/>
                </a:lnTo>
                <a:lnTo>
                  <a:pt x="12044" y="40028"/>
                </a:lnTo>
                <a:lnTo>
                  <a:pt x="10886" y="42878"/>
                </a:lnTo>
                <a:lnTo>
                  <a:pt x="10114" y="45730"/>
                </a:lnTo>
                <a:lnTo>
                  <a:pt x="8647" y="48584"/>
                </a:lnTo>
                <a:lnTo>
                  <a:pt x="6716" y="51440"/>
                </a:lnTo>
                <a:lnTo>
                  <a:pt x="4475" y="54296"/>
                </a:lnTo>
                <a:lnTo>
                  <a:pt x="2983" y="57152"/>
                </a:lnTo>
                <a:lnTo>
                  <a:pt x="1987" y="60009"/>
                </a:lnTo>
                <a:lnTo>
                  <a:pt x="113" y="68078"/>
                </a:lnTo>
                <a:lnTo>
                  <a:pt x="74" y="69198"/>
                </a:lnTo>
                <a:lnTo>
                  <a:pt x="0" y="76787"/>
                </a:lnTo>
                <a:lnTo>
                  <a:pt x="2538" y="74450"/>
                </a:lnTo>
                <a:lnTo>
                  <a:pt x="4548" y="72493"/>
                </a:lnTo>
                <a:lnTo>
                  <a:pt x="6841" y="71189"/>
                </a:lnTo>
                <a:lnTo>
                  <a:pt x="11929" y="69740"/>
                </a:lnTo>
                <a:lnTo>
                  <a:pt x="14618" y="69353"/>
                </a:lnTo>
                <a:lnTo>
                  <a:pt x="17365" y="69095"/>
                </a:lnTo>
                <a:lnTo>
                  <a:pt x="20148" y="68924"/>
                </a:lnTo>
                <a:lnTo>
                  <a:pt x="25780" y="68733"/>
                </a:lnTo>
                <a:lnTo>
                  <a:pt x="28616" y="68682"/>
                </a:lnTo>
                <a:lnTo>
                  <a:pt x="32411" y="67696"/>
                </a:lnTo>
                <a:lnTo>
                  <a:pt x="36846" y="66085"/>
                </a:lnTo>
                <a:lnTo>
                  <a:pt x="41708" y="64059"/>
                </a:lnTo>
                <a:lnTo>
                  <a:pt x="45902" y="62709"/>
                </a:lnTo>
                <a:lnTo>
                  <a:pt x="49650" y="61808"/>
                </a:lnTo>
                <a:lnTo>
                  <a:pt x="53102" y="61208"/>
                </a:lnTo>
                <a:lnTo>
                  <a:pt x="57307" y="60808"/>
                </a:lnTo>
                <a:lnTo>
                  <a:pt x="62016" y="60541"/>
                </a:lnTo>
                <a:lnTo>
                  <a:pt x="72328" y="60245"/>
                </a:lnTo>
                <a:lnTo>
                  <a:pt x="100127" y="60039"/>
                </a:lnTo>
                <a:lnTo>
                  <a:pt x="105803" y="59076"/>
                </a:lnTo>
                <a:lnTo>
                  <a:pt x="111491" y="57481"/>
                </a:lnTo>
                <a:lnTo>
                  <a:pt x="117190" y="55466"/>
                </a:lnTo>
                <a:lnTo>
                  <a:pt x="121940" y="55075"/>
                </a:lnTo>
                <a:lnTo>
                  <a:pt x="126060" y="55767"/>
                </a:lnTo>
                <a:lnTo>
                  <a:pt x="129759" y="57180"/>
                </a:lnTo>
                <a:lnTo>
                  <a:pt x="133177" y="58123"/>
                </a:lnTo>
                <a:lnTo>
                  <a:pt x="136408" y="58751"/>
                </a:lnTo>
                <a:lnTo>
                  <a:pt x="139515" y="59170"/>
                </a:lnTo>
                <a:lnTo>
                  <a:pt x="142539" y="59449"/>
                </a:lnTo>
                <a:lnTo>
                  <a:pt x="145507" y="59635"/>
                </a:lnTo>
                <a:lnTo>
                  <a:pt x="148440" y="59759"/>
                </a:lnTo>
                <a:lnTo>
                  <a:pt x="151346" y="60794"/>
                </a:lnTo>
                <a:lnTo>
                  <a:pt x="154235" y="62437"/>
                </a:lnTo>
                <a:lnTo>
                  <a:pt x="162369" y="68221"/>
                </a:lnTo>
                <a:lnTo>
                  <a:pt x="165190" y="68420"/>
                </a:lnTo>
                <a:lnTo>
                  <a:pt x="171447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47"/>
          <p:cNvSpPr/>
          <p:nvPr/>
        </p:nvSpPr>
        <p:spPr>
          <a:xfrm>
            <a:off x="8412480" y="2803312"/>
            <a:ext cx="17146" cy="231353"/>
          </a:xfrm>
          <a:custGeom>
            <a:avLst/>
            <a:gdLst/>
            <a:ahLst/>
            <a:cxnLst/>
            <a:rect l="0" t="0" r="0" b="0"/>
            <a:pathLst>
              <a:path w="17146" h="231353">
                <a:moveTo>
                  <a:pt x="8572" y="8468"/>
                </a:moveTo>
                <a:lnTo>
                  <a:pt x="8572" y="3917"/>
                </a:lnTo>
                <a:lnTo>
                  <a:pt x="7620" y="2576"/>
                </a:lnTo>
                <a:lnTo>
                  <a:pt x="6032" y="1682"/>
                </a:lnTo>
                <a:lnTo>
                  <a:pt x="353" y="0"/>
                </a:lnTo>
                <a:lnTo>
                  <a:pt x="70" y="6760"/>
                </a:lnTo>
                <a:lnTo>
                  <a:pt x="0" y="74588"/>
                </a:lnTo>
                <a:lnTo>
                  <a:pt x="952" y="80171"/>
                </a:lnTo>
                <a:lnTo>
                  <a:pt x="2539" y="85797"/>
                </a:lnTo>
                <a:lnTo>
                  <a:pt x="4551" y="91453"/>
                </a:lnTo>
                <a:lnTo>
                  <a:pt x="5891" y="97129"/>
                </a:lnTo>
                <a:lnTo>
                  <a:pt x="6785" y="102818"/>
                </a:lnTo>
                <a:lnTo>
                  <a:pt x="7382" y="108515"/>
                </a:lnTo>
                <a:lnTo>
                  <a:pt x="7778" y="114218"/>
                </a:lnTo>
                <a:lnTo>
                  <a:pt x="8043" y="119926"/>
                </a:lnTo>
                <a:lnTo>
                  <a:pt x="8415" y="134520"/>
                </a:lnTo>
                <a:lnTo>
                  <a:pt x="8563" y="168841"/>
                </a:lnTo>
                <a:lnTo>
                  <a:pt x="9518" y="173486"/>
                </a:lnTo>
                <a:lnTo>
                  <a:pt x="11108" y="177535"/>
                </a:lnTo>
                <a:lnTo>
                  <a:pt x="13120" y="181186"/>
                </a:lnTo>
                <a:lnTo>
                  <a:pt x="14462" y="185526"/>
                </a:lnTo>
                <a:lnTo>
                  <a:pt x="15356" y="190324"/>
                </a:lnTo>
                <a:lnTo>
                  <a:pt x="15952" y="195428"/>
                </a:lnTo>
                <a:lnTo>
                  <a:pt x="16349" y="199783"/>
                </a:lnTo>
                <a:lnTo>
                  <a:pt x="16615" y="203638"/>
                </a:lnTo>
                <a:lnTo>
                  <a:pt x="16791" y="207161"/>
                </a:lnTo>
                <a:lnTo>
                  <a:pt x="15957" y="210463"/>
                </a:lnTo>
                <a:lnTo>
                  <a:pt x="14448" y="213616"/>
                </a:lnTo>
                <a:lnTo>
                  <a:pt x="9733" y="220970"/>
                </a:lnTo>
                <a:lnTo>
                  <a:pt x="10298" y="222526"/>
                </a:lnTo>
                <a:lnTo>
                  <a:pt x="11628" y="224516"/>
                </a:lnTo>
                <a:lnTo>
                  <a:pt x="17145" y="2313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8"/>
          <p:cNvSpPr/>
          <p:nvPr/>
        </p:nvSpPr>
        <p:spPr>
          <a:xfrm>
            <a:off x="8515353" y="2828925"/>
            <a:ext cx="145696" cy="197050"/>
          </a:xfrm>
          <a:custGeom>
            <a:avLst/>
            <a:gdLst/>
            <a:ahLst/>
            <a:cxnLst/>
            <a:rect l="0" t="0" r="0" b="0"/>
            <a:pathLst>
              <a:path w="145696" h="197050">
                <a:moveTo>
                  <a:pt x="34287" y="0"/>
                </a:moveTo>
                <a:lnTo>
                  <a:pt x="26068" y="0"/>
                </a:lnTo>
                <a:lnTo>
                  <a:pt x="30370" y="0"/>
                </a:lnTo>
                <a:lnTo>
                  <a:pt x="30723" y="952"/>
                </a:lnTo>
                <a:lnTo>
                  <a:pt x="30006" y="2539"/>
                </a:lnTo>
                <a:lnTo>
                  <a:pt x="28575" y="4551"/>
                </a:lnTo>
                <a:lnTo>
                  <a:pt x="26986" y="9325"/>
                </a:lnTo>
                <a:lnTo>
                  <a:pt x="26562" y="11931"/>
                </a:lnTo>
                <a:lnTo>
                  <a:pt x="23551" y="17368"/>
                </a:lnTo>
                <a:lnTo>
                  <a:pt x="19038" y="22959"/>
                </a:lnTo>
                <a:lnTo>
                  <a:pt x="16501" y="25783"/>
                </a:lnTo>
                <a:lnTo>
                  <a:pt x="13857" y="28619"/>
                </a:lnTo>
                <a:lnTo>
                  <a:pt x="11142" y="32414"/>
                </a:lnTo>
                <a:lnTo>
                  <a:pt x="8380" y="36849"/>
                </a:lnTo>
                <a:lnTo>
                  <a:pt x="5585" y="41711"/>
                </a:lnTo>
                <a:lnTo>
                  <a:pt x="3722" y="46857"/>
                </a:lnTo>
                <a:lnTo>
                  <a:pt x="2481" y="52193"/>
                </a:lnTo>
                <a:lnTo>
                  <a:pt x="1652" y="57655"/>
                </a:lnTo>
                <a:lnTo>
                  <a:pt x="1100" y="63202"/>
                </a:lnTo>
                <a:lnTo>
                  <a:pt x="732" y="68804"/>
                </a:lnTo>
                <a:lnTo>
                  <a:pt x="324" y="79157"/>
                </a:lnTo>
                <a:lnTo>
                  <a:pt x="142" y="86933"/>
                </a:lnTo>
                <a:lnTo>
                  <a:pt x="0" y="129857"/>
                </a:lnTo>
                <a:lnTo>
                  <a:pt x="952" y="134196"/>
                </a:lnTo>
                <a:lnTo>
                  <a:pt x="2538" y="138994"/>
                </a:lnTo>
                <a:lnTo>
                  <a:pt x="4549" y="144097"/>
                </a:lnTo>
                <a:lnTo>
                  <a:pt x="5889" y="148453"/>
                </a:lnTo>
                <a:lnTo>
                  <a:pt x="6783" y="152308"/>
                </a:lnTo>
                <a:lnTo>
                  <a:pt x="7378" y="155831"/>
                </a:lnTo>
                <a:lnTo>
                  <a:pt x="8727" y="159132"/>
                </a:lnTo>
                <a:lnTo>
                  <a:pt x="10580" y="162286"/>
                </a:lnTo>
                <a:lnTo>
                  <a:pt x="12767" y="165340"/>
                </a:lnTo>
                <a:lnTo>
                  <a:pt x="15179" y="168329"/>
                </a:lnTo>
                <a:lnTo>
                  <a:pt x="17738" y="171274"/>
                </a:lnTo>
                <a:lnTo>
                  <a:pt x="20397" y="174190"/>
                </a:lnTo>
                <a:lnTo>
                  <a:pt x="25891" y="179970"/>
                </a:lnTo>
                <a:lnTo>
                  <a:pt x="28689" y="182845"/>
                </a:lnTo>
                <a:lnTo>
                  <a:pt x="31507" y="184761"/>
                </a:lnTo>
                <a:lnTo>
                  <a:pt x="34339" y="186039"/>
                </a:lnTo>
                <a:lnTo>
                  <a:pt x="37179" y="186891"/>
                </a:lnTo>
                <a:lnTo>
                  <a:pt x="40025" y="188411"/>
                </a:lnTo>
                <a:lnTo>
                  <a:pt x="42875" y="190377"/>
                </a:lnTo>
                <a:lnTo>
                  <a:pt x="45727" y="192641"/>
                </a:lnTo>
                <a:lnTo>
                  <a:pt x="48581" y="194149"/>
                </a:lnTo>
                <a:lnTo>
                  <a:pt x="51437" y="195155"/>
                </a:lnTo>
                <a:lnTo>
                  <a:pt x="54292" y="195826"/>
                </a:lnTo>
                <a:lnTo>
                  <a:pt x="57148" y="196273"/>
                </a:lnTo>
                <a:lnTo>
                  <a:pt x="60005" y="196571"/>
                </a:lnTo>
                <a:lnTo>
                  <a:pt x="62863" y="196770"/>
                </a:lnTo>
                <a:lnTo>
                  <a:pt x="65720" y="196902"/>
                </a:lnTo>
                <a:lnTo>
                  <a:pt x="71435" y="197049"/>
                </a:lnTo>
                <a:lnTo>
                  <a:pt x="74292" y="196136"/>
                </a:lnTo>
                <a:lnTo>
                  <a:pt x="77149" y="194575"/>
                </a:lnTo>
                <a:lnTo>
                  <a:pt x="80007" y="192582"/>
                </a:lnTo>
                <a:lnTo>
                  <a:pt x="82864" y="190300"/>
                </a:lnTo>
                <a:lnTo>
                  <a:pt x="85722" y="187826"/>
                </a:lnTo>
                <a:lnTo>
                  <a:pt x="88579" y="185225"/>
                </a:lnTo>
                <a:lnTo>
                  <a:pt x="94294" y="179795"/>
                </a:lnTo>
                <a:lnTo>
                  <a:pt x="97152" y="177013"/>
                </a:lnTo>
                <a:lnTo>
                  <a:pt x="100962" y="174206"/>
                </a:lnTo>
                <a:lnTo>
                  <a:pt x="105406" y="171382"/>
                </a:lnTo>
                <a:lnTo>
                  <a:pt x="110275" y="168547"/>
                </a:lnTo>
                <a:lnTo>
                  <a:pt x="113521" y="164752"/>
                </a:lnTo>
                <a:lnTo>
                  <a:pt x="115685" y="160317"/>
                </a:lnTo>
                <a:lnTo>
                  <a:pt x="117127" y="155455"/>
                </a:lnTo>
                <a:lnTo>
                  <a:pt x="119040" y="151262"/>
                </a:lnTo>
                <a:lnTo>
                  <a:pt x="121270" y="147514"/>
                </a:lnTo>
                <a:lnTo>
                  <a:pt x="123708" y="144062"/>
                </a:lnTo>
                <a:lnTo>
                  <a:pt x="126286" y="139856"/>
                </a:lnTo>
                <a:lnTo>
                  <a:pt x="128957" y="135147"/>
                </a:lnTo>
                <a:lnTo>
                  <a:pt x="131690" y="130103"/>
                </a:lnTo>
                <a:lnTo>
                  <a:pt x="133513" y="125788"/>
                </a:lnTo>
                <a:lnTo>
                  <a:pt x="134727" y="121958"/>
                </a:lnTo>
                <a:lnTo>
                  <a:pt x="135536" y="118453"/>
                </a:lnTo>
                <a:lnTo>
                  <a:pt x="137029" y="114211"/>
                </a:lnTo>
                <a:lnTo>
                  <a:pt x="138976" y="109478"/>
                </a:lnTo>
                <a:lnTo>
                  <a:pt x="141227" y="104418"/>
                </a:lnTo>
                <a:lnTo>
                  <a:pt x="142728" y="99139"/>
                </a:lnTo>
                <a:lnTo>
                  <a:pt x="143728" y="93715"/>
                </a:lnTo>
                <a:lnTo>
                  <a:pt x="144395" y="88194"/>
                </a:lnTo>
                <a:lnTo>
                  <a:pt x="144840" y="83561"/>
                </a:lnTo>
                <a:lnTo>
                  <a:pt x="145136" y="79520"/>
                </a:lnTo>
                <a:lnTo>
                  <a:pt x="145335" y="75873"/>
                </a:lnTo>
                <a:lnTo>
                  <a:pt x="145554" y="66741"/>
                </a:lnTo>
                <a:lnTo>
                  <a:pt x="145695" y="49907"/>
                </a:lnTo>
                <a:lnTo>
                  <a:pt x="144754" y="46606"/>
                </a:lnTo>
                <a:lnTo>
                  <a:pt x="143174" y="43453"/>
                </a:lnTo>
                <a:lnTo>
                  <a:pt x="138879" y="37410"/>
                </a:lnTo>
                <a:lnTo>
                  <a:pt x="136400" y="34465"/>
                </a:lnTo>
                <a:lnTo>
                  <a:pt x="133795" y="31549"/>
                </a:lnTo>
                <a:lnTo>
                  <a:pt x="130153" y="28652"/>
                </a:lnTo>
                <a:lnTo>
                  <a:pt x="125819" y="25769"/>
                </a:lnTo>
                <a:lnTo>
                  <a:pt x="121026" y="22894"/>
                </a:lnTo>
                <a:lnTo>
                  <a:pt x="116879" y="20978"/>
                </a:lnTo>
                <a:lnTo>
                  <a:pt x="113160" y="19700"/>
                </a:lnTo>
                <a:lnTo>
                  <a:pt x="109729" y="18848"/>
                </a:lnTo>
                <a:lnTo>
                  <a:pt x="105536" y="18280"/>
                </a:lnTo>
                <a:lnTo>
                  <a:pt x="100836" y="17902"/>
                </a:lnTo>
                <a:lnTo>
                  <a:pt x="91488" y="17481"/>
                </a:lnTo>
                <a:lnTo>
                  <a:pt x="80868" y="17244"/>
                </a:lnTo>
                <a:lnTo>
                  <a:pt x="43469" y="17145"/>
                </a:lnTo>
                <a:lnTo>
                  <a:pt x="51431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49"/>
          <p:cNvSpPr/>
          <p:nvPr/>
        </p:nvSpPr>
        <p:spPr>
          <a:xfrm>
            <a:off x="8763983" y="2923222"/>
            <a:ext cx="17115" cy="120016"/>
          </a:xfrm>
          <a:custGeom>
            <a:avLst/>
            <a:gdLst/>
            <a:ahLst/>
            <a:cxnLst/>
            <a:rect l="0" t="0" r="0" b="0"/>
            <a:pathLst>
              <a:path w="17115" h="120016">
                <a:moveTo>
                  <a:pt x="8542" y="0"/>
                </a:moveTo>
                <a:lnTo>
                  <a:pt x="0" y="0"/>
                </a:lnTo>
                <a:lnTo>
                  <a:pt x="4529" y="4551"/>
                </a:lnTo>
                <a:lnTo>
                  <a:pt x="5866" y="6844"/>
                </a:lnTo>
                <a:lnTo>
                  <a:pt x="6759" y="9325"/>
                </a:lnTo>
                <a:lnTo>
                  <a:pt x="7352" y="11932"/>
                </a:lnTo>
                <a:lnTo>
                  <a:pt x="7749" y="15575"/>
                </a:lnTo>
                <a:lnTo>
                  <a:pt x="8013" y="19908"/>
                </a:lnTo>
                <a:lnTo>
                  <a:pt x="8307" y="28851"/>
                </a:lnTo>
                <a:lnTo>
                  <a:pt x="8496" y="42353"/>
                </a:lnTo>
                <a:lnTo>
                  <a:pt x="8542" y="106916"/>
                </a:lnTo>
                <a:lnTo>
                  <a:pt x="9494" y="108425"/>
                </a:lnTo>
                <a:lnTo>
                  <a:pt x="11082" y="109431"/>
                </a:lnTo>
                <a:lnTo>
                  <a:pt x="13092" y="110101"/>
                </a:lnTo>
                <a:lnTo>
                  <a:pt x="14433" y="111501"/>
                </a:lnTo>
                <a:lnTo>
                  <a:pt x="15326" y="113387"/>
                </a:lnTo>
                <a:lnTo>
                  <a:pt x="17114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0"/>
          <p:cNvSpPr/>
          <p:nvPr/>
        </p:nvSpPr>
        <p:spPr>
          <a:xfrm>
            <a:off x="8746838" y="2794669"/>
            <a:ext cx="17115" cy="34257"/>
          </a:xfrm>
          <a:custGeom>
            <a:avLst/>
            <a:gdLst/>
            <a:ahLst/>
            <a:cxnLst/>
            <a:rect l="0" t="0" r="0" b="0"/>
            <a:pathLst>
              <a:path w="17115" h="34257">
                <a:moveTo>
                  <a:pt x="8542" y="34256"/>
                </a:moveTo>
                <a:lnTo>
                  <a:pt x="3991" y="34256"/>
                </a:lnTo>
                <a:lnTo>
                  <a:pt x="2650" y="33303"/>
                </a:lnTo>
                <a:lnTo>
                  <a:pt x="1756" y="31716"/>
                </a:lnTo>
                <a:lnTo>
                  <a:pt x="73" y="26036"/>
                </a:lnTo>
                <a:lnTo>
                  <a:pt x="39" y="24966"/>
                </a:lnTo>
                <a:lnTo>
                  <a:pt x="0" y="21237"/>
                </a:lnTo>
                <a:lnTo>
                  <a:pt x="942" y="19861"/>
                </a:lnTo>
                <a:lnTo>
                  <a:pt x="2524" y="18944"/>
                </a:lnTo>
                <a:lnTo>
                  <a:pt x="4530" y="18333"/>
                </a:lnTo>
                <a:lnTo>
                  <a:pt x="5867" y="16973"/>
                </a:lnTo>
                <a:lnTo>
                  <a:pt x="6758" y="15114"/>
                </a:lnTo>
                <a:lnTo>
                  <a:pt x="8189" y="9837"/>
                </a:lnTo>
                <a:lnTo>
                  <a:pt x="9260" y="8451"/>
                </a:lnTo>
                <a:lnTo>
                  <a:pt x="10925" y="6575"/>
                </a:lnTo>
                <a:lnTo>
                  <a:pt x="17082" y="0"/>
                </a:lnTo>
                <a:lnTo>
                  <a:pt x="17114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51"/>
          <p:cNvSpPr/>
          <p:nvPr/>
        </p:nvSpPr>
        <p:spPr>
          <a:xfrm>
            <a:off x="7838122" y="3121184"/>
            <a:ext cx="1010094" cy="33497"/>
          </a:xfrm>
          <a:custGeom>
            <a:avLst/>
            <a:gdLst/>
            <a:ahLst/>
            <a:cxnLst/>
            <a:rect l="0" t="0" r="0" b="0"/>
            <a:pathLst>
              <a:path w="1010094" h="33497">
                <a:moveTo>
                  <a:pt x="0" y="33496"/>
                </a:moveTo>
                <a:lnTo>
                  <a:pt x="4551" y="28945"/>
                </a:lnTo>
                <a:lnTo>
                  <a:pt x="6844" y="27604"/>
                </a:lnTo>
                <a:lnTo>
                  <a:pt x="9326" y="26710"/>
                </a:lnTo>
                <a:lnTo>
                  <a:pt x="14622" y="25718"/>
                </a:lnTo>
                <a:lnTo>
                  <a:pt x="41919" y="24944"/>
                </a:lnTo>
                <a:lnTo>
                  <a:pt x="83855" y="24924"/>
                </a:lnTo>
                <a:lnTo>
                  <a:pt x="90194" y="23971"/>
                </a:lnTo>
                <a:lnTo>
                  <a:pt x="97277" y="22383"/>
                </a:lnTo>
                <a:lnTo>
                  <a:pt x="104856" y="20373"/>
                </a:lnTo>
                <a:lnTo>
                  <a:pt x="111814" y="19032"/>
                </a:lnTo>
                <a:lnTo>
                  <a:pt x="118358" y="18138"/>
                </a:lnTo>
                <a:lnTo>
                  <a:pt x="131661" y="17145"/>
                </a:lnTo>
                <a:lnTo>
                  <a:pt x="160945" y="16508"/>
                </a:lnTo>
                <a:lnTo>
                  <a:pt x="602965" y="16351"/>
                </a:lnTo>
                <a:lnTo>
                  <a:pt x="614384" y="15398"/>
                </a:lnTo>
                <a:lnTo>
                  <a:pt x="625807" y="13811"/>
                </a:lnTo>
                <a:lnTo>
                  <a:pt x="637232" y="11800"/>
                </a:lnTo>
                <a:lnTo>
                  <a:pt x="648659" y="10459"/>
                </a:lnTo>
                <a:lnTo>
                  <a:pt x="660087" y="9565"/>
                </a:lnTo>
                <a:lnTo>
                  <a:pt x="682944" y="8573"/>
                </a:lnTo>
                <a:lnTo>
                  <a:pt x="717234" y="8013"/>
                </a:lnTo>
                <a:lnTo>
                  <a:pt x="864482" y="7779"/>
                </a:lnTo>
                <a:lnTo>
                  <a:pt x="873502" y="6826"/>
                </a:lnTo>
                <a:lnTo>
                  <a:pt x="882372" y="5238"/>
                </a:lnTo>
                <a:lnTo>
                  <a:pt x="891143" y="3228"/>
                </a:lnTo>
                <a:lnTo>
                  <a:pt x="899848" y="1887"/>
                </a:lnTo>
                <a:lnTo>
                  <a:pt x="908510" y="993"/>
                </a:lnTo>
                <a:lnTo>
                  <a:pt x="925752" y="0"/>
                </a:lnTo>
                <a:lnTo>
                  <a:pt x="950572" y="394"/>
                </a:lnTo>
                <a:lnTo>
                  <a:pt x="957565" y="1903"/>
                </a:lnTo>
                <a:lnTo>
                  <a:pt x="964132" y="3861"/>
                </a:lnTo>
                <a:lnTo>
                  <a:pt x="969462" y="5167"/>
                </a:lnTo>
                <a:lnTo>
                  <a:pt x="973968" y="6037"/>
                </a:lnTo>
                <a:lnTo>
                  <a:pt x="982467" y="7004"/>
                </a:lnTo>
                <a:lnTo>
                  <a:pt x="999905" y="7676"/>
                </a:lnTo>
                <a:lnTo>
                  <a:pt x="1001884" y="8663"/>
                </a:lnTo>
                <a:lnTo>
                  <a:pt x="1004155" y="10273"/>
                </a:lnTo>
                <a:lnTo>
                  <a:pt x="1010093" y="15150"/>
                </a:lnTo>
                <a:lnTo>
                  <a:pt x="1009629" y="15550"/>
                </a:lnTo>
                <a:lnTo>
                  <a:pt x="1004046" y="16245"/>
                </a:lnTo>
                <a:lnTo>
                  <a:pt x="1002739" y="17233"/>
                </a:lnTo>
                <a:lnTo>
                  <a:pt x="1000915" y="18844"/>
                </a:lnTo>
                <a:lnTo>
                  <a:pt x="994410" y="249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52"/>
          <p:cNvSpPr/>
          <p:nvPr/>
        </p:nvSpPr>
        <p:spPr>
          <a:xfrm>
            <a:off x="8095297" y="3248977"/>
            <a:ext cx="4940" cy="154306"/>
          </a:xfrm>
          <a:custGeom>
            <a:avLst/>
            <a:gdLst/>
            <a:ahLst/>
            <a:cxnLst/>
            <a:rect l="0" t="0" r="0" b="0"/>
            <a:pathLst>
              <a:path w="4940" h="154306">
                <a:moveTo>
                  <a:pt x="0" y="0"/>
                </a:moveTo>
                <a:lnTo>
                  <a:pt x="4939" y="0"/>
                </a:lnTo>
                <a:lnTo>
                  <a:pt x="74" y="0"/>
                </a:lnTo>
                <a:lnTo>
                  <a:pt x="22" y="4551"/>
                </a:lnTo>
                <a:lnTo>
                  <a:pt x="2" y="12770"/>
                </a:lnTo>
                <a:lnTo>
                  <a:pt x="953" y="16134"/>
                </a:lnTo>
                <a:lnTo>
                  <a:pt x="2541" y="20281"/>
                </a:lnTo>
                <a:lnTo>
                  <a:pt x="4552" y="24951"/>
                </a:lnTo>
                <a:lnTo>
                  <a:pt x="4939" y="29016"/>
                </a:lnTo>
                <a:lnTo>
                  <a:pt x="4245" y="32679"/>
                </a:lnTo>
                <a:lnTo>
                  <a:pt x="2831" y="36074"/>
                </a:lnTo>
                <a:lnTo>
                  <a:pt x="1887" y="40242"/>
                </a:lnTo>
                <a:lnTo>
                  <a:pt x="1258" y="44925"/>
                </a:lnTo>
                <a:lnTo>
                  <a:pt x="839" y="49953"/>
                </a:lnTo>
                <a:lnTo>
                  <a:pt x="559" y="54257"/>
                </a:lnTo>
                <a:lnTo>
                  <a:pt x="249" y="61579"/>
                </a:lnTo>
                <a:lnTo>
                  <a:pt x="74" y="7560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53"/>
          <p:cNvSpPr/>
          <p:nvPr/>
        </p:nvSpPr>
        <p:spPr>
          <a:xfrm>
            <a:off x="8146732" y="3214721"/>
            <a:ext cx="179989" cy="205707"/>
          </a:xfrm>
          <a:custGeom>
            <a:avLst/>
            <a:gdLst/>
            <a:ahLst/>
            <a:cxnLst/>
            <a:rect l="0" t="0" r="0" b="0"/>
            <a:pathLst>
              <a:path w="179989" h="205707">
                <a:moveTo>
                  <a:pt x="0" y="25684"/>
                </a:moveTo>
                <a:lnTo>
                  <a:pt x="4551" y="25684"/>
                </a:lnTo>
                <a:lnTo>
                  <a:pt x="6843" y="26636"/>
                </a:lnTo>
                <a:lnTo>
                  <a:pt x="11932" y="30235"/>
                </a:lnTo>
                <a:lnTo>
                  <a:pt x="14622" y="31575"/>
                </a:lnTo>
                <a:lnTo>
                  <a:pt x="20151" y="33064"/>
                </a:lnTo>
                <a:lnTo>
                  <a:pt x="22959" y="33462"/>
                </a:lnTo>
                <a:lnTo>
                  <a:pt x="25783" y="33727"/>
                </a:lnTo>
                <a:lnTo>
                  <a:pt x="28620" y="33903"/>
                </a:lnTo>
                <a:lnTo>
                  <a:pt x="31461" y="33068"/>
                </a:lnTo>
                <a:lnTo>
                  <a:pt x="34310" y="31559"/>
                </a:lnTo>
                <a:lnTo>
                  <a:pt x="37160" y="29601"/>
                </a:lnTo>
                <a:lnTo>
                  <a:pt x="40966" y="28295"/>
                </a:lnTo>
                <a:lnTo>
                  <a:pt x="45409" y="27425"/>
                </a:lnTo>
                <a:lnTo>
                  <a:pt x="50274" y="26844"/>
                </a:lnTo>
                <a:lnTo>
                  <a:pt x="55424" y="26457"/>
                </a:lnTo>
                <a:lnTo>
                  <a:pt x="60762" y="26199"/>
                </a:lnTo>
                <a:lnTo>
                  <a:pt x="66226" y="26027"/>
                </a:lnTo>
                <a:lnTo>
                  <a:pt x="70820" y="24960"/>
                </a:lnTo>
                <a:lnTo>
                  <a:pt x="74835" y="23296"/>
                </a:lnTo>
                <a:lnTo>
                  <a:pt x="78465" y="21235"/>
                </a:lnTo>
                <a:lnTo>
                  <a:pt x="82791" y="19860"/>
                </a:lnTo>
                <a:lnTo>
                  <a:pt x="87580" y="18944"/>
                </a:lnTo>
                <a:lnTo>
                  <a:pt x="92675" y="18333"/>
                </a:lnTo>
                <a:lnTo>
                  <a:pt x="97979" y="16973"/>
                </a:lnTo>
                <a:lnTo>
                  <a:pt x="103420" y="15114"/>
                </a:lnTo>
                <a:lnTo>
                  <a:pt x="108952" y="12922"/>
                </a:lnTo>
                <a:lnTo>
                  <a:pt x="113592" y="11461"/>
                </a:lnTo>
                <a:lnTo>
                  <a:pt x="117638" y="10487"/>
                </a:lnTo>
                <a:lnTo>
                  <a:pt x="121288" y="9837"/>
                </a:lnTo>
                <a:lnTo>
                  <a:pt x="125626" y="8452"/>
                </a:lnTo>
                <a:lnTo>
                  <a:pt x="130423" y="6576"/>
                </a:lnTo>
                <a:lnTo>
                  <a:pt x="135526" y="4373"/>
                </a:lnTo>
                <a:lnTo>
                  <a:pt x="139881" y="2904"/>
                </a:lnTo>
                <a:lnTo>
                  <a:pt x="143737" y="1924"/>
                </a:lnTo>
                <a:lnTo>
                  <a:pt x="147259" y="1272"/>
                </a:lnTo>
                <a:lnTo>
                  <a:pt x="150561" y="836"/>
                </a:lnTo>
                <a:lnTo>
                  <a:pt x="153714" y="546"/>
                </a:lnTo>
                <a:lnTo>
                  <a:pt x="156768" y="353"/>
                </a:lnTo>
                <a:lnTo>
                  <a:pt x="162703" y="138"/>
                </a:lnTo>
                <a:lnTo>
                  <a:pt x="169723" y="0"/>
                </a:lnTo>
                <a:lnTo>
                  <a:pt x="173222" y="2521"/>
                </a:lnTo>
                <a:lnTo>
                  <a:pt x="178680" y="7350"/>
                </a:lnTo>
                <a:lnTo>
                  <a:pt x="179127" y="8699"/>
                </a:lnTo>
                <a:lnTo>
                  <a:pt x="179757" y="14195"/>
                </a:lnTo>
                <a:lnTo>
                  <a:pt x="179944" y="18152"/>
                </a:lnTo>
                <a:lnTo>
                  <a:pt x="179988" y="25829"/>
                </a:lnTo>
                <a:lnTo>
                  <a:pt x="179047" y="29591"/>
                </a:lnTo>
                <a:lnTo>
                  <a:pt x="177467" y="33051"/>
                </a:lnTo>
                <a:lnTo>
                  <a:pt x="175462" y="36310"/>
                </a:lnTo>
                <a:lnTo>
                  <a:pt x="173171" y="40388"/>
                </a:lnTo>
                <a:lnTo>
                  <a:pt x="168088" y="49999"/>
                </a:lnTo>
                <a:lnTo>
                  <a:pt x="159871" y="66120"/>
                </a:lnTo>
                <a:lnTo>
                  <a:pt x="157064" y="70739"/>
                </a:lnTo>
                <a:lnTo>
                  <a:pt x="154239" y="74770"/>
                </a:lnTo>
                <a:lnTo>
                  <a:pt x="151403" y="78410"/>
                </a:lnTo>
                <a:lnTo>
                  <a:pt x="148561" y="82742"/>
                </a:lnTo>
                <a:lnTo>
                  <a:pt x="145713" y="87535"/>
                </a:lnTo>
                <a:lnTo>
                  <a:pt x="142862" y="92636"/>
                </a:lnTo>
                <a:lnTo>
                  <a:pt x="137155" y="103383"/>
                </a:lnTo>
                <a:lnTo>
                  <a:pt x="117157" y="142873"/>
                </a:lnTo>
                <a:lnTo>
                  <a:pt x="114300" y="147625"/>
                </a:lnTo>
                <a:lnTo>
                  <a:pt x="111443" y="151745"/>
                </a:lnTo>
                <a:lnTo>
                  <a:pt x="108585" y="155444"/>
                </a:lnTo>
                <a:lnTo>
                  <a:pt x="105728" y="158863"/>
                </a:lnTo>
                <a:lnTo>
                  <a:pt x="102870" y="162095"/>
                </a:lnTo>
                <a:lnTo>
                  <a:pt x="100012" y="165202"/>
                </a:lnTo>
                <a:lnTo>
                  <a:pt x="97155" y="169179"/>
                </a:lnTo>
                <a:lnTo>
                  <a:pt x="94298" y="173734"/>
                </a:lnTo>
                <a:lnTo>
                  <a:pt x="91440" y="178676"/>
                </a:lnTo>
                <a:lnTo>
                  <a:pt x="88583" y="181971"/>
                </a:lnTo>
                <a:lnTo>
                  <a:pt x="85725" y="184168"/>
                </a:lnTo>
                <a:lnTo>
                  <a:pt x="82868" y="185632"/>
                </a:lnTo>
                <a:lnTo>
                  <a:pt x="80963" y="187561"/>
                </a:lnTo>
                <a:lnTo>
                  <a:pt x="79693" y="189799"/>
                </a:lnTo>
                <a:lnTo>
                  <a:pt x="77654" y="195685"/>
                </a:lnTo>
                <a:lnTo>
                  <a:pt x="72750" y="201255"/>
                </a:lnTo>
                <a:lnTo>
                  <a:pt x="68580" y="2057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54"/>
          <p:cNvSpPr/>
          <p:nvPr/>
        </p:nvSpPr>
        <p:spPr>
          <a:xfrm>
            <a:off x="195092" y="4337685"/>
            <a:ext cx="124444" cy="145733"/>
          </a:xfrm>
          <a:custGeom>
            <a:avLst/>
            <a:gdLst/>
            <a:ahLst/>
            <a:cxnLst/>
            <a:rect l="0" t="0" r="0" b="0"/>
            <a:pathLst>
              <a:path w="124444" h="145733">
                <a:moveTo>
                  <a:pt x="13505" y="17144"/>
                </a:moveTo>
                <a:lnTo>
                  <a:pt x="4963" y="8603"/>
                </a:lnTo>
                <a:lnTo>
                  <a:pt x="0" y="8578"/>
                </a:lnTo>
                <a:lnTo>
                  <a:pt x="4095" y="8573"/>
                </a:lnTo>
                <a:lnTo>
                  <a:pt x="4374" y="7620"/>
                </a:lnTo>
                <a:lnTo>
                  <a:pt x="4684" y="4022"/>
                </a:lnTo>
                <a:lnTo>
                  <a:pt x="4926" y="104"/>
                </a:lnTo>
                <a:lnTo>
                  <a:pt x="7470" y="46"/>
                </a:lnTo>
                <a:lnTo>
                  <a:pt x="80538" y="0"/>
                </a:lnTo>
                <a:lnTo>
                  <a:pt x="84864" y="952"/>
                </a:lnTo>
                <a:lnTo>
                  <a:pt x="88700" y="2540"/>
                </a:lnTo>
                <a:lnTo>
                  <a:pt x="97150" y="7380"/>
                </a:lnTo>
                <a:lnTo>
                  <a:pt x="97843" y="8730"/>
                </a:lnTo>
                <a:lnTo>
                  <a:pt x="98614" y="12770"/>
                </a:lnTo>
                <a:lnTo>
                  <a:pt x="99108" y="17233"/>
                </a:lnTo>
                <a:lnTo>
                  <a:pt x="99176" y="21312"/>
                </a:lnTo>
                <a:lnTo>
                  <a:pt x="98241" y="23732"/>
                </a:lnTo>
                <a:lnTo>
                  <a:pt x="96666" y="26299"/>
                </a:lnTo>
                <a:lnTo>
                  <a:pt x="94663" y="28962"/>
                </a:lnTo>
                <a:lnTo>
                  <a:pt x="93328" y="31691"/>
                </a:lnTo>
                <a:lnTo>
                  <a:pt x="92438" y="34462"/>
                </a:lnTo>
                <a:lnTo>
                  <a:pt x="91844" y="37262"/>
                </a:lnTo>
                <a:lnTo>
                  <a:pt x="89544" y="40081"/>
                </a:lnTo>
                <a:lnTo>
                  <a:pt x="86105" y="42913"/>
                </a:lnTo>
                <a:lnTo>
                  <a:pt x="81907" y="45754"/>
                </a:lnTo>
                <a:lnTo>
                  <a:pt x="78157" y="47647"/>
                </a:lnTo>
                <a:lnTo>
                  <a:pt x="74704" y="48910"/>
                </a:lnTo>
                <a:lnTo>
                  <a:pt x="71449" y="49751"/>
                </a:lnTo>
                <a:lnTo>
                  <a:pt x="68327" y="51265"/>
                </a:lnTo>
                <a:lnTo>
                  <a:pt x="65293" y="53227"/>
                </a:lnTo>
                <a:lnTo>
                  <a:pt x="62318" y="55487"/>
                </a:lnTo>
                <a:lnTo>
                  <a:pt x="58429" y="56993"/>
                </a:lnTo>
                <a:lnTo>
                  <a:pt x="53932" y="57998"/>
                </a:lnTo>
                <a:lnTo>
                  <a:pt x="49029" y="58667"/>
                </a:lnTo>
                <a:lnTo>
                  <a:pt x="45760" y="60067"/>
                </a:lnTo>
                <a:lnTo>
                  <a:pt x="43581" y="61952"/>
                </a:lnTo>
                <a:lnTo>
                  <a:pt x="42128" y="64161"/>
                </a:lnTo>
                <a:lnTo>
                  <a:pt x="40207" y="65634"/>
                </a:lnTo>
                <a:lnTo>
                  <a:pt x="37974" y="66616"/>
                </a:lnTo>
                <a:lnTo>
                  <a:pt x="35532" y="67270"/>
                </a:lnTo>
                <a:lnTo>
                  <a:pt x="32952" y="67707"/>
                </a:lnTo>
                <a:lnTo>
                  <a:pt x="30280" y="67998"/>
                </a:lnTo>
                <a:lnTo>
                  <a:pt x="22558" y="68546"/>
                </a:lnTo>
                <a:lnTo>
                  <a:pt x="31789" y="68577"/>
                </a:lnTo>
                <a:lnTo>
                  <a:pt x="58991" y="68580"/>
                </a:lnTo>
                <a:lnTo>
                  <a:pt x="61926" y="69532"/>
                </a:lnTo>
                <a:lnTo>
                  <a:pt x="64836" y="71120"/>
                </a:lnTo>
                <a:lnTo>
                  <a:pt x="67728" y="73131"/>
                </a:lnTo>
                <a:lnTo>
                  <a:pt x="71561" y="74471"/>
                </a:lnTo>
                <a:lnTo>
                  <a:pt x="76022" y="75365"/>
                </a:lnTo>
                <a:lnTo>
                  <a:pt x="80900" y="75961"/>
                </a:lnTo>
                <a:lnTo>
                  <a:pt x="85105" y="77310"/>
                </a:lnTo>
                <a:lnTo>
                  <a:pt x="88861" y="79162"/>
                </a:lnTo>
                <a:lnTo>
                  <a:pt x="92317" y="81350"/>
                </a:lnTo>
                <a:lnTo>
                  <a:pt x="95574" y="82808"/>
                </a:lnTo>
                <a:lnTo>
                  <a:pt x="98698" y="83780"/>
                </a:lnTo>
                <a:lnTo>
                  <a:pt x="101733" y="84429"/>
                </a:lnTo>
                <a:lnTo>
                  <a:pt x="104708" y="85813"/>
                </a:lnTo>
                <a:lnTo>
                  <a:pt x="107645" y="87689"/>
                </a:lnTo>
                <a:lnTo>
                  <a:pt x="110555" y="89892"/>
                </a:lnTo>
                <a:lnTo>
                  <a:pt x="113447" y="92312"/>
                </a:lnTo>
                <a:lnTo>
                  <a:pt x="116328" y="94879"/>
                </a:lnTo>
                <a:lnTo>
                  <a:pt x="119201" y="97543"/>
                </a:lnTo>
                <a:lnTo>
                  <a:pt x="121117" y="100271"/>
                </a:lnTo>
                <a:lnTo>
                  <a:pt x="122394" y="103042"/>
                </a:lnTo>
                <a:lnTo>
                  <a:pt x="123245" y="105842"/>
                </a:lnTo>
                <a:lnTo>
                  <a:pt x="123812" y="108661"/>
                </a:lnTo>
                <a:lnTo>
                  <a:pt x="124191" y="111493"/>
                </a:lnTo>
                <a:lnTo>
                  <a:pt x="124443" y="114334"/>
                </a:lnTo>
                <a:lnTo>
                  <a:pt x="123659" y="116228"/>
                </a:lnTo>
                <a:lnTo>
                  <a:pt x="122183" y="117490"/>
                </a:lnTo>
                <a:lnTo>
                  <a:pt x="120247" y="118331"/>
                </a:lnTo>
                <a:lnTo>
                  <a:pt x="118956" y="119845"/>
                </a:lnTo>
                <a:lnTo>
                  <a:pt x="118096" y="121807"/>
                </a:lnTo>
                <a:lnTo>
                  <a:pt x="117522" y="124067"/>
                </a:lnTo>
                <a:lnTo>
                  <a:pt x="116187" y="126526"/>
                </a:lnTo>
                <a:lnTo>
                  <a:pt x="114345" y="129118"/>
                </a:lnTo>
                <a:lnTo>
                  <a:pt x="112164" y="131799"/>
                </a:lnTo>
                <a:lnTo>
                  <a:pt x="109758" y="133585"/>
                </a:lnTo>
                <a:lnTo>
                  <a:pt x="107201" y="134777"/>
                </a:lnTo>
                <a:lnTo>
                  <a:pt x="104544" y="135571"/>
                </a:lnTo>
                <a:lnTo>
                  <a:pt x="101820" y="137053"/>
                </a:lnTo>
                <a:lnTo>
                  <a:pt x="99052" y="138994"/>
                </a:lnTo>
                <a:lnTo>
                  <a:pt x="96254" y="141240"/>
                </a:lnTo>
                <a:lnTo>
                  <a:pt x="93436" y="142737"/>
                </a:lnTo>
                <a:lnTo>
                  <a:pt x="90605" y="143736"/>
                </a:lnTo>
                <a:lnTo>
                  <a:pt x="87765" y="144401"/>
                </a:lnTo>
                <a:lnTo>
                  <a:pt x="84919" y="144845"/>
                </a:lnTo>
                <a:lnTo>
                  <a:pt x="82069" y="145140"/>
                </a:lnTo>
                <a:lnTo>
                  <a:pt x="79217" y="145338"/>
                </a:lnTo>
                <a:lnTo>
                  <a:pt x="75411" y="145470"/>
                </a:lnTo>
                <a:lnTo>
                  <a:pt x="58153" y="145680"/>
                </a:lnTo>
                <a:lnTo>
                  <a:pt x="24618" y="145732"/>
                </a:lnTo>
                <a:lnTo>
                  <a:pt x="22819" y="144779"/>
                </a:lnTo>
                <a:lnTo>
                  <a:pt x="20667" y="143192"/>
                </a:lnTo>
                <a:lnTo>
                  <a:pt x="13542" y="137191"/>
                </a:lnTo>
                <a:lnTo>
                  <a:pt x="13505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55"/>
          <p:cNvSpPr/>
          <p:nvPr/>
        </p:nvSpPr>
        <p:spPr>
          <a:xfrm>
            <a:off x="457202" y="4389120"/>
            <a:ext cx="17143" cy="111443"/>
          </a:xfrm>
          <a:custGeom>
            <a:avLst/>
            <a:gdLst/>
            <a:ahLst/>
            <a:cxnLst/>
            <a:rect l="0" t="0" r="0" b="0"/>
            <a:pathLst>
              <a:path w="17143" h="111443">
                <a:moveTo>
                  <a:pt x="17142" y="0"/>
                </a:moveTo>
                <a:lnTo>
                  <a:pt x="8601" y="0"/>
                </a:lnTo>
                <a:lnTo>
                  <a:pt x="8570" y="20399"/>
                </a:lnTo>
                <a:lnTo>
                  <a:pt x="7617" y="23125"/>
                </a:lnTo>
                <a:lnTo>
                  <a:pt x="6030" y="25894"/>
                </a:lnTo>
                <a:lnTo>
                  <a:pt x="1189" y="32631"/>
                </a:lnTo>
                <a:lnTo>
                  <a:pt x="792" y="34136"/>
                </a:lnTo>
                <a:lnTo>
                  <a:pt x="527" y="36093"/>
                </a:lnTo>
                <a:lnTo>
                  <a:pt x="350" y="38349"/>
                </a:lnTo>
                <a:lnTo>
                  <a:pt x="233" y="40806"/>
                </a:lnTo>
                <a:lnTo>
                  <a:pt x="102" y="46076"/>
                </a:lnTo>
                <a:lnTo>
                  <a:pt x="0" y="71446"/>
                </a:lnTo>
                <a:lnTo>
                  <a:pt x="952" y="74301"/>
                </a:lnTo>
                <a:lnTo>
                  <a:pt x="2539" y="77156"/>
                </a:lnTo>
                <a:lnTo>
                  <a:pt x="4549" y="80013"/>
                </a:lnTo>
                <a:lnTo>
                  <a:pt x="5889" y="82869"/>
                </a:lnTo>
                <a:lnTo>
                  <a:pt x="6783" y="85726"/>
                </a:lnTo>
                <a:lnTo>
                  <a:pt x="8217" y="92604"/>
                </a:lnTo>
                <a:lnTo>
                  <a:pt x="8413" y="96085"/>
                </a:lnTo>
                <a:lnTo>
                  <a:pt x="8539" y="101529"/>
                </a:lnTo>
                <a:lnTo>
                  <a:pt x="9502" y="102929"/>
                </a:lnTo>
                <a:lnTo>
                  <a:pt x="11096" y="104814"/>
                </a:lnTo>
                <a:lnTo>
                  <a:pt x="17142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56"/>
          <p:cNvSpPr/>
          <p:nvPr/>
        </p:nvSpPr>
        <p:spPr>
          <a:xfrm>
            <a:off x="414337" y="4431982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1" y="7381"/>
                </a:lnTo>
                <a:lnTo>
                  <a:pt x="22959" y="7778"/>
                </a:lnTo>
                <a:lnTo>
                  <a:pt x="25783" y="8043"/>
                </a:lnTo>
                <a:lnTo>
                  <a:pt x="28619" y="8219"/>
                </a:lnTo>
                <a:lnTo>
                  <a:pt x="34310" y="8415"/>
                </a:lnTo>
                <a:lnTo>
                  <a:pt x="37160" y="8468"/>
                </a:lnTo>
                <a:lnTo>
                  <a:pt x="40966" y="9455"/>
                </a:lnTo>
                <a:lnTo>
                  <a:pt x="45408" y="11066"/>
                </a:lnTo>
                <a:lnTo>
                  <a:pt x="50275" y="13093"/>
                </a:lnTo>
                <a:lnTo>
                  <a:pt x="54471" y="14444"/>
                </a:lnTo>
                <a:lnTo>
                  <a:pt x="58222" y="15344"/>
                </a:lnTo>
                <a:lnTo>
                  <a:pt x="61674" y="15944"/>
                </a:lnTo>
                <a:lnTo>
                  <a:pt x="65881" y="16344"/>
                </a:lnTo>
                <a:lnTo>
                  <a:pt x="70591" y="16611"/>
                </a:lnTo>
                <a:lnTo>
                  <a:pt x="79951" y="16908"/>
                </a:lnTo>
                <a:lnTo>
                  <a:pt x="93721" y="17099"/>
                </a:lnTo>
                <a:lnTo>
                  <a:pt x="121647" y="17142"/>
                </a:lnTo>
                <a:lnTo>
                  <a:pt x="124913" y="18096"/>
                </a:lnTo>
                <a:lnTo>
                  <a:pt x="128043" y="19684"/>
                </a:lnTo>
                <a:lnTo>
                  <a:pt x="131082" y="21695"/>
                </a:lnTo>
                <a:lnTo>
                  <a:pt x="135013" y="23036"/>
                </a:lnTo>
                <a:lnTo>
                  <a:pt x="139539" y="23930"/>
                </a:lnTo>
                <a:lnTo>
                  <a:pt x="144461" y="24526"/>
                </a:lnTo>
                <a:lnTo>
                  <a:pt x="148695" y="24923"/>
                </a:lnTo>
                <a:lnTo>
                  <a:pt x="152470" y="25188"/>
                </a:lnTo>
                <a:lnTo>
                  <a:pt x="155939" y="25364"/>
                </a:lnTo>
                <a:lnTo>
                  <a:pt x="162334" y="25561"/>
                </a:lnTo>
                <a:lnTo>
                  <a:pt x="173190" y="25704"/>
                </a:lnTo>
                <a:lnTo>
                  <a:pt x="180022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57"/>
          <p:cNvSpPr/>
          <p:nvPr/>
        </p:nvSpPr>
        <p:spPr>
          <a:xfrm>
            <a:off x="628649" y="4406265"/>
            <a:ext cx="17146" cy="102871"/>
          </a:xfrm>
          <a:custGeom>
            <a:avLst/>
            <a:gdLst/>
            <a:ahLst/>
            <a:cxnLst/>
            <a:rect l="0" t="0" r="0" b="0"/>
            <a:pathLst>
              <a:path w="17146" h="102871">
                <a:moveTo>
                  <a:pt x="0" y="0"/>
                </a:moveTo>
                <a:lnTo>
                  <a:pt x="0" y="79906"/>
                </a:lnTo>
                <a:lnTo>
                  <a:pt x="953" y="81845"/>
                </a:lnTo>
                <a:lnTo>
                  <a:pt x="2540" y="83139"/>
                </a:lnTo>
                <a:lnTo>
                  <a:pt x="4551" y="84001"/>
                </a:lnTo>
                <a:lnTo>
                  <a:pt x="5892" y="85528"/>
                </a:lnTo>
                <a:lnTo>
                  <a:pt x="6786" y="87498"/>
                </a:lnTo>
                <a:lnTo>
                  <a:pt x="8220" y="92954"/>
                </a:lnTo>
                <a:lnTo>
                  <a:pt x="8338" y="94354"/>
                </a:lnTo>
                <a:lnTo>
                  <a:pt x="8416" y="96240"/>
                </a:lnTo>
                <a:lnTo>
                  <a:pt x="8542" y="101561"/>
                </a:lnTo>
                <a:lnTo>
                  <a:pt x="9505" y="101997"/>
                </a:lnTo>
                <a:lnTo>
                  <a:pt x="11099" y="102288"/>
                </a:lnTo>
                <a:lnTo>
                  <a:pt x="17145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58"/>
          <p:cNvSpPr/>
          <p:nvPr/>
        </p:nvSpPr>
        <p:spPr>
          <a:xfrm>
            <a:off x="628649" y="435482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59"/>
          <p:cNvSpPr/>
          <p:nvPr/>
        </p:nvSpPr>
        <p:spPr>
          <a:xfrm>
            <a:off x="740092" y="4294822"/>
            <a:ext cx="240031" cy="248600"/>
          </a:xfrm>
          <a:custGeom>
            <a:avLst/>
            <a:gdLst/>
            <a:ahLst/>
            <a:cxnLst/>
            <a:rect l="0" t="0" r="0" b="0"/>
            <a:pathLst>
              <a:path w="240031" h="248600">
                <a:moveTo>
                  <a:pt x="0" y="180023"/>
                </a:moveTo>
                <a:lnTo>
                  <a:pt x="4551" y="180023"/>
                </a:lnTo>
                <a:lnTo>
                  <a:pt x="5891" y="180975"/>
                </a:lnTo>
                <a:lnTo>
                  <a:pt x="6785" y="182563"/>
                </a:lnTo>
                <a:lnTo>
                  <a:pt x="8219" y="187404"/>
                </a:lnTo>
                <a:lnTo>
                  <a:pt x="13019" y="192793"/>
                </a:lnTo>
                <a:lnTo>
                  <a:pt x="14394" y="195204"/>
                </a:lnTo>
                <a:lnTo>
                  <a:pt x="15922" y="200422"/>
                </a:lnTo>
                <a:lnTo>
                  <a:pt x="19142" y="205917"/>
                </a:lnTo>
                <a:lnTo>
                  <a:pt x="21333" y="208716"/>
                </a:lnTo>
                <a:lnTo>
                  <a:pt x="23747" y="210581"/>
                </a:lnTo>
                <a:lnTo>
                  <a:pt x="26309" y="211825"/>
                </a:lnTo>
                <a:lnTo>
                  <a:pt x="28969" y="212654"/>
                </a:lnTo>
                <a:lnTo>
                  <a:pt x="34465" y="216116"/>
                </a:lnTo>
                <a:lnTo>
                  <a:pt x="37264" y="218372"/>
                </a:lnTo>
                <a:lnTo>
                  <a:pt x="39130" y="220829"/>
                </a:lnTo>
                <a:lnTo>
                  <a:pt x="40374" y="223419"/>
                </a:lnTo>
                <a:lnTo>
                  <a:pt x="41757" y="228838"/>
                </a:lnTo>
                <a:lnTo>
                  <a:pt x="42371" y="234420"/>
                </a:lnTo>
                <a:lnTo>
                  <a:pt x="43487" y="236290"/>
                </a:lnTo>
                <a:lnTo>
                  <a:pt x="45184" y="237537"/>
                </a:lnTo>
                <a:lnTo>
                  <a:pt x="47268" y="238368"/>
                </a:lnTo>
                <a:lnTo>
                  <a:pt x="48657" y="239875"/>
                </a:lnTo>
                <a:lnTo>
                  <a:pt x="49583" y="241832"/>
                </a:lnTo>
                <a:lnTo>
                  <a:pt x="51432" y="248593"/>
                </a:lnTo>
                <a:lnTo>
                  <a:pt x="55985" y="248599"/>
                </a:lnTo>
                <a:lnTo>
                  <a:pt x="57326" y="247648"/>
                </a:lnTo>
                <a:lnTo>
                  <a:pt x="58220" y="246061"/>
                </a:lnTo>
                <a:lnTo>
                  <a:pt x="59654" y="241222"/>
                </a:lnTo>
                <a:lnTo>
                  <a:pt x="59903" y="235832"/>
                </a:lnTo>
                <a:lnTo>
                  <a:pt x="60007" y="172995"/>
                </a:lnTo>
                <a:lnTo>
                  <a:pt x="59055" y="167718"/>
                </a:lnTo>
                <a:lnTo>
                  <a:pt x="57467" y="162294"/>
                </a:lnTo>
                <a:lnTo>
                  <a:pt x="55457" y="156774"/>
                </a:lnTo>
                <a:lnTo>
                  <a:pt x="54116" y="152141"/>
                </a:lnTo>
                <a:lnTo>
                  <a:pt x="52627" y="144453"/>
                </a:lnTo>
                <a:lnTo>
                  <a:pt x="52229" y="140117"/>
                </a:lnTo>
                <a:lnTo>
                  <a:pt x="51965" y="135321"/>
                </a:lnTo>
                <a:lnTo>
                  <a:pt x="51670" y="125865"/>
                </a:lnTo>
                <a:lnTo>
                  <a:pt x="51540" y="118488"/>
                </a:lnTo>
                <a:lnTo>
                  <a:pt x="50552" y="115187"/>
                </a:lnTo>
                <a:lnTo>
                  <a:pt x="46915" y="108979"/>
                </a:lnTo>
                <a:lnTo>
                  <a:pt x="45564" y="105038"/>
                </a:lnTo>
                <a:lnTo>
                  <a:pt x="44664" y="100505"/>
                </a:lnTo>
                <a:lnTo>
                  <a:pt x="44063" y="95579"/>
                </a:lnTo>
                <a:lnTo>
                  <a:pt x="43663" y="91342"/>
                </a:lnTo>
                <a:lnTo>
                  <a:pt x="43218" y="84094"/>
                </a:lnTo>
                <a:lnTo>
                  <a:pt x="43021" y="77698"/>
                </a:lnTo>
                <a:lnTo>
                  <a:pt x="42883" y="62937"/>
                </a:lnTo>
                <a:lnTo>
                  <a:pt x="42865" y="53138"/>
                </a:lnTo>
                <a:lnTo>
                  <a:pt x="45404" y="49652"/>
                </a:lnTo>
                <a:lnTo>
                  <a:pt x="47414" y="47389"/>
                </a:lnTo>
                <a:lnTo>
                  <a:pt x="48754" y="44927"/>
                </a:lnTo>
                <a:lnTo>
                  <a:pt x="50244" y="39653"/>
                </a:lnTo>
                <a:lnTo>
                  <a:pt x="50905" y="34134"/>
                </a:lnTo>
                <a:lnTo>
                  <a:pt x="51082" y="31328"/>
                </a:lnTo>
                <a:lnTo>
                  <a:pt x="52152" y="29458"/>
                </a:lnTo>
                <a:lnTo>
                  <a:pt x="53818" y="28211"/>
                </a:lnTo>
                <a:lnTo>
                  <a:pt x="58785" y="26210"/>
                </a:lnTo>
                <a:lnTo>
                  <a:pt x="64196" y="21313"/>
                </a:lnTo>
                <a:lnTo>
                  <a:pt x="66610" y="19924"/>
                </a:lnTo>
                <a:lnTo>
                  <a:pt x="71832" y="18380"/>
                </a:lnTo>
                <a:lnTo>
                  <a:pt x="75510" y="17969"/>
                </a:lnTo>
                <a:lnTo>
                  <a:pt x="79868" y="17694"/>
                </a:lnTo>
                <a:lnTo>
                  <a:pt x="89789" y="17389"/>
                </a:lnTo>
                <a:lnTo>
                  <a:pt x="100549" y="17254"/>
                </a:lnTo>
                <a:lnTo>
                  <a:pt x="106085" y="16265"/>
                </a:lnTo>
                <a:lnTo>
                  <a:pt x="111681" y="14654"/>
                </a:lnTo>
                <a:lnTo>
                  <a:pt x="117316" y="12626"/>
                </a:lnTo>
                <a:lnTo>
                  <a:pt x="122978" y="11275"/>
                </a:lnTo>
                <a:lnTo>
                  <a:pt x="128658" y="10374"/>
                </a:lnTo>
                <a:lnTo>
                  <a:pt x="134350" y="9774"/>
                </a:lnTo>
                <a:lnTo>
                  <a:pt x="139096" y="9373"/>
                </a:lnTo>
                <a:lnTo>
                  <a:pt x="143213" y="9107"/>
                </a:lnTo>
                <a:lnTo>
                  <a:pt x="146911" y="8929"/>
                </a:lnTo>
                <a:lnTo>
                  <a:pt x="158638" y="8731"/>
                </a:lnTo>
                <a:lnTo>
                  <a:pt x="211734" y="8575"/>
                </a:lnTo>
                <a:lnTo>
                  <a:pt x="216404" y="7622"/>
                </a:lnTo>
                <a:lnTo>
                  <a:pt x="220469" y="6034"/>
                </a:lnTo>
                <a:lnTo>
                  <a:pt x="229287" y="1192"/>
                </a:lnTo>
                <a:lnTo>
                  <a:pt x="233033" y="53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0"/>
          <p:cNvSpPr/>
          <p:nvPr/>
        </p:nvSpPr>
        <p:spPr>
          <a:xfrm>
            <a:off x="851534" y="4389224"/>
            <a:ext cx="34291" cy="128484"/>
          </a:xfrm>
          <a:custGeom>
            <a:avLst/>
            <a:gdLst/>
            <a:ahLst/>
            <a:cxnLst/>
            <a:rect l="0" t="0" r="0" b="0"/>
            <a:pathLst>
              <a:path w="34291" h="128484">
                <a:moveTo>
                  <a:pt x="0" y="8468"/>
                </a:moveTo>
                <a:lnTo>
                  <a:pt x="4551" y="8468"/>
                </a:lnTo>
                <a:lnTo>
                  <a:pt x="5892" y="7516"/>
                </a:lnTo>
                <a:lnTo>
                  <a:pt x="6786" y="5929"/>
                </a:lnTo>
                <a:lnTo>
                  <a:pt x="8542" y="0"/>
                </a:lnTo>
                <a:lnTo>
                  <a:pt x="8570" y="7286"/>
                </a:lnTo>
                <a:lnTo>
                  <a:pt x="9524" y="7680"/>
                </a:lnTo>
                <a:lnTo>
                  <a:pt x="11112" y="7943"/>
                </a:lnTo>
                <a:lnTo>
                  <a:pt x="13123" y="8118"/>
                </a:lnTo>
                <a:lnTo>
                  <a:pt x="14464" y="9187"/>
                </a:lnTo>
                <a:lnTo>
                  <a:pt x="15358" y="10852"/>
                </a:lnTo>
                <a:lnTo>
                  <a:pt x="16792" y="15818"/>
                </a:lnTo>
                <a:lnTo>
                  <a:pt x="16988" y="19037"/>
                </a:lnTo>
                <a:lnTo>
                  <a:pt x="17041" y="21229"/>
                </a:lnTo>
                <a:lnTo>
                  <a:pt x="18028" y="22690"/>
                </a:lnTo>
                <a:lnTo>
                  <a:pt x="19639" y="23665"/>
                </a:lnTo>
                <a:lnTo>
                  <a:pt x="21665" y="24315"/>
                </a:lnTo>
                <a:lnTo>
                  <a:pt x="23016" y="25700"/>
                </a:lnTo>
                <a:lnTo>
                  <a:pt x="23917" y="27576"/>
                </a:lnTo>
                <a:lnTo>
                  <a:pt x="24517" y="29779"/>
                </a:lnTo>
                <a:lnTo>
                  <a:pt x="23965" y="32201"/>
                </a:lnTo>
                <a:lnTo>
                  <a:pt x="22644" y="34767"/>
                </a:lnTo>
                <a:lnTo>
                  <a:pt x="20811" y="37430"/>
                </a:lnTo>
                <a:lnTo>
                  <a:pt x="20542" y="40159"/>
                </a:lnTo>
                <a:lnTo>
                  <a:pt x="21315" y="42930"/>
                </a:lnTo>
                <a:lnTo>
                  <a:pt x="22782" y="45730"/>
                </a:lnTo>
                <a:lnTo>
                  <a:pt x="23761" y="48550"/>
                </a:lnTo>
                <a:lnTo>
                  <a:pt x="24413" y="51382"/>
                </a:lnTo>
                <a:lnTo>
                  <a:pt x="24848" y="54222"/>
                </a:lnTo>
                <a:lnTo>
                  <a:pt x="25138" y="57068"/>
                </a:lnTo>
                <a:lnTo>
                  <a:pt x="25331" y="59918"/>
                </a:lnTo>
                <a:lnTo>
                  <a:pt x="25460" y="62771"/>
                </a:lnTo>
                <a:lnTo>
                  <a:pt x="25603" y="71020"/>
                </a:lnTo>
                <a:lnTo>
                  <a:pt x="25711" y="89316"/>
                </a:lnTo>
                <a:lnTo>
                  <a:pt x="26666" y="91895"/>
                </a:lnTo>
                <a:lnTo>
                  <a:pt x="28255" y="94566"/>
                </a:lnTo>
                <a:lnTo>
                  <a:pt x="30267" y="97299"/>
                </a:lnTo>
                <a:lnTo>
                  <a:pt x="31608" y="100074"/>
                </a:lnTo>
                <a:lnTo>
                  <a:pt x="32502" y="102876"/>
                </a:lnTo>
                <a:lnTo>
                  <a:pt x="33098" y="105697"/>
                </a:lnTo>
                <a:lnTo>
                  <a:pt x="33496" y="108530"/>
                </a:lnTo>
                <a:lnTo>
                  <a:pt x="33761" y="111371"/>
                </a:lnTo>
                <a:lnTo>
                  <a:pt x="34186" y="118224"/>
                </a:lnTo>
                <a:lnTo>
                  <a:pt x="34244" y="121701"/>
                </a:lnTo>
                <a:lnTo>
                  <a:pt x="34290" y="1284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61"/>
          <p:cNvSpPr/>
          <p:nvPr/>
        </p:nvSpPr>
        <p:spPr>
          <a:xfrm>
            <a:off x="937259" y="4363433"/>
            <a:ext cx="42864" cy="188565"/>
          </a:xfrm>
          <a:custGeom>
            <a:avLst/>
            <a:gdLst/>
            <a:ahLst/>
            <a:cxnLst/>
            <a:rect l="0" t="0" r="0" b="0"/>
            <a:pathLst>
              <a:path w="42864" h="188565">
                <a:moveTo>
                  <a:pt x="0" y="8542"/>
                </a:moveTo>
                <a:lnTo>
                  <a:pt x="0" y="0"/>
                </a:lnTo>
                <a:lnTo>
                  <a:pt x="0" y="7353"/>
                </a:lnTo>
                <a:lnTo>
                  <a:pt x="953" y="8702"/>
                </a:lnTo>
                <a:lnTo>
                  <a:pt x="2540" y="10553"/>
                </a:lnTo>
                <a:lnTo>
                  <a:pt x="4551" y="12740"/>
                </a:lnTo>
                <a:lnTo>
                  <a:pt x="5892" y="16103"/>
                </a:lnTo>
                <a:lnTo>
                  <a:pt x="6786" y="20250"/>
                </a:lnTo>
                <a:lnTo>
                  <a:pt x="7381" y="24920"/>
                </a:lnTo>
                <a:lnTo>
                  <a:pt x="8731" y="28986"/>
                </a:lnTo>
                <a:lnTo>
                  <a:pt x="10583" y="32649"/>
                </a:lnTo>
                <a:lnTo>
                  <a:pt x="12771" y="36043"/>
                </a:lnTo>
                <a:lnTo>
                  <a:pt x="14229" y="40211"/>
                </a:lnTo>
                <a:lnTo>
                  <a:pt x="15201" y="44895"/>
                </a:lnTo>
                <a:lnTo>
                  <a:pt x="15849" y="49922"/>
                </a:lnTo>
                <a:lnTo>
                  <a:pt x="16281" y="54226"/>
                </a:lnTo>
                <a:lnTo>
                  <a:pt x="16569" y="58048"/>
                </a:lnTo>
                <a:lnTo>
                  <a:pt x="16761" y="61548"/>
                </a:lnTo>
                <a:lnTo>
                  <a:pt x="17842" y="65787"/>
                </a:lnTo>
                <a:lnTo>
                  <a:pt x="19515" y="70518"/>
                </a:lnTo>
                <a:lnTo>
                  <a:pt x="21582" y="75577"/>
                </a:lnTo>
                <a:lnTo>
                  <a:pt x="22961" y="79901"/>
                </a:lnTo>
                <a:lnTo>
                  <a:pt x="23880" y="83737"/>
                </a:lnTo>
                <a:lnTo>
                  <a:pt x="24493" y="87247"/>
                </a:lnTo>
                <a:lnTo>
                  <a:pt x="25854" y="91492"/>
                </a:lnTo>
                <a:lnTo>
                  <a:pt x="27713" y="96227"/>
                </a:lnTo>
                <a:lnTo>
                  <a:pt x="29906" y="101289"/>
                </a:lnTo>
                <a:lnTo>
                  <a:pt x="31367" y="105615"/>
                </a:lnTo>
                <a:lnTo>
                  <a:pt x="32342" y="109453"/>
                </a:lnTo>
                <a:lnTo>
                  <a:pt x="32991" y="112963"/>
                </a:lnTo>
                <a:lnTo>
                  <a:pt x="33424" y="116256"/>
                </a:lnTo>
                <a:lnTo>
                  <a:pt x="33713" y="119404"/>
                </a:lnTo>
                <a:lnTo>
                  <a:pt x="33905" y="122455"/>
                </a:lnTo>
                <a:lnTo>
                  <a:pt x="34119" y="128385"/>
                </a:lnTo>
                <a:lnTo>
                  <a:pt x="34240" y="139618"/>
                </a:lnTo>
                <a:lnTo>
                  <a:pt x="34280" y="155930"/>
                </a:lnTo>
                <a:lnTo>
                  <a:pt x="35236" y="159188"/>
                </a:lnTo>
                <a:lnTo>
                  <a:pt x="36826" y="162313"/>
                </a:lnTo>
                <a:lnTo>
                  <a:pt x="41670" y="169620"/>
                </a:lnTo>
                <a:lnTo>
                  <a:pt x="42333" y="173160"/>
                </a:lnTo>
                <a:lnTo>
                  <a:pt x="42627" y="177908"/>
                </a:lnTo>
                <a:lnTo>
                  <a:pt x="42863" y="18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62"/>
          <p:cNvSpPr/>
          <p:nvPr/>
        </p:nvSpPr>
        <p:spPr>
          <a:xfrm>
            <a:off x="260032" y="4577715"/>
            <a:ext cx="727458" cy="25718"/>
          </a:xfrm>
          <a:custGeom>
            <a:avLst/>
            <a:gdLst/>
            <a:ahLst/>
            <a:cxnLst/>
            <a:rect l="0" t="0" r="0" b="0"/>
            <a:pathLst>
              <a:path w="727458" h="25718">
                <a:moveTo>
                  <a:pt x="0" y="25717"/>
                </a:moveTo>
                <a:lnTo>
                  <a:pt x="4551" y="25717"/>
                </a:lnTo>
                <a:lnTo>
                  <a:pt x="6844" y="24765"/>
                </a:lnTo>
                <a:lnTo>
                  <a:pt x="9325" y="23177"/>
                </a:lnTo>
                <a:lnTo>
                  <a:pt x="11932" y="21167"/>
                </a:lnTo>
                <a:lnTo>
                  <a:pt x="14622" y="19826"/>
                </a:lnTo>
                <a:lnTo>
                  <a:pt x="17368" y="18932"/>
                </a:lnTo>
                <a:lnTo>
                  <a:pt x="20151" y="18336"/>
                </a:lnTo>
                <a:lnTo>
                  <a:pt x="28323" y="17674"/>
                </a:lnTo>
                <a:lnTo>
                  <a:pt x="49092" y="17249"/>
                </a:lnTo>
                <a:lnTo>
                  <a:pt x="53683" y="16262"/>
                </a:lnTo>
                <a:lnTo>
                  <a:pt x="57696" y="14651"/>
                </a:lnTo>
                <a:lnTo>
                  <a:pt x="61324" y="12625"/>
                </a:lnTo>
                <a:lnTo>
                  <a:pt x="66600" y="11274"/>
                </a:lnTo>
                <a:lnTo>
                  <a:pt x="72975" y="10373"/>
                </a:lnTo>
                <a:lnTo>
                  <a:pt x="80083" y="9773"/>
                </a:lnTo>
                <a:lnTo>
                  <a:pt x="93060" y="9106"/>
                </a:lnTo>
                <a:lnTo>
                  <a:pt x="113616" y="8730"/>
                </a:lnTo>
                <a:lnTo>
                  <a:pt x="168747" y="8582"/>
                </a:lnTo>
                <a:lnTo>
                  <a:pt x="178221" y="7626"/>
                </a:lnTo>
                <a:lnTo>
                  <a:pt x="187394" y="6036"/>
                </a:lnTo>
                <a:lnTo>
                  <a:pt x="196367" y="4024"/>
                </a:lnTo>
                <a:lnTo>
                  <a:pt x="206158" y="2683"/>
                </a:lnTo>
                <a:lnTo>
                  <a:pt x="216496" y="1788"/>
                </a:lnTo>
                <a:lnTo>
                  <a:pt x="227198" y="1192"/>
                </a:lnTo>
                <a:lnTo>
                  <a:pt x="249249" y="529"/>
                </a:lnTo>
                <a:lnTo>
                  <a:pt x="316719" y="30"/>
                </a:lnTo>
                <a:lnTo>
                  <a:pt x="574325" y="0"/>
                </a:lnTo>
                <a:lnTo>
                  <a:pt x="582909" y="952"/>
                </a:lnTo>
                <a:lnTo>
                  <a:pt x="591488" y="2540"/>
                </a:lnTo>
                <a:lnTo>
                  <a:pt x="600065" y="4551"/>
                </a:lnTo>
                <a:lnTo>
                  <a:pt x="607689" y="5891"/>
                </a:lnTo>
                <a:lnTo>
                  <a:pt x="614676" y="6785"/>
                </a:lnTo>
                <a:lnTo>
                  <a:pt x="621239" y="7381"/>
                </a:lnTo>
                <a:lnTo>
                  <a:pt x="633611" y="8043"/>
                </a:lnTo>
                <a:lnTo>
                  <a:pt x="651287" y="8415"/>
                </a:lnTo>
                <a:lnTo>
                  <a:pt x="727457" y="8572"/>
                </a:lnTo>
                <a:lnTo>
                  <a:pt x="72009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63"/>
          <p:cNvSpPr/>
          <p:nvPr/>
        </p:nvSpPr>
        <p:spPr>
          <a:xfrm>
            <a:off x="509826" y="4629151"/>
            <a:ext cx="230267" cy="94297"/>
          </a:xfrm>
          <a:custGeom>
            <a:avLst/>
            <a:gdLst/>
            <a:ahLst/>
            <a:cxnLst/>
            <a:rect l="0" t="0" r="0" b="0"/>
            <a:pathLst>
              <a:path w="230267" h="94297">
                <a:moveTo>
                  <a:pt x="7381" y="25716"/>
                </a:moveTo>
                <a:lnTo>
                  <a:pt x="0" y="25716"/>
                </a:lnTo>
                <a:lnTo>
                  <a:pt x="3712" y="25716"/>
                </a:lnTo>
                <a:lnTo>
                  <a:pt x="4935" y="24764"/>
                </a:lnTo>
                <a:lnTo>
                  <a:pt x="5750" y="23177"/>
                </a:lnTo>
                <a:lnTo>
                  <a:pt x="6294" y="21165"/>
                </a:lnTo>
                <a:lnTo>
                  <a:pt x="7609" y="19824"/>
                </a:lnTo>
                <a:lnTo>
                  <a:pt x="9438" y="18931"/>
                </a:lnTo>
                <a:lnTo>
                  <a:pt x="11610" y="18335"/>
                </a:lnTo>
                <a:lnTo>
                  <a:pt x="14010" y="16985"/>
                </a:lnTo>
                <a:lnTo>
                  <a:pt x="16563" y="15133"/>
                </a:lnTo>
                <a:lnTo>
                  <a:pt x="19217" y="12946"/>
                </a:lnTo>
                <a:lnTo>
                  <a:pt x="21939" y="11488"/>
                </a:lnTo>
                <a:lnTo>
                  <a:pt x="27504" y="9868"/>
                </a:lnTo>
                <a:lnTo>
                  <a:pt x="31274" y="8482"/>
                </a:lnTo>
                <a:lnTo>
                  <a:pt x="35692" y="6607"/>
                </a:lnTo>
                <a:lnTo>
                  <a:pt x="40542" y="4405"/>
                </a:lnTo>
                <a:lnTo>
                  <a:pt x="45681" y="2936"/>
                </a:lnTo>
                <a:lnTo>
                  <a:pt x="51012" y="1957"/>
                </a:lnTo>
                <a:lnTo>
                  <a:pt x="56471" y="1304"/>
                </a:lnTo>
                <a:lnTo>
                  <a:pt x="61062" y="869"/>
                </a:lnTo>
                <a:lnTo>
                  <a:pt x="65076" y="579"/>
                </a:lnTo>
                <a:lnTo>
                  <a:pt x="72076" y="257"/>
                </a:lnTo>
                <a:lnTo>
                  <a:pt x="78362" y="113"/>
                </a:lnTo>
                <a:lnTo>
                  <a:pt x="121573" y="0"/>
                </a:lnTo>
                <a:lnTo>
                  <a:pt x="124466" y="952"/>
                </a:lnTo>
                <a:lnTo>
                  <a:pt x="127348" y="2539"/>
                </a:lnTo>
                <a:lnTo>
                  <a:pt x="134266" y="7380"/>
                </a:lnTo>
                <a:lnTo>
                  <a:pt x="134833" y="8729"/>
                </a:lnTo>
                <a:lnTo>
                  <a:pt x="135212" y="10582"/>
                </a:lnTo>
                <a:lnTo>
                  <a:pt x="135464" y="12769"/>
                </a:lnTo>
                <a:lnTo>
                  <a:pt x="135632" y="15180"/>
                </a:lnTo>
                <a:lnTo>
                  <a:pt x="135744" y="17740"/>
                </a:lnTo>
                <a:lnTo>
                  <a:pt x="135869" y="23123"/>
                </a:lnTo>
                <a:lnTo>
                  <a:pt x="135964" y="41178"/>
                </a:lnTo>
                <a:lnTo>
                  <a:pt x="135013" y="42692"/>
                </a:lnTo>
                <a:lnTo>
                  <a:pt x="133427" y="44653"/>
                </a:lnTo>
                <a:lnTo>
                  <a:pt x="131416" y="46913"/>
                </a:lnTo>
                <a:lnTo>
                  <a:pt x="126643" y="51965"/>
                </a:lnTo>
                <a:lnTo>
                  <a:pt x="124036" y="54645"/>
                </a:lnTo>
                <a:lnTo>
                  <a:pt x="121346" y="56432"/>
                </a:lnTo>
                <a:lnTo>
                  <a:pt x="115817" y="58417"/>
                </a:lnTo>
                <a:lnTo>
                  <a:pt x="113009" y="59900"/>
                </a:lnTo>
                <a:lnTo>
                  <a:pt x="110185" y="61840"/>
                </a:lnTo>
                <a:lnTo>
                  <a:pt x="107349" y="64086"/>
                </a:lnTo>
                <a:lnTo>
                  <a:pt x="104507" y="66536"/>
                </a:lnTo>
                <a:lnTo>
                  <a:pt x="101659" y="69122"/>
                </a:lnTo>
                <a:lnTo>
                  <a:pt x="98808" y="71798"/>
                </a:lnTo>
                <a:lnTo>
                  <a:pt x="95002" y="73583"/>
                </a:lnTo>
                <a:lnTo>
                  <a:pt x="90560" y="74772"/>
                </a:lnTo>
                <a:lnTo>
                  <a:pt x="85694" y="75565"/>
                </a:lnTo>
                <a:lnTo>
                  <a:pt x="82449" y="77047"/>
                </a:lnTo>
                <a:lnTo>
                  <a:pt x="80287" y="78986"/>
                </a:lnTo>
                <a:lnTo>
                  <a:pt x="78845" y="81232"/>
                </a:lnTo>
                <a:lnTo>
                  <a:pt x="75978" y="82729"/>
                </a:lnTo>
                <a:lnTo>
                  <a:pt x="72163" y="83727"/>
                </a:lnTo>
                <a:lnTo>
                  <a:pt x="61452" y="85329"/>
                </a:lnTo>
                <a:lnTo>
                  <a:pt x="55046" y="85607"/>
                </a:lnTo>
                <a:lnTo>
                  <a:pt x="53445" y="86598"/>
                </a:lnTo>
                <a:lnTo>
                  <a:pt x="52378" y="88211"/>
                </a:lnTo>
                <a:lnTo>
                  <a:pt x="50280" y="94191"/>
                </a:lnTo>
                <a:lnTo>
                  <a:pt x="57095" y="94275"/>
                </a:lnTo>
                <a:lnTo>
                  <a:pt x="128050" y="94296"/>
                </a:lnTo>
                <a:lnTo>
                  <a:pt x="135452" y="93344"/>
                </a:lnTo>
                <a:lnTo>
                  <a:pt x="142292" y="91756"/>
                </a:lnTo>
                <a:lnTo>
                  <a:pt x="148757" y="89746"/>
                </a:lnTo>
                <a:lnTo>
                  <a:pt x="154971" y="88405"/>
                </a:lnTo>
                <a:lnTo>
                  <a:pt x="161019" y="87511"/>
                </a:lnTo>
                <a:lnTo>
                  <a:pt x="166957" y="86915"/>
                </a:lnTo>
                <a:lnTo>
                  <a:pt x="172820" y="86518"/>
                </a:lnTo>
                <a:lnTo>
                  <a:pt x="178634" y="86253"/>
                </a:lnTo>
                <a:lnTo>
                  <a:pt x="190173" y="85959"/>
                </a:lnTo>
                <a:lnTo>
                  <a:pt x="230266" y="85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64"/>
          <p:cNvSpPr/>
          <p:nvPr/>
        </p:nvSpPr>
        <p:spPr>
          <a:xfrm>
            <a:off x="7743825" y="3926204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33170" y="8573"/>
                </a:lnTo>
                <a:lnTo>
                  <a:pt x="38305" y="7621"/>
                </a:lnTo>
                <a:lnTo>
                  <a:pt x="43634" y="6033"/>
                </a:lnTo>
                <a:lnTo>
                  <a:pt x="49092" y="4022"/>
                </a:lnTo>
                <a:lnTo>
                  <a:pt x="53683" y="2682"/>
                </a:lnTo>
                <a:lnTo>
                  <a:pt x="57696" y="1788"/>
                </a:lnTo>
                <a:lnTo>
                  <a:pt x="61324" y="1192"/>
                </a:lnTo>
                <a:lnTo>
                  <a:pt x="65647" y="795"/>
                </a:lnTo>
                <a:lnTo>
                  <a:pt x="70435" y="530"/>
                </a:lnTo>
                <a:lnTo>
                  <a:pt x="79881" y="236"/>
                </a:lnTo>
                <a:lnTo>
                  <a:pt x="91507" y="71"/>
                </a:lnTo>
                <a:lnTo>
                  <a:pt x="156799" y="0"/>
                </a:lnTo>
                <a:lnTo>
                  <a:pt x="159777" y="953"/>
                </a:lnTo>
                <a:lnTo>
                  <a:pt x="162716" y="2541"/>
                </a:lnTo>
                <a:lnTo>
                  <a:pt x="169724" y="7381"/>
                </a:lnTo>
                <a:lnTo>
                  <a:pt x="171252" y="7779"/>
                </a:lnTo>
                <a:lnTo>
                  <a:pt x="173223" y="8044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65"/>
          <p:cNvSpPr/>
          <p:nvPr/>
        </p:nvSpPr>
        <p:spPr>
          <a:xfrm>
            <a:off x="7958137" y="3814762"/>
            <a:ext cx="25719" cy="282893"/>
          </a:xfrm>
          <a:custGeom>
            <a:avLst/>
            <a:gdLst/>
            <a:ahLst/>
            <a:cxnLst/>
            <a:rect l="0" t="0" r="0" b="0"/>
            <a:pathLst>
              <a:path w="25719" h="282893">
                <a:moveTo>
                  <a:pt x="25718" y="0"/>
                </a:moveTo>
                <a:lnTo>
                  <a:pt x="25718" y="49953"/>
                </a:lnTo>
                <a:lnTo>
                  <a:pt x="24765" y="55209"/>
                </a:lnTo>
                <a:lnTo>
                  <a:pt x="23178" y="60619"/>
                </a:lnTo>
                <a:lnTo>
                  <a:pt x="21166" y="66130"/>
                </a:lnTo>
                <a:lnTo>
                  <a:pt x="19826" y="71709"/>
                </a:lnTo>
                <a:lnTo>
                  <a:pt x="18932" y="77334"/>
                </a:lnTo>
                <a:lnTo>
                  <a:pt x="18337" y="82988"/>
                </a:lnTo>
                <a:lnTo>
                  <a:pt x="17939" y="88663"/>
                </a:lnTo>
                <a:lnTo>
                  <a:pt x="17675" y="94351"/>
                </a:lnTo>
                <a:lnTo>
                  <a:pt x="17380" y="105751"/>
                </a:lnTo>
                <a:lnTo>
                  <a:pt x="17155" y="158829"/>
                </a:lnTo>
                <a:lnTo>
                  <a:pt x="16199" y="164941"/>
                </a:lnTo>
                <a:lnTo>
                  <a:pt x="14609" y="170921"/>
                </a:lnTo>
                <a:lnTo>
                  <a:pt x="12597" y="176812"/>
                </a:lnTo>
                <a:lnTo>
                  <a:pt x="11256" y="182645"/>
                </a:lnTo>
                <a:lnTo>
                  <a:pt x="10361" y="188438"/>
                </a:lnTo>
                <a:lnTo>
                  <a:pt x="9765" y="194206"/>
                </a:lnTo>
                <a:lnTo>
                  <a:pt x="8416" y="199956"/>
                </a:lnTo>
                <a:lnTo>
                  <a:pt x="6562" y="205694"/>
                </a:lnTo>
                <a:lnTo>
                  <a:pt x="4375" y="211424"/>
                </a:lnTo>
                <a:lnTo>
                  <a:pt x="2916" y="216197"/>
                </a:lnTo>
                <a:lnTo>
                  <a:pt x="1944" y="220332"/>
                </a:lnTo>
                <a:lnTo>
                  <a:pt x="1297" y="224040"/>
                </a:lnTo>
                <a:lnTo>
                  <a:pt x="864" y="228417"/>
                </a:lnTo>
                <a:lnTo>
                  <a:pt x="577" y="233241"/>
                </a:lnTo>
                <a:lnTo>
                  <a:pt x="257" y="242727"/>
                </a:lnTo>
                <a:lnTo>
                  <a:pt x="75" y="253424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66"/>
          <p:cNvSpPr/>
          <p:nvPr/>
        </p:nvSpPr>
        <p:spPr>
          <a:xfrm>
            <a:off x="8095297" y="3891915"/>
            <a:ext cx="8573" cy="197168"/>
          </a:xfrm>
          <a:custGeom>
            <a:avLst/>
            <a:gdLst/>
            <a:ahLst/>
            <a:cxnLst/>
            <a:rect l="0" t="0" r="0" b="0"/>
            <a:pathLst>
              <a:path w="8573" h="197168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40" y="20280"/>
                </a:lnTo>
                <a:lnTo>
                  <a:pt x="4551" y="24950"/>
                </a:lnTo>
                <a:lnTo>
                  <a:pt x="5892" y="29016"/>
                </a:lnTo>
                <a:lnTo>
                  <a:pt x="6785" y="32679"/>
                </a:lnTo>
                <a:lnTo>
                  <a:pt x="7382" y="36073"/>
                </a:lnTo>
                <a:lnTo>
                  <a:pt x="7778" y="40241"/>
                </a:lnTo>
                <a:lnTo>
                  <a:pt x="8043" y="44925"/>
                </a:lnTo>
                <a:lnTo>
                  <a:pt x="8337" y="55209"/>
                </a:lnTo>
                <a:lnTo>
                  <a:pt x="8568" y="111458"/>
                </a:lnTo>
                <a:lnTo>
                  <a:pt x="8571" y="134305"/>
                </a:lnTo>
                <a:lnTo>
                  <a:pt x="7620" y="139067"/>
                </a:lnTo>
                <a:lnTo>
                  <a:pt x="6033" y="143193"/>
                </a:lnTo>
                <a:lnTo>
                  <a:pt x="4021" y="146897"/>
                </a:lnTo>
                <a:lnTo>
                  <a:pt x="3633" y="151271"/>
                </a:lnTo>
                <a:lnTo>
                  <a:pt x="4327" y="156092"/>
                </a:lnTo>
                <a:lnTo>
                  <a:pt x="5742" y="161212"/>
                </a:lnTo>
                <a:lnTo>
                  <a:pt x="6685" y="165577"/>
                </a:lnTo>
                <a:lnTo>
                  <a:pt x="7315" y="169439"/>
                </a:lnTo>
                <a:lnTo>
                  <a:pt x="8323" y="177932"/>
                </a:lnTo>
                <a:lnTo>
                  <a:pt x="8499" y="183954"/>
                </a:lnTo>
                <a:lnTo>
                  <a:pt x="7571" y="186453"/>
                </a:lnTo>
                <a:lnTo>
                  <a:pt x="6000" y="189072"/>
                </a:lnTo>
                <a:lnTo>
                  <a:pt x="4000" y="191770"/>
                </a:lnTo>
                <a:lnTo>
                  <a:pt x="3619" y="193569"/>
                </a:lnTo>
                <a:lnTo>
                  <a:pt x="4317" y="194769"/>
                </a:lnTo>
                <a:lnTo>
                  <a:pt x="8572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67"/>
          <p:cNvSpPr/>
          <p:nvPr/>
        </p:nvSpPr>
        <p:spPr>
          <a:xfrm>
            <a:off x="8035290" y="3977649"/>
            <a:ext cx="145733" cy="17137"/>
          </a:xfrm>
          <a:custGeom>
            <a:avLst/>
            <a:gdLst/>
            <a:ahLst/>
            <a:cxnLst/>
            <a:rect l="0" t="0" r="0" b="0"/>
            <a:pathLst>
              <a:path w="145733" h="17137">
                <a:moveTo>
                  <a:pt x="0" y="8563"/>
                </a:moveTo>
                <a:lnTo>
                  <a:pt x="20400" y="8563"/>
                </a:lnTo>
                <a:lnTo>
                  <a:pt x="24077" y="7611"/>
                </a:lnTo>
                <a:lnTo>
                  <a:pt x="28434" y="6023"/>
                </a:lnTo>
                <a:lnTo>
                  <a:pt x="33243" y="4013"/>
                </a:lnTo>
                <a:lnTo>
                  <a:pt x="37402" y="2672"/>
                </a:lnTo>
                <a:lnTo>
                  <a:pt x="41127" y="1778"/>
                </a:lnTo>
                <a:lnTo>
                  <a:pt x="44564" y="1182"/>
                </a:lnTo>
                <a:lnTo>
                  <a:pt x="47807" y="785"/>
                </a:lnTo>
                <a:lnTo>
                  <a:pt x="50921" y="520"/>
                </a:lnTo>
                <a:lnTo>
                  <a:pt x="53949" y="344"/>
                </a:lnTo>
                <a:lnTo>
                  <a:pt x="59854" y="148"/>
                </a:lnTo>
                <a:lnTo>
                  <a:pt x="71074" y="37"/>
                </a:lnTo>
                <a:lnTo>
                  <a:pt x="87381" y="0"/>
                </a:lnTo>
                <a:lnTo>
                  <a:pt x="90640" y="950"/>
                </a:lnTo>
                <a:lnTo>
                  <a:pt x="93764" y="2535"/>
                </a:lnTo>
                <a:lnTo>
                  <a:pt x="96799" y="4544"/>
                </a:lnTo>
                <a:lnTo>
                  <a:pt x="99775" y="5884"/>
                </a:lnTo>
                <a:lnTo>
                  <a:pt x="102711" y="6777"/>
                </a:lnTo>
                <a:lnTo>
                  <a:pt x="105622" y="7372"/>
                </a:lnTo>
                <a:lnTo>
                  <a:pt x="109467" y="7769"/>
                </a:lnTo>
                <a:lnTo>
                  <a:pt x="113935" y="8034"/>
                </a:lnTo>
                <a:lnTo>
                  <a:pt x="123027" y="8328"/>
                </a:lnTo>
                <a:lnTo>
                  <a:pt x="130244" y="8459"/>
                </a:lnTo>
                <a:lnTo>
                  <a:pt x="132549" y="9446"/>
                </a:lnTo>
                <a:lnTo>
                  <a:pt x="134086" y="11057"/>
                </a:lnTo>
                <a:lnTo>
                  <a:pt x="135111" y="13083"/>
                </a:lnTo>
                <a:lnTo>
                  <a:pt x="136746" y="14434"/>
                </a:lnTo>
                <a:lnTo>
                  <a:pt x="138789" y="15335"/>
                </a:lnTo>
                <a:lnTo>
                  <a:pt x="145732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68"/>
          <p:cNvSpPr/>
          <p:nvPr/>
        </p:nvSpPr>
        <p:spPr>
          <a:xfrm>
            <a:off x="8261808" y="3926204"/>
            <a:ext cx="73520" cy="137158"/>
          </a:xfrm>
          <a:custGeom>
            <a:avLst/>
            <a:gdLst/>
            <a:ahLst/>
            <a:cxnLst/>
            <a:rect l="0" t="0" r="0" b="0"/>
            <a:pathLst>
              <a:path w="73520" h="137158">
                <a:moveTo>
                  <a:pt x="13511" y="0"/>
                </a:moveTo>
                <a:lnTo>
                  <a:pt x="4971" y="0"/>
                </a:lnTo>
                <a:lnTo>
                  <a:pt x="4939" y="58772"/>
                </a:lnTo>
                <a:lnTo>
                  <a:pt x="3987" y="62994"/>
                </a:lnTo>
                <a:lnTo>
                  <a:pt x="2399" y="66761"/>
                </a:lnTo>
                <a:lnTo>
                  <a:pt x="388" y="70225"/>
                </a:lnTo>
                <a:lnTo>
                  <a:pt x="0" y="73487"/>
                </a:lnTo>
                <a:lnTo>
                  <a:pt x="693" y="76614"/>
                </a:lnTo>
                <a:lnTo>
                  <a:pt x="2108" y="79651"/>
                </a:lnTo>
                <a:lnTo>
                  <a:pt x="3052" y="82629"/>
                </a:lnTo>
                <a:lnTo>
                  <a:pt x="3682" y="85566"/>
                </a:lnTo>
                <a:lnTo>
                  <a:pt x="4101" y="88477"/>
                </a:lnTo>
                <a:lnTo>
                  <a:pt x="4380" y="92322"/>
                </a:lnTo>
                <a:lnTo>
                  <a:pt x="4567" y="96791"/>
                </a:lnTo>
                <a:lnTo>
                  <a:pt x="4890" y="110466"/>
                </a:lnTo>
                <a:lnTo>
                  <a:pt x="4917" y="115136"/>
                </a:lnTo>
                <a:lnTo>
                  <a:pt x="5877" y="117715"/>
                </a:lnTo>
                <a:lnTo>
                  <a:pt x="7470" y="120387"/>
                </a:lnTo>
                <a:lnTo>
                  <a:pt x="9484" y="123121"/>
                </a:lnTo>
                <a:lnTo>
                  <a:pt x="10826" y="125896"/>
                </a:lnTo>
                <a:lnTo>
                  <a:pt x="11721" y="128698"/>
                </a:lnTo>
                <a:lnTo>
                  <a:pt x="12317" y="131519"/>
                </a:lnTo>
                <a:lnTo>
                  <a:pt x="13669" y="133400"/>
                </a:lnTo>
                <a:lnTo>
                  <a:pt x="15520" y="134653"/>
                </a:lnTo>
                <a:lnTo>
                  <a:pt x="20787" y="136665"/>
                </a:lnTo>
                <a:lnTo>
                  <a:pt x="22172" y="136830"/>
                </a:lnTo>
                <a:lnTo>
                  <a:pt x="24049" y="136941"/>
                </a:lnTo>
                <a:lnTo>
                  <a:pt x="28672" y="137063"/>
                </a:lnTo>
                <a:lnTo>
                  <a:pt x="43312" y="137157"/>
                </a:lnTo>
                <a:lnTo>
                  <a:pt x="45761" y="136206"/>
                </a:lnTo>
                <a:lnTo>
                  <a:pt x="48347" y="134619"/>
                </a:lnTo>
                <a:lnTo>
                  <a:pt x="51023" y="132609"/>
                </a:lnTo>
                <a:lnTo>
                  <a:pt x="53759" y="131268"/>
                </a:lnTo>
                <a:lnTo>
                  <a:pt x="56535" y="130375"/>
                </a:lnTo>
                <a:lnTo>
                  <a:pt x="59339" y="129779"/>
                </a:lnTo>
                <a:lnTo>
                  <a:pt x="61208" y="128430"/>
                </a:lnTo>
                <a:lnTo>
                  <a:pt x="62455" y="126578"/>
                </a:lnTo>
                <a:lnTo>
                  <a:pt x="63286" y="124390"/>
                </a:lnTo>
                <a:lnTo>
                  <a:pt x="64792" y="122932"/>
                </a:lnTo>
                <a:lnTo>
                  <a:pt x="66748" y="121960"/>
                </a:lnTo>
                <a:lnTo>
                  <a:pt x="73519" y="120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69"/>
          <p:cNvSpPr/>
          <p:nvPr/>
        </p:nvSpPr>
        <p:spPr>
          <a:xfrm>
            <a:off x="8258175" y="3814762"/>
            <a:ext cx="25718" cy="8574"/>
          </a:xfrm>
          <a:custGeom>
            <a:avLst/>
            <a:gdLst/>
            <a:ahLst/>
            <a:cxnLst/>
            <a:rect l="0" t="0" r="0" b="0"/>
            <a:pathLst>
              <a:path w="25718" h="8574">
                <a:moveTo>
                  <a:pt x="25717" y="8573"/>
                </a:moveTo>
                <a:lnTo>
                  <a:pt x="21166" y="8573"/>
                </a:lnTo>
                <a:lnTo>
                  <a:pt x="18874" y="7620"/>
                </a:lnTo>
                <a:lnTo>
                  <a:pt x="16392" y="6033"/>
                </a:lnTo>
                <a:lnTo>
                  <a:pt x="10117" y="1192"/>
                </a:lnTo>
                <a:lnTo>
                  <a:pt x="8649" y="795"/>
                </a:lnTo>
                <a:lnTo>
                  <a:pt x="6718" y="5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70"/>
          <p:cNvSpPr/>
          <p:nvPr/>
        </p:nvSpPr>
        <p:spPr>
          <a:xfrm>
            <a:off x="8378190" y="3772004"/>
            <a:ext cx="420053" cy="290157"/>
          </a:xfrm>
          <a:custGeom>
            <a:avLst/>
            <a:gdLst/>
            <a:ahLst/>
            <a:cxnLst/>
            <a:rect l="0" t="0" r="0" b="0"/>
            <a:pathLst>
              <a:path w="420053" h="290157">
                <a:moveTo>
                  <a:pt x="8572" y="171346"/>
                </a:moveTo>
                <a:lnTo>
                  <a:pt x="9" y="171346"/>
                </a:lnTo>
                <a:lnTo>
                  <a:pt x="0" y="178726"/>
                </a:lnTo>
                <a:lnTo>
                  <a:pt x="5891" y="186527"/>
                </a:lnTo>
                <a:lnTo>
                  <a:pt x="7381" y="191745"/>
                </a:lnTo>
                <a:lnTo>
                  <a:pt x="8219" y="200038"/>
                </a:lnTo>
                <a:lnTo>
                  <a:pt x="10956" y="208228"/>
                </a:lnTo>
                <a:lnTo>
                  <a:pt x="15347" y="217265"/>
                </a:lnTo>
                <a:lnTo>
                  <a:pt x="20474" y="224457"/>
                </a:lnTo>
                <a:lnTo>
                  <a:pt x="23387" y="230828"/>
                </a:lnTo>
                <a:lnTo>
                  <a:pt x="25633" y="237787"/>
                </a:lnTo>
                <a:lnTo>
                  <a:pt x="27566" y="242310"/>
                </a:lnTo>
                <a:lnTo>
                  <a:pt x="29808" y="247230"/>
                </a:lnTo>
                <a:lnTo>
                  <a:pt x="32297" y="255237"/>
                </a:lnTo>
                <a:lnTo>
                  <a:pt x="33405" y="261971"/>
                </a:lnTo>
                <a:lnTo>
                  <a:pt x="33896" y="268138"/>
                </a:lnTo>
                <a:lnTo>
                  <a:pt x="34979" y="271117"/>
                </a:lnTo>
                <a:lnTo>
                  <a:pt x="40103" y="278906"/>
                </a:lnTo>
                <a:lnTo>
                  <a:pt x="41637" y="281063"/>
                </a:lnTo>
                <a:lnTo>
                  <a:pt x="42997" y="281638"/>
                </a:lnTo>
                <a:lnTo>
                  <a:pt x="50136" y="282637"/>
                </a:lnTo>
                <a:lnTo>
                  <a:pt x="50568" y="283640"/>
                </a:lnTo>
                <a:lnTo>
                  <a:pt x="51321" y="290156"/>
                </a:lnTo>
                <a:lnTo>
                  <a:pt x="51428" y="282559"/>
                </a:lnTo>
                <a:lnTo>
                  <a:pt x="51434" y="270952"/>
                </a:lnTo>
                <a:lnTo>
                  <a:pt x="53975" y="262922"/>
                </a:lnTo>
                <a:lnTo>
                  <a:pt x="57326" y="253956"/>
                </a:lnTo>
                <a:lnTo>
                  <a:pt x="58815" y="246797"/>
                </a:lnTo>
                <a:lnTo>
                  <a:pt x="59477" y="237900"/>
                </a:lnTo>
                <a:lnTo>
                  <a:pt x="59654" y="232860"/>
                </a:lnTo>
                <a:lnTo>
                  <a:pt x="59902" y="212115"/>
                </a:lnTo>
                <a:lnTo>
                  <a:pt x="60891" y="205192"/>
                </a:lnTo>
                <a:lnTo>
                  <a:pt x="62500" y="198673"/>
                </a:lnTo>
                <a:lnTo>
                  <a:pt x="64527" y="192421"/>
                </a:lnTo>
                <a:lnTo>
                  <a:pt x="65878" y="185396"/>
                </a:lnTo>
                <a:lnTo>
                  <a:pt x="66779" y="177855"/>
                </a:lnTo>
                <a:lnTo>
                  <a:pt x="67379" y="169970"/>
                </a:lnTo>
                <a:lnTo>
                  <a:pt x="67779" y="162809"/>
                </a:lnTo>
                <a:lnTo>
                  <a:pt x="68223" y="149772"/>
                </a:lnTo>
                <a:lnTo>
                  <a:pt x="68509" y="124927"/>
                </a:lnTo>
                <a:lnTo>
                  <a:pt x="68548" y="109758"/>
                </a:lnTo>
                <a:lnTo>
                  <a:pt x="69512" y="102664"/>
                </a:lnTo>
                <a:lnTo>
                  <a:pt x="71105" y="96031"/>
                </a:lnTo>
                <a:lnTo>
                  <a:pt x="73121" y="89703"/>
                </a:lnTo>
                <a:lnTo>
                  <a:pt x="74465" y="83580"/>
                </a:lnTo>
                <a:lnTo>
                  <a:pt x="75360" y="77592"/>
                </a:lnTo>
                <a:lnTo>
                  <a:pt x="75958" y="71696"/>
                </a:lnTo>
                <a:lnTo>
                  <a:pt x="76355" y="65860"/>
                </a:lnTo>
                <a:lnTo>
                  <a:pt x="76621" y="60064"/>
                </a:lnTo>
                <a:lnTo>
                  <a:pt x="76916" y="48545"/>
                </a:lnTo>
                <a:lnTo>
                  <a:pt x="77048" y="37075"/>
                </a:lnTo>
                <a:lnTo>
                  <a:pt x="78035" y="32302"/>
                </a:lnTo>
                <a:lnTo>
                  <a:pt x="81671" y="24458"/>
                </a:lnTo>
                <a:lnTo>
                  <a:pt x="84524" y="19239"/>
                </a:lnTo>
                <a:lnTo>
                  <a:pt x="85191" y="15477"/>
                </a:lnTo>
                <a:lnTo>
                  <a:pt x="85693" y="8878"/>
                </a:lnTo>
                <a:lnTo>
                  <a:pt x="98494" y="8479"/>
                </a:lnTo>
                <a:lnTo>
                  <a:pt x="258442" y="8468"/>
                </a:lnTo>
                <a:lnTo>
                  <a:pt x="266593" y="7516"/>
                </a:lnTo>
                <a:lnTo>
                  <a:pt x="274883" y="5928"/>
                </a:lnTo>
                <a:lnTo>
                  <a:pt x="283268" y="3917"/>
                </a:lnTo>
                <a:lnTo>
                  <a:pt x="290763" y="2577"/>
                </a:lnTo>
                <a:lnTo>
                  <a:pt x="297664" y="1683"/>
                </a:lnTo>
                <a:lnTo>
                  <a:pt x="304170" y="1087"/>
                </a:lnTo>
                <a:lnTo>
                  <a:pt x="311365" y="690"/>
                </a:lnTo>
                <a:lnTo>
                  <a:pt x="326979" y="249"/>
                </a:lnTo>
                <a:lnTo>
                  <a:pt x="347284" y="0"/>
                </a:lnTo>
                <a:lnTo>
                  <a:pt x="359454" y="2482"/>
                </a:lnTo>
                <a:lnTo>
                  <a:pt x="371212" y="5808"/>
                </a:lnTo>
                <a:lnTo>
                  <a:pt x="382788" y="7286"/>
                </a:lnTo>
                <a:lnTo>
                  <a:pt x="395465" y="8118"/>
                </a:lnTo>
                <a:lnTo>
                  <a:pt x="408281" y="8399"/>
                </a:lnTo>
                <a:lnTo>
                  <a:pt x="420052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1"/>
          <p:cNvSpPr/>
          <p:nvPr/>
        </p:nvSpPr>
        <p:spPr>
          <a:xfrm>
            <a:off x="8532494" y="3874770"/>
            <a:ext cx="8543" cy="180023"/>
          </a:xfrm>
          <a:custGeom>
            <a:avLst/>
            <a:gdLst/>
            <a:ahLst/>
            <a:cxnLst/>
            <a:rect l="0" t="0" r="0" b="0"/>
            <a:pathLst>
              <a:path w="8543" h="180023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0" y="36882"/>
                </a:lnTo>
                <a:lnTo>
                  <a:pt x="4552" y="41733"/>
                </a:lnTo>
                <a:lnTo>
                  <a:pt x="5892" y="46872"/>
                </a:lnTo>
                <a:lnTo>
                  <a:pt x="6786" y="52203"/>
                </a:lnTo>
                <a:lnTo>
                  <a:pt x="7382" y="57662"/>
                </a:lnTo>
                <a:lnTo>
                  <a:pt x="7779" y="63206"/>
                </a:lnTo>
                <a:lnTo>
                  <a:pt x="8044" y="68807"/>
                </a:lnTo>
                <a:lnTo>
                  <a:pt x="8338" y="80111"/>
                </a:lnTo>
                <a:lnTo>
                  <a:pt x="8542" y="108598"/>
                </a:lnTo>
                <a:lnTo>
                  <a:pt x="7600" y="114308"/>
                </a:lnTo>
                <a:lnTo>
                  <a:pt x="6020" y="120021"/>
                </a:lnTo>
                <a:lnTo>
                  <a:pt x="4014" y="125734"/>
                </a:lnTo>
                <a:lnTo>
                  <a:pt x="3629" y="131447"/>
                </a:lnTo>
                <a:lnTo>
                  <a:pt x="4325" y="137161"/>
                </a:lnTo>
                <a:lnTo>
                  <a:pt x="5740" y="142876"/>
                </a:lnTo>
                <a:lnTo>
                  <a:pt x="5732" y="147638"/>
                </a:lnTo>
                <a:lnTo>
                  <a:pt x="4774" y="151765"/>
                </a:lnTo>
                <a:lnTo>
                  <a:pt x="3183" y="155469"/>
                </a:lnTo>
                <a:lnTo>
                  <a:pt x="2123" y="158891"/>
                </a:lnTo>
                <a:lnTo>
                  <a:pt x="1416" y="162125"/>
                </a:lnTo>
                <a:lnTo>
                  <a:pt x="280" y="169607"/>
                </a:lnTo>
                <a:lnTo>
                  <a:pt x="125" y="173171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72"/>
          <p:cNvSpPr/>
          <p:nvPr/>
        </p:nvSpPr>
        <p:spPr>
          <a:xfrm>
            <a:off x="8635365" y="3831907"/>
            <a:ext cx="8573" cy="265748"/>
          </a:xfrm>
          <a:custGeom>
            <a:avLst/>
            <a:gdLst/>
            <a:ahLst/>
            <a:cxnLst/>
            <a:rect l="0" t="0" r="0" b="0"/>
            <a:pathLst>
              <a:path w="8573" h="265748">
                <a:moveTo>
                  <a:pt x="8572" y="0"/>
                </a:moveTo>
                <a:lnTo>
                  <a:pt x="8572" y="229686"/>
                </a:lnTo>
                <a:lnTo>
                  <a:pt x="7620" y="234087"/>
                </a:lnTo>
                <a:lnTo>
                  <a:pt x="6033" y="237973"/>
                </a:lnTo>
                <a:lnTo>
                  <a:pt x="4021" y="241516"/>
                </a:lnTo>
                <a:lnTo>
                  <a:pt x="2681" y="244831"/>
                </a:lnTo>
                <a:lnTo>
                  <a:pt x="1787" y="247993"/>
                </a:lnTo>
                <a:lnTo>
                  <a:pt x="353" y="255362"/>
                </a:lnTo>
                <a:lnTo>
                  <a:pt x="156" y="25890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73"/>
          <p:cNvSpPr/>
          <p:nvPr/>
        </p:nvSpPr>
        <p:spPr>
          <a:xfrm>
            <a:off x="7666672" y="4149090"/>
            <a:ext cx="1045846" cy="42863"/>
          </a:xfrm>
          <a:custGeom>
            <a:avLst/>
            <a:gdLst/>
            <a:ahLst/>
            <a:cxnLst/>
            <a:rect l="0" t="0" r="0" b="0"/>
            <a:pathLst>
              <a:path w="1045846" h="42863">
                <a:moveTo>
                  <a:pt x="0" y="42862"/>
                </a:moveTo>
                <a:lnTo>
                  <a:pt x="4551" y="38311"/>
                </a:lnTo>
                <a:lnTo>
                  <a:pt x="7796" y="36971"/>
                </a:lnTo>
                <a:lnTo>
                  <a:pt x="11865" y="36077"/>
                </a:lnTo>
                <a:lnTo>
                  <a:pt x="24153" y="34819"/>
                </a:lnTo>
                <a:lnTo>
                  <a:pt x="41389" y="34394"/>
                </a:lnTo>
                <a:lnTo>
                  <a:pt x="47595" y="33407"/>
                </a:lnTo>
                <a:lnTo>
                  <a:pt x="54590" y="31796"/>
                </a:lnTo>
                <a:lnTo>
                  <a:pt x="62111" y="29770"/>
                </a:lnTo>
                <a:lnTo>
                  <a:pt x="69030" y="28419"/>
                </a:lnTo>
                <a:lnTo>
                  <a:pt x="75547" y="27518"/>
                </a:lnTo>
                <a:lnTo>
                  <a:pt x="96362" y="26251"/>
                </a:lnTo>
                <a:lnTo>
                  <a:pt x="113312" y="25002"/>
                </a:lnTo>
                <a:lnTo>
                  <a:pt x="123167" y="23335"/>
                </a:lnTo>
                <a:lnTo>
                  <a:pt x="133546" y="21272"/>
                </a:lnTo>
                <a:lnTo>
                  <a:pt x="144276" y="19896"/>
                </a:lnTo>
                <a:lnTo>
                  <a:pt x="155239" y="18979"/>
                </a:lnTo>
                <a:lnTo>
                  <a:pt x="177580" y="17960"/>
                </a:lnTo>
                <a:lnTo>
                  <a:pt x="211578" y="17386"/>
                </a:lnTo>
                <a:lnTo>
                  <a:pt x="234370" y="17252"/>
                </a:lnTo>
                <a:lnTo>
                  <a:pt x="245781" y="16264"/>
                </a:lnTo>
                <a:lnTo>
                  <a:pt x="257199" y="14652"/>
                </a:lnTo>
                <a:lnTo>
                  <a:pt x="268621" y="12626"/>
                </a:lnTo>
                <a:lnTo>
                  <a:pt x="280998" y="11274"/>
                </a:lnTo>
                <a:lnTo>
                  <a:pt x="294012" y="10373"/>
                </a:lnTo>
                <a:lnTo>
                  <a:pt x="321172" y="9373"/>
                </a:lnTo>
                <a:lnTo>
                  <a:pt x="377414" y="8731"/>
                </a:lnTo>
                <a:lnTo>
                  <a:pt x="405865" y="7690"/>
                </a:lnTo>
                <a:lnTo>
                  <a:pt x="420118" y="6079"/>
                </a:lnTo>
                <a:lnTo>
                  <a:pt x="434383" y="4053"/>
                </a:lnTo>
                <a:lnTo>
                  <a:pt x="448657" y="2701"/>
                </a:lnTo>
                <a:lnTo>
                  <a:pt x="462935" y="1801"/>
                </a:lnTo>
                <a:lnTo>
                  <a:pt x="491499" y="800"/>
                </a:lnTo>
                <a:lnTo>
                  <a:pt x="548642" y="158"/>
                </a:lnTo>
                <a:lnTo>
                  <a:pt x="885677" y="0"/>
                </a:lnTo>
                <a:lnTo>
                  <a:pt x="896203" y="952"/>
                </a:lnTo>
                <a:lnTo>
                  <a:pt x="906079" y="2539"/>
                </a:lnTo>
                <a:lnTo>
                  <a:pt x="915521" y="4550"/>
                </a:lnTo>
                <a:lnTo>
                  <a:pt x="925624" y="5891"/>
                </a:lnTo>
                <a:lnTo>
                  <a:pt x="936170" y="6785"/>
                </a:lnTo>
                <a:lnTo>
                  <a:pt x="947011" y="7381"/>
                </a:lnTo>
                <a:lnTo>
                  <a:pt x="956144" y="8731"/>
                </a:lnTo>
                <a:lnTo>
                  <a:pt x="964136" y="10583"/>
                </a:lnTo>
                <a:lnTo>
                  <a:pt x="971371" y="12770"/>
                </a:lnTo>
                <a:lnTo>
                  <a:pt x="978098" y="14228"/>
                </a:lnTo>
                <a:lnTo>
                  <a:pt x="984488" y="15200"/>
                </a:lnTo>
                <a:lnTo>
                  <a:pt x="990653" y="15849"/>
                </a:lnTo>
                <a:lnTo>
                  <a:pt x="996668" y="17233"/>
                </a:lnTo>
                <a:lnTo>
                  <a:pt x="1002583" y="19109"/>
                </a:lnTo>
                <a:lnTo>
                  <a:pt x="1008431" y="21312"/>
                </a:lnTo>
                <a:lnTo>
                  <a:pt x="1014235" y="22780"/>
                </a:lnTo>
                <a:lnTo>
                  <a:pt x="1020010" y="23759"/>
                </a:lnTo>
                <a:lnTo>
                  <a:pt x="1030552" y="24847"/>
                </a:lnTo>
                <a:lnTo>
                  <a:pt x="1045845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74"/>
          <p:cNvSpPr/>
          <p:nvPr/>
        </p:nvSpPr>
        <p:spPr>
          <a:xfrm>
            <a:off x="8043897" y="4174807"/>
            <a:ext cx="188132" cy="231459"/>
          </a:xfrm>
          <a:custGeom>
            <a:avLst/>
            <a:gdLst/>
            <a:ahLst/>
            <a:cxnLst/>
            <a:rect l="0" t="0" r="0" b="0"/>
            <a:pathLst>
              <a:path w="188132" h="231459">
                <a:moveTo>
                  <a:pt x="59972" y="0"/>
                </a:moveTo>
                <a:lnTo>
                  <a:pt x="43189" y="0"/>
                </a:lnTo>
                <a:lnTo>
                  <a:pt x="38384" y="4551"/>
                </a:lnTo>
                <a:lnTo>
                  <a:pt x="36055" y="5891"/>
                </a:lnTo>
                <a:lnTo>
                  <a:pt x="30927" y="7381"/>
                </a:lnTo>
                <a:lnTo>
                  <a:pt x="29179" y="8731"/>
                </a:lnTo>
                <a:lnTo>
                  <a:pt x="28014" y="10583"/>
                </a:lnTo>
                <a:lnTo>
                  <a:pt x="26143" y="15849"/>
                </a:lnTo>
                <a:lnTo>
                  <a:pt x="23348" y="21649"/>
                </a:lnTo>
                <a:lnTo>
                  <a:pt x="21268" y="25863"/>
                </a:lnTo>
                <a:lnTo>
                  <a:pt x="18958" y="33084"/>
                </a:lnTo>
                <a:lnTo>
                  <a:pt x="17931" y="39469"/>
                </a:lnTo>
                <a:lnTo>
                  <a:pt x="17476" y="45482"/>
                </a:lnTo>
                <a:lnTo>
                  <a:pt x="17272" y="53869"/>
                </a:lnTo>
                <a:lnTo>
                  <a:pt x="17219" y="58773"/>
                </a:lnTo>
                <a:lnTo>
                  <a:pt x="16230" y="63947"/>
                </a:lnTo>
                <a:lnTo>
                  <a:pt x="14618" y="69301"/>
                </a:lnTo>
                <a:lnTo>
                  <a:pt x="12591" y="74776"/>
                </a:lnTo>
                <a:lnTo>
                  <a:pt x="11240" y="80330"/>
                </a:lnTo>
                <a:lnTo>
                  <a:pt x="10340" y="85939"/>
                </a:lnTo>
                <a:lnTo>
                  <a:pt x="9739" y="91583"/>
                </a:lnTo>
                <a:lnTo>
                  <a:pt x="8385" y="96298"/>
                </a:lnTo>
                <a:lnTo>
                  <a:pt x="6531" y="100394"/>
                </a:lnTo>
                <a:lnTo>
                  <a:pt x="4342" y="104077"/>
                </a:lnTo>
                <a:lnTo>
                  <a:pt x="2883" y="108437"/>
                </a:lnTo>
                <a:lnTo>
                  <a:pt x="1911" y="113249"/>
                </a:lnTo>
                <a:lnTo>
                  <a:pt x="1263" y="118362"/>
                </a:lnTo>
                <a:lnTo>
                  <a:pt x="830" y="122723"/>
                </a:lnTo>
                <a:lnTo>
                  <a:pt x="542" y="126583"/>
                </a:lnTo>
                <a:lnTo>
                  <a:pt x="349" y="130109"/>
                </a:lnTo>
                <a:lnTo>
                  <a:pt x="136" y="139106"/>
                </a:lnTo>
                <a:lnTo>
                  <a:pt x="0" y="155854"/>
                </a:lnTo>
                <a:lnTo>
                  <a:pt x="940" y="160100"/>
                </a:lnTo>
                <a:lnTo>
                  <a:pt x="2521" y="164836"/>
                </a:lnTo>
                <a:lnTo>
                  <a:pt x="4527" y="169898"/>
                </a:lnTo>
                <a:lnTo>
                  <a:pt x="6816" y="174225"/>
                </a:lnTo>
                <a:lnTo>
                  <a:pt x="9295" y="178063"/>
                </a:lnTo>
                <a:lnTo>
                  <a:pt x="14589" y="184867"/>
                </a:lnTo>
                <a:lnTo>
                  <a:pt x="20117" y="191065"/>
                </a:lnTo>
                <a:lnTo>
                  <a:pt x="22925" y="193100"/>
                </a:lnTo>
                <a:lnTo>
                  <a:pt x="28584" y="195359"/>
                </a:lnTo>
                <a:lnTo>
                  <a:pt x="34275" y="198904"/>
                </a:lnTo>
                <a:lnTo>
                  <a:pt x="37126" y="201183"/>
                </a:lnTo>
                <a:lnTo>
                  <a:pt x="39979" y="202702"/>
                </a:lnTo>
                <a:lnTo>
                  <a:pt x="45689" y="204390"/>
                </a:lnTo>
                <a:lnTo>
                  <a:pt x="51402" y="205140"/>
                </a:lnTo>
                <a:lnTo>
                  <a:pt x="54259" y="205340"/>
                </a:lnTo>
                <a:lnTo>
                  <a:pt x="58068" y="205474"/>
                </a:lnTo>
                <a:lnTo>
                  <a:pt x="67381" y="205622"/>
                </a:lnTo>
                <a:lnTo>
                  <a:pt x="71578" y="204709"/>
                </a:lnTo>
                <a:lnTo>
                  <a:pt x="75330" y="203147"/>
                </a:lnTo>
                <a:lnTo>
                  <a:pt x="78783" y="201154"/>
                </a:lnTo>
                <a:lnTo>
                  <a:pt x="82991" y="199825"/>
                </a:lnTo>
                <a:lnTo>
                  <a:pt x="87700" y="198939"/>
                </a:lnTo>
                <a:lnTo>
                  <a:pt x="92746" y="198349"/>
                </a:lnTo>
                <a:lnTo>
                  <a:pt x="98014" y="197003"/>
                </a:lnTo>
                <a:lnTo>
                  <a:pt x="103432" y="195153"/>
                </a:lnTo>
                <a:lnTo>
                  <a:pt x="108947" y="192967"/>
                </a:lnTo>
                <a:lnTo>
                  <a:pt x="113578" y="190557"/>
                </a:lnTo>
                <a:lnTo>
                  <a:pt x="117618" y="187998"/>
                </a:lnTo>
                <a:lnTo>
                  <a:pt x="121262" y="185340"/>
                </a:lnTo>
                <a:lnTo>
                  <a:pt x="125598" y="182615"/>
                </a:lnTo>
                <a:lnTo>
                  <a:pt x="130392" y="179846"/>
                </a:lnTo>
                <a:lnTo>
                  <a:pt x="135495" y="177047"/>
                </a:lnTo>
                <a:lnTo>
                  <a:pt x="139848" y="174229"/>
                </a:lnTo>
                <a:lnTo>
                  <a:pt x="143703" y="171398"/>
                </a:lnTo>
                <a:lnTo>
                  <a:pt x="147225" y="168558"/>
                </a:lnTo>
                <a:lnTo>
                  <a:pt x="150526" y="164759"/>
                </a:lnTo>
                <a:lnTo>
                  <a:pt x="153679" y="160322"/>
                </a:lnTo>
                <a:lnTo>
                  <a:pt x="156734" y="155459"/>
                </a:lnTo>
                <a:lnTo>
                  <a:pt x="160675" y="151264"/>
                </a:lnTo>
                <a:lnTo>
                  <a:pt x="165208" y="147515"/>
                </a:lnTo>
                <a:lnTo>
                  <a:pt x="170134" y="144063"/>
                </a:lnTo>
                <a:lnTo>
                  <a:pt x="173419" y="140810"/>
                </a:lnTo>
                <a:lnTo>
                  <a:pt x="175608" y="137688"/>
                </a:lnTo>
                <a:lnTo>
                  <a:pt x="178994" y="131680"/>
                </a:lnTo>
                <a:lnTo>
                  <a:pt x="183673" y="125835"/>
                </a:lnTo>
                <a:lnTo>
                  <a:pt x="185303" y="122942"/>
                </a:lnTo>
                <a:lnTo>
                  <a:pt x="187112" y="117189"/>
                </a:lnTo>
                <a:lnTo>
                  <a:pt x="187916" y="111456"/>
                </a:lnTo>
                <a:lnTo>
                  <a:pt x="188131" y="108594"/>
                </a:lnTo>
                <a:lnTo>
                  <a:pt x="187321" y="106686"/>
                </a:lnTo>
                <a:lnTo>
                  <a:pt x="185830" y="105414"/>
                </a:lnTo>
                <a:lnTo>
                  <a:pt x="183882" y="104566"/>
                </a:lnTo>
                <a:lnTo>
                  <a:pt x="182584" y="103048"/>
                </a:lnTo>
                <a:lnTo>
                  <a:pt x="181718" y="101084"/>
                </a:lnTo>
                <a:lnTo>
                  <a:pt x="181142" y="98822"/>
                </a:lnTo>
                <a:lnTo>
                  <a:pt x="179804" y="97314"/>
                </a:lnTo>
                <a:lnTo>
                  <a:pt x="177960" y="96308"/>
                </a:lnTo>
                <a:lnTo>
                  <a:pt x="173372" y="95191"/>
                </a:lnTo>
                <a:lnTo>
                  <a:pt x="168157" y="94695"/>
                </a:lnTo>
                <a:lnTo>
                  <a:pt x="162664" y="94474"/>
                </a:lnTo>
                <a:lnTo>
                  <a:pt x="159866" y="94415"/>
                </a:lnTo>
                <a:lnTo>
                  <a:pt x="156096" y="95329"/>
                </a:lnTo>
                <a:lnTo>
                  <a:pt x="151678" y="96890"/>
                </a:lnTo>
                <a:lnTo>
                  <a:pt x="146827" y="98883"/>
                </a:lnTo>
                <a:lnTo>
                  <a:pt x="142641" y="100212"/>
                </a:lnTo>
                <a:lnTo>
                  <a:pt x="138897" y="101098"/>
                </a:lnTo>
                <a:lnTo>
                  <a:pt x="135449" y="101689"/>
                </a:lnTo>
                <a:lnTo>
                  <a:pt x="132197" y="103035"/>
                </a:lnTo>
                <a:lnTo>
                  <a:pt x="129078" y="104885"/>
                </a:lnTo>
                <a:lnTo>
                  <a:pt x="126045" y="107071"/>
                </a:lnTo>
                <a:lnTo>
                  <a:pt x="122119" y="110433"/>
                </a:lnTo>
                <a:lnTo>
                  <a:pt x="117597" y="114580"/>
                </a:lnTo>
                <a:lnTo>
                  <a:pt x="104669" y="126977"/>
                </a:lnTo>
                <a:lnTo>
                  <a:pt x="101199" y="130371"/>
                </a:lnTo>
                <a:lnTo>
                  <a:pt x="97934" y="134539"/>
                </a:lnTo>
                <a:lnTo>
                  <a:pt x="94806" y="139223"/>
                </a:lnTo>
                <a:lnTo>
                  <a:pt x="91766" y="144250"/>
                </a:lnTo>
                <a:lnTo>
                  <a:pt x="88788" y="149507"/>
                </a:lnTo>
                <a:lnTo>
                  <a:pt x="82940" y="160427"/>
                </a:lnTo>
                <a:lnTo>
                  <a:pt x="80046" y="165054"/>
                </a:lnTo>
                <a:lnTo>
                  <a:pt x="77166" y="169091"/>
                </a:lnTo>
                <a:lnTo>
                  <a:pt x="74292" y="172735"/>
                </a:lnTo>
                <a:lnTo>
                  <a:pt x="72376" y="177069"/>
                </a:lnTo>
                <a:lnTo>
                  <a:pt x="71099" y="181864"/>
                </a:lnTo>
                <a:lnTo>
                  <a:pt x="70248" y="186965"/>
                </a:lnTo>
                <a:lnTo>
                  <a:pt x="69680" y="192271"/>
                </a:lnTo>
                <a:lnTo>
                  <a:pt x="69302" y="197713"/>
                </a:lnTo>
                <a:lnTo>
                  <a:pt x="68882" y="207888"/>
                </a:lnTo>
                <a:lnTo>
                  <a:pt x="68645" y="218970"/>
                </a:lnTo>
                <a:lnTo>
                  <a:pt x="68545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09"/>
          <p:cNvSpPr/>
          <p:nvPr/>
        </p:nvSpPr>
        <p:spPr>
          <a:xfrm>
            <a:off x="406721" y="1020703"/>
            <a:ext cx="42994" cy="50531"/>
          </a:xfrm>
          <a:custGeom>
            <a:avLst/>
            <a:gdLst/>
            <a:ahLst/>
            <a:cxnLst/>
            <a:rect l="0" t="0" r="0" b="0"/>
            <a:pathLst>
              <a:path w="42994" h="50531">
                <a:moveTo>
                  <a:pt x="12633" y="50530"/>
                </a:moveTo>
                <a:lnTo>
                  <a:pt x="11397" y="49907"/>
                </a:lnTo>
                <a:lnTo>
                  <a:pt x="10136" y="48319"/>
                </a:lnTo>
                <a:lnTo>
                  <a:pt x="9296" y="46308"/>
                </a:lnTo>
                <a:lnTo>
                  <a:pt x="7784" y="44968"/>
                </a:lnTo>
                <a:lnTo>
                  <a:pt x="5823" y="44074"/>
                </a:lnTo>
                <a:lnTo>
                  <a:pt x="3563" y="43478"/>
                </a:lnTo>
                <a:lnTo>
                  <a:pt x="3009" y="43081"/>
                </a:lnTo>
                <a:lnTo>
                  <a:pt x="3592" y="42816"/>
                </a:lnTo>
                <a:lnTo>
                  <a:pt x="4933" y="42640"/>
                </a:lnTo>
                <a:lnTo>
                  <a:pt x="4875" y="41569"/>
                </a:lnTo>
                <a:lnTo>
                  <a:pt x="0" y="34937"/>
                </a:lnTo>
                <a:lnTo>
                  <a:pt x="633" y="34529"/>
                </a:lnTo>
                <a:lnTo>
                  <a:pt x="3878" y="34076"/>
                </a:lnTo>
                <a:lnTo>
                  <a:pt x="5124" y="33003"/>
                </a:lnTo>
                <a:lnTo>
                  <a:pt x="5954" y="31335"/>
                </a:lnTo>
                <a:lnTo>
                  <a:pt x="6508" y="29271"/>
                </a:lnTo>
                <a:lnTo>
                  <a:pt x="9664" y="24437"/>
                </a:lnTo>
                <a:lnTo>
                  <a:pt x="11839" y="21814"/>
                </a:lnTo>
                <a:lnTo>
                  <a:pt x="19335" y="16360"/>
                </a:lnTo>
                <a:lnTo>
                  <a:pt x="24001" y="13572"/>
                </a:lnTo>
                <a:lnTo>
                  <a:pt x="31726" y="7935"/>
                </a:lnTo>
                <a:lnTo>
                  <a:pt x="39286" y="2254"/>
                </a:lnTo>
                <a:lnTo>
                  <a:pt x="429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10"/>
          <p:cNvSpPr/>
          <p:nvPr/>
        </p:nvSpPr>
        <p:spPr>
          <a:xfrm>
            <a:off x="469320" y="1010370"/>
            <a:ext cx="2711" cy="1029"/>
          </a:xfrm>
          <a:custGeom>
            <a:avLst/>
            <a:gdLst/>
            <a:ahLst/>
            <a:cxnLst/>
            <a:rect l="0" t="0" r="0" b="0"/>
            <a:pathLst>
              <a:path w="2711" h="1029">
                <a:moveTo>
                  <a:pt x="0" y="1028"/>
                </a:moveTo>
                <a:lnTo>
                  <a:pt x="27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11"/>
          <p:cNvSpPr/>
          <p:nvPr/>
        </p:nvSpPr>
        <p:spPr>
          <a:xfrm>
            <a:off x="534352" y="127730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12"/>
          <p:cNvSpPr/>
          <p:nvPr/>
        </p:nvSpPr>
        <p:spPr>
          <a:xfrm>
            <a:off x="371475" y="1021467"/>
            <a:ext cx="184291" cy="332805"/>
          </a:xfrm>
          <a:custGeom>
            <a:avLst/>
            <a:gdLst/>
            <a:ahLst/>
            <a:cxnLst/>
            <a:rect l="0" t="0" r="0" b="0"/>
            <a:pathLst>
              <a:path w="184291" h="332805">
                <a:moveTo>
                  <a:pt x="8572" y="118675"/>
                </a:moveTo>
                <a:lnTo>
                  <a:pt x="1191" y="111294"/>
                </a:lnTo>
                <a:lnTo>
                  <a:pt x="529" y="108092"/>
                </a:lnTo>
                <a:lnTo>
                  <a:pt x="104" y="98275"/>
                </a:lnTo>
                <a:lnTo>
                  <a:pt x="0" y="56896"/>
                </a:lnTo>
                <a:lnTo>
                  <a:pt x="952" y="53677"/>
                </a:lnTo>
                <a:lnTo>
                  <a:pt x="4550" y="47559"/>
                </a:lnTo>
                <a:lnTo>
                  <a:pt x="9325" y="41666"/>
                </a:lnTo>
                <a:lnTo>
                  <a:pt x="14621" y="35871"/>
                </a:lnTo>
                <a:lnTo>
                  <a:pt x="20151" y="30121"/>
                </a:lnTo>
                <a:lnTo>
                  <a:pt x="23911" y="27254"/>
                </a:lnTo>
                <a:lnTo>
                  <a:pt x="28323" y="24390"/>
                </a:lnTo>
                <a:lnTo>
                  <a:pt x="33169" y="21528"/>
                </a:lnTo>
                <a:lnTo>
                  <a:pt x="37353" y="18668"/>
                </a:lnTo>
                <a:lnTo>
                  <a:pt x="41094" y="15809"/>
                </a:lnTo>
                <a:lnTo>
                  <a:pt x="44541" y="12950"/>
                </a:lnTo>
                <a:lnTo>
                  <a:pt x="48744" y="11044"/>
                </a:lnTo>
                <a:lnTo>
                  <a:pt x="53451" y="9774"/>
                </a:lnTo>
                <a:lnTo>
                  <a:pt x="58494" y="8927"/>
                </a:lnTo>
                <a:lnTo>
                  <a:pt x="63761" y="7409"/>
                </a:lnTo>
                <a:lnTo>
                  <a:pt x="69177" y="5445"/>
                </a:lnTo>
                <a:lnTo>
                  <a:pt x="74693" y="3184"/>
                </a:lnTo>
                <a:lnTo>
                  <a:pt x="79322" y="1676"/>
                </a:lnTo>
                <a:lnTo>
                  <a:pt x="83361" y="670"/>
                </a:lnTo>
                <a:lnTo>
                  <a:pt x="87007" y="0"/>
                </a:lnTo>
                <a:lnTo>
                  <a:pt x="90389" y="506"/>
                </a:lnTo>
                <a:lnTo>
                  <a:pt x="93597" y="1796"/>
                </a:lnTo>
                <a:lnTo>
                  <a:pt x="96688" y="3608"/>
                </a:lnTo>
                <a:lnTo>
                  <a:pt x="99701" y="4816"/>
                </a:lnTo>
                <a:lnTo>
                  <a:pt x="102662" y="5622"/>
                </a:lnTo>
                <a:lnTo>
                  <a:pt x="105589" y="6159"/>
                </a:lnTo>
                <a:lnTo>
                  <a:pt x="107540" y="7469"/>
                </a:lnTo>
                <a:lnTo>
                  <a:pt x="108840" y="9295"/>
                </a:lnTo>
                <a:lnTo>
                  <a:pt x="109708" y="11465"/>
                </a:lnTo>
                <a:lnTo>
                  <a:pt x="110671" y="18956"/>
                </a:lnTo>
                <a:lnTo>
                  <a:pt x="111099" y="27683"/>
                </a:lnTo>
                <a:lnTo>
                  <a:pt x="111290" y="34737"/>
                </a:lnTo>
                <a:lnTo>
                  <a:pt x="108834" y="43587"/>
                </a:lnTo>
                <a:lnTo>
                  <a:pt x="104568" y="53870"/>
                </a:lnTo>
                <a:lnTo>
                  <a:pt x="99497" y="64790"/>
                </a:lnTo>
                <a:lnTo>
                  <a:pt x="96811" y="71322"/>
                </a:lnTo>
                <a:lnTo>
                  <a:pt x="94068" y="78534"/>
                </a:lnTo>
                <a:lnTo>
                  <a:pt x="91287" y="86199"/>
                </a:lnTo>
                <a:lnTo>
                  <a:pt x="87528" y="93214"/>
                </a:lnTo>
                <a:lnTo>
                  <a:pt x="83117" y="99796"/>
                </a:lnTo>
                <a:lnTo>
                  <a:pt x="78271" y="106089"/>
                </a:lnTo>
                <a:lnTo>
                  <a:pt x="74088" y="111237"/>
                </a:lnTo>
                <a:lnTo>
                  <a:pt x="70347" y="115621"/>
                </a:lnTo>
                <a:lnTo>
                  <a:pt x="66900" y="119497"/>
                </a:lnTo>
                <a:lnTo>
                  <a:pt x="57991" y="128883"/>
                </a:lnTo>
                <a:lnTo>
                  <a:pt x="34720" y="152532"/>
                </a:lnTo>
                <a:lnTo>
                  <a:pt x="34417" y="148286"/>
                </a:lnTo>
                <a:lnTo>
                  <a:pt x="35327" y="146988"/>
                </a:lnTo>
                <a:lnTo>
                  <a:pt x="36886" y="146123"/>
                </a:lnTo>
                <a:lnTo>
                  <a:pt x="38878" y="145546"/>
                </a:lnTo>
                <a:lnTo>
                  <a:pt x="43631" y="142365"/>
                </a:lnTo>
                <a:lnTo>
                  <a:pt x="48919" y="137776"/>
                </a:lnTo>
                <a:lnTo>
                  <a:pt x="54444" y="132562"/>
                </a:lnTo>
                <a:lnTo>
                  <a:pt x="59156" y="129838"/>
                </a:lnTo>
                <a:lnTo>
                  <a:pt x="65154" y="127070"/>
                </a:lnTo>
                <a:lnTo>
                  <a:pt x="72011" y="124271"/>
                </a:lnTo>
                <a:lnTo>
                  <a:pt x="79440" y="121453"/>
                </a:lnTo>
                <a:lnTo>
                  <a:pt x="95314" y="115782"/>
                </a:lnTo>
                <a:lnTo>
                  <a:pt x="102595" y="113889"/>
                </a:lnTo>
                <a:lnTo>
                  <a:pt x="109354" y="112627"/>
                </a:lnTo>
                <a:lnTo>
                  <a:pt x="115765" y="111786"/>
                </a:lnTo>
                <a:lnTo>
                  <a:pt x="121944" y="111224"/>
                </a:lnTo>
                <a:lnTo>
                  <a:pt x="127968" y="110850"/>
                </a:lnTo>
                <a:lnTo>
                  <a:pt x="133890" y="110601"/>
                </a:lnTo>
                <a:lnTo>
                  <a:pt x="139742" y="111387"/>
                </a:lnTo>
                <a:lnTo>
                  <a:pt x="145549" y="112864"/>
                </a:lnTo>
                <a:lnTo>
                  <a:pt x="151325" y="114801"/>
                </a:lnTo>
                <a:lnTo>
                  <a:pt x="157080" y="117045"/>
                </a:lnTo>
                <a:lnTo>
                  <a:pt x="162823" y="119493"/>
                </a:lnTo>
                <a:lnTo>
                  <a:pt x="168556" y="122078"/>
                </a:lnTo>
                <a:lnTo>
                  <a:pt x="172378" y="124754"/>
                </a:lnTo>
                <a:lnTo>
                  <a:pt x="174926" y="127490"/>
                </a:lnTo>
                <a:lnTo>
                  <a:pt x="178710" y="134023"/>
                </a:lnTo>
                <a:lnTo>
                  <a:pt x="183566" y="143276"/>
                </a:lnTo>
                <a:lnTo>
                  <a:pt x="184290" y="148411"/>
                </a:lnTo>
                <a:lnTo>
                  <a:pt x="183820" y="153739"/>
                </a:lnTo>
                <a:lnTo>
                  <a:pt x="182554" y="159196"/>
                </a:lnTo>
                <a:lnTo>
                  <a:pt x="181710" y="165692"/>
                </a:lnTo>
                <a:lnTo>
                  <a:pt x="181147" y="172879"/>
                </a:lnTo>
                <a:lnTo>
                  <a:pt x="180772" y="180529"/>
                </a:lnTo>
                <a:lnTo>
                  <a:pt x="179570" y="187533"/>
                </a:lnTo>
                <a:lnTo>
                  <a:pt x="177815" y="194108"/>
                </a:lnTo>
                <a:lnTo>
                  <a:pt x="168156" y="222899"/>
                </a:lnTo>
                <a:lnTo>
                  <a:pt x="164491" y="231020"/>
                </a:lnTo>
                <a:lnTo>
                  <a:pt x="160143" y="239292"/>
                </a:lnTo>
                <a:lnTo>
                  <a:pt x="155339" y="247664"/>
                </a:lnTo>
                <a:lnTo>
                  <a:pt x="150232" y="255150"/>
                </a:lnTo>
                <a:lnTo>
                  <a:pt x="144922" y="262046"/>
                </a:lnTo>
                <a:lnTo>
                  <a:pt x="139477" y="268548"/>
                </a:lnTo>
                <a:lnTo>
                  <a:pt x="133942" y="274788"/>
                </a:lnTo>
                <a:lnTo>
                  <a:pt x="122712" y="286801"/>
                </a:lnTo>
                <a:lnTo>
                  <a:pt x="117050" y="291719"/>
                </a:lnTo>
                <a:lnTo>
                  <a:pt x="111371" y="295950"/>
                </a:lnTo>
                <a:lnTo>
                  <a:pt x="105679" y="299724"/>
                </a:lnTo>
                <a:lnTo>
                  <a:pt x="100933" y="304144"/>
                </a:lnTo>
                <a:lnTo>
                  <a:pt x="96816" y="308996"/>
                </a:lnTo>
                <a:lnTo>
                  <a:pt x="93119" y="314136"/>
                </a:lnTo>
                <a:lnTo>
                  <a:pt x="88749" y="318515"/>
                </a:lnTo>
                <a:lnTo>
                  <a:pt x="83931" y="322387"/>
                </a:lnTo>
                <a:lnTo>
                  <a:pt x="78814" y="325920"/>
                </a:lnTo>
                <a:lnTo>
                  <a:pt x="74450" y="328276"/>
                </a:lnTo>
                <a:lnTo>
                  <a:pt x="70588" y="329846"/>
                </a:lnTo>
                <a:lnTo>
                  <a:pt x="67061" y="330893"/>
                </a:lnTo>
                <a:lnTo>
                  <a:pt x="63757" y="331591"/>
                </a:lnTo>
                <a:lnTo>
                  <a:pt x="60602" y="332057"/>
                </a:lnTo>
                <a:lnTo>
                  <a:pt x="53245" y="332804"/>
                </a:lnTo>
                <a:lnTo>
                  <a:pt x="52642" y="331913"/>
                </a:lnTo>
                <a:lnTo>
                  <a:pt x="51971" y="328382"/>
                </a:lnTo>
                <a:lnTo>
                  <a:pt x="51593" y="321040"/>
                </a:lnTo>
                <a:lnTo>
                  <a:pt x="52493" y="318355"/>
                </a:lnTo>
                <a:lnTo>
                  <a:pt x="54045" y="315612"/>
                </a:lnTo>
                <a:lnTo>
                  <a:pt x="60007" y="3072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3"/>
          <p:cNvSpPr/>
          <p:nvPr/>
        </p:nvSpPr>
        <p:spPr>
          <a:xfrm>
            <a:off x="585787" y="1028741"/>
            <a:ext cx="214313" cy="222724"/>
          </a:xfrm>
          <a:custGeom>
            <a:avLst/>
            <a:gdLst/>
            <a:ahLst/>
            <a:cxnLst/>
            <a:rect l="0" t="0" r="0" b="0"/>
            <a:pathLst>
              <a:path w="214313" h="222724">
                <a:moveTo>
                  <a:pt x="0" y="42821"/>
                </a:moveTo>
                <a:lnTo>
                  <a:pt x="0" y="22421"/>
                </a:lnTo>
                <a:lnTo>
                  <a:pt x="952" y="20649"/>
                </a:lnTo>
                <a:lnTo>
                  <a:pt x="2540" y="19467"/>
                </a:lnTo>
                <a:lnTo>
                  <a:pt x="4551" y="18679"/>
                </a:lnTo>
                <a:lnTo>
                  <a:pt x="9325" y="15264"/>
                </a:lnTo>
                <a:lnTo>
                  <a:pt x="15574" y="10571"/>
                </a:lnTo>
                <a:lnTo>
                  <a:pt x="19908" y="7986"/>
                </a:lnTo>
                <a:lnTo>
                  <a:pt x="24702" y="5310"/>
                </a:lnTo>
                <a:lnTo>
                  <a:pt x="29803" y="3526"/>
                </a:lnTo>
                <a:lnTo>
                  <a:pt x="35109" y="2337"/>
                </a:lnTo>
                <a:lnTo>
                  <a:pt x="40551" y="1544"/>
                </a:lnTo>
                <a:lnTo>
                  <a:pt x="45131" y="1016"/>
                </a:lnTo>
                <a:lnTo>
                  <a:pt x="49138" y="663"/>
                </a:lnTo>
                <a:lnTo>
                  <a:pt x="52761" y="428"/>
                </a:lnTo>
                <a:lnTo>
                  <a:pt x="57081" y="272"/>
                </a:lnTo>
                <a:lnTo>
                  <a:pt x="75163" y="20"/>
                </a:lnTo>
                <a:lnTo>
                  <a:pt x="78684" y="0"/>
                </a:lnTo>
                <a:lnTo>
                  <a:pt x="81983" y="938"/>
                </a:lnTo>
                <a:lnTo>
                  <a:pt x="88190" y="4522"/>
                </a:lnTo>
                <a:lnTo>
                  <a:pt x="94123" y="9289"/>
                </a:lnTo>
                <a:lnTo>
                  <a:pt x="97038" y="11894"/>
                </a:lnTo>
                <a:lnTo>
                  <a:pt x="98982" y="14583"/>
                </a:lnTo>
                <a:lnTo>
                  <a:pt x="101142" y="20111"/>
                </a:lnTo>
                <a:lnTo>
                  <a:pt x="101718" y="23871"/>
                </a:lnTo>
                <a:lnTo>
                  <a:pt x="102102" y="28283"/>
                </a:lnTo>
                <a:lnTo>
                  <a:pt x="102358" y="33129"/>
                </a:lnTo>
                <a:lnTo>
                  <a:pt x="102642" y="43593"/>
                </a:lnTo>
                <a:lnTo>
                  <a:pt x="102718" y="49051"/>
                </a:lnTo>
                <a:lnTo>
                  <a:pt x="101816" y="55547"/>
                </a:lnTo>
                <a:lnTo>
                  <a:pt x="100263" y="62735"/>
                </a:lnTo>
                <a:lnTo>
                  <a:pt x="98274" y="70384"/>
                </a:lnTo>
                <a:lnTo>
                  <a:pt x="96949" y="77389"/>
                </a:lnTo>
                <a:lnTo>
                  <a:pt x="96065" y="83964"/>
                </a:lnTo>
                <a:lnTo>
                  <a:pt x="95476" y="90252"/>
                </a:lnTo>
                <a:lnTo>
                  <a:pt x="94130" y="97302"/>
                </a:lnTo>
                <a:lnTo>
                  <a:pt x="92281" y="104859"/>
                </a:lnTo>
                <a:lnTo>
                  <a:pt x="90096" y="112755"/>
                </a:lnTo>
                <a:lnTo>
                  <a:pt x="87686" y="119923"/>
                </a:lnTo>
                <a:lnTo>
                  <a:pt x="85128" y="126608"/>
                </a:lnTo>
                <a:lnTo>
                  <a:pt x="82469" y="132969"/>
                </a:lnTo>
                <a:lnTo>
                  <a:pt x="78792" y="139114"/>
                </a:lnTo>
                <a:lnTo>
                  <a:pt x="74435" y="145117"/>
                </a:lnTo>
                <a:lnTo>
                  <a:pt x="69626" y="151023"/>
                </a:lnTo>
                <a:lnTo>
                  <a:pt x="65467" y="156866"/>
                </a:lnTo>
                <a:lnTo>
                  <a:pt x="61742" y="162666"/>
                </a:lnTo>
                <a:lnTo>
                  <a:pt x="58307" y="168438"/>
                </a:lnTo>
                <a:lnTo>
                  <a:pt x="56016" y="173238"/>
                </a:lnTo>
                <a:lnTo>
                  <a:pt x="54489" y="177391"/>
                </a:lnTo>
                <a:lnTo>
                  <a:pt x="53471" y="181112"/>
                </a:lnTo>
                <a:lnTo>
                  <a:pt x="52792" y="185497"/>
                </a:lnTo>
                <a:lnTo>
                  <a:pt x="52340" y="190326"/>
                </a:lnTo>
                <a:lnTo>
                  <a:pt x="52038" y="195450"/>
                </a:lnTo>
                <a:lnTo>
                  <a:pt x="50885" y="199819"/>
                </a:lnTo>
                <a:lnTo>
                  <a:pt x="49163" y="203684"/>
                </a:lnTo>
                <a:lnTo>
                  <a:pt x="44107" y="212180"/>
                </a:lnTo>
                <a:lnTo>
                  <a:pt x="44645" y="213829"/>
                </a:lnTo>
                <a:lnTo>
                  <a:pt x="47782" y="218202"/>
                </a:lnTo>
                <a:lnTo>
                  <a:pt x="49952" y="219749"/>
                </a:lnTo>
                <a:lnTo>
                  <a:pt x="54903" y="221468"/>
                </a:lnTo>
                <a:lnTo>
                  <a:pt x="60279" y="222232"/>
                </a:lnTo>
                <a:lnTo>
                  <a:pt x="65843" y="222572"/>
                </a:lnTo>
                <a:lnTo>
                  <a:pt x="71491" y="222723"/>
                </a:lnTo>
                <a:lnTo>
                  <a:pt x="75283" y="221811"/>
                </a:lnTo>
                <a:lnTo>
                  <a:pt x="79716" y="220250"/>
                </a:lnTo>
                <a:lnTo>
                  <a:pt x="84577" y="218257"/>
                </a:lnTo>
                <a:lnTo>
                  <a:pt x="88769" y="215976"/>
                </a:lnTo>
                <a:lnTo>
                  <a:pt x="92517" y="213503"/>
                </a:lnTo>
                <a:lnTo>
                  <a:pt x="95968" y="210901"/>
                </a:lnTo>
                <a:lnTo>
                  <a:pt x="107422" y="202931"/>
                </a:lnTo>
                <a:lnTo>
                  <a:pt x="114477" y="198138"/>
                </a:lnTo>
                <a:lnTo>
                  <a:pt x="121086" y="193991"/>
                </a:lnTo>
                <a:lnTo>
                  <a:pt x="127396" y="190274"/>
                </a:lnTo>
                <a:lnTo>
                  <a:pt x="133508" y="186843"/>
                </a:lnTo>
                <a:lnTo>
                  <a:pt x="139488" y="182651"/>
                </a:lnTo>
                <a:lnTo>
                  <a:pt x="145379" y="177951"/>
                </a:lnTo>
                <a:lnTo>
                  <a:pt x="151212" y="172913"/>
                </a:lnTo>
                <a:lnTo>
                  <a:pt x="157006" y="168601"/>
                </a:lnTo>
                <a:lnTo>
                  <a:pt x="162773" y="164774"/>
                </a:lnTo>
                <a:lnTo>
                  <a:pt x="168523" y="161271"/>
                </a:lnTo>
                <a:lnTo>
                  <a:pt x="174261" y="157030"/>
                </a:lnTo>
                <a:lnTo>
                  <a:pt x="179991" y="152298"/>
                </a:lnTo>
                <a:lnTo>
                  <a:pt x="185717" y="147238"/>
                </a:lnTo>
                <a:lnTo>
                  <a:pt x="197158" y="136536"/>
                </a:lnTo>
                <a:lnTo>
                  <a:pt x="214312" y="1199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4"/>
          <p:cNvSpPr/>
          <p:nvPr/>
        </p:nvSpPr>
        <p:spPr>
          <a:xfrm>
            <a:off x="765809" y="951547"/>
            <a:ext cx="205196" cy="497206"/>
          </a:xfrm>
          <a:custGeom>
            <a:avLst/>
            <a:gdLst/>
            <a:ahLst/>
            <a:cxnLst/>
            <a:rect l="0" t="0" r="0" b="0"/>
            <a:pathLst>
              <a:path w="205196" h="497206">
                <a:moveTo>
                  <a:pt x="0" y="0"/>
                </a:moveTo>
                <a:lnTo>
                  <a:pt x="20400" y="0"/>
                </a:lnTo>
                <a:lnTo>
                  <a:pt x="22173" y="953"/>
                </a:lnTo>
                <a:lnTo>
                  <a:pt x="23354" y="2540"/>
                </a:lnTo>
                <a:lnTo>
                  <a:pt x="24142" y="4551"/>
                </a:lnTo>
                <a:lnTo>
                  <a:pt x="25620" y="5891"/>
                </a:lnTo>
                <a:lnTo>
                  <a:pt x="27558" y="6785"/>
                </a:lnTo>
                <a:lnTo>
                  <a:pt x="29802" y="7381"/>
                </a:lnTo>
                <a:lnTo>
                  <a:pt x="33203" y="9683"/>
                </a:lnTo>
                <a:lnTo>
                  <a:pt x="37376" y="13123"/>
                </a:lnTo>
                <a:lnTo>
                  <a:pt x="46139" y="21072"/>
                </a:lnTo>
                <a:lnTo>
                  <a:pt x="53209" y="27781"/>
                </a:lnTo>
                <a:lnTo>
                  <a:pt x="57380" y="30903"/>
                </a:lnTo>
                <a:lnTo>
                  <a:pt x="62066" y="33937"/>
                </a:lnTo>
                <a:lnTo>
                  <a:pt x="67095" y="36912"/>
                </a:lnTo>
                <a:lnTo>
                  <a:pt x="72353" y="40801"/>
                </a:lnTo>
                <a:lnTo>
                  <a:pt x="77763" y="45298"/>
                </a:lnTo>
                <a:lnTo>
                  <a:pt x="87901" y="54422"/>
                </a:lnTo>
                <a:lnTo>
                  <a:pt x="95583" y="61653"/>
                </a:lnTo>
                <a:lnTo>
                  <a:pt x="109813" y="75629"/>
                </a:lnTo>
                <a:lnTo>
                  <a:pt x="115119" y="81852"/>
                </a:lnTo>
                <a:lnTo>
                  <a:pt x="120561" y="88858"/>
                </a:lnTo>
                <a:lnTo>
                  <a:pt x="126094" y="96386"/>
                </a:lnTo>
                <a:lnTo>
                  <a:pt x="131688" y="103310"/>
                </a:lnTo>
                <a:lnTo>
                  <a:pt x="137322" y="109831"/>
                </a:lnTo>
                <a:lnTo>
                  <a:pt x="142983" y="116083"/>
                </a:lnTo>
                <a:lnTo>
                  <a:pt x="148662" y="123109"/>
                </a:lnTo>
                <a:lnTo>
                  <a:pt x="154353" y="130650"/>
                </a:lnTo>
                <a:lnTo>
                  <a:pt x="160052" y="138535"/>
                </a:lnTo>
                <a:lnTo>
                  <a:pt x="165757" y="145697"/>
                </a:lnTo>
                <a:lnTo>
                  <a:pt x="171465" y="152376"/>
                </a:lnTo>
                <a:lnTo>
                  <a:pt x="177175" y="158734"/>
                </a:lnTo>
                <a:lnTo>
                  <a:pt x="181934" y="165830"/>
                </a:lnTo>
                <a:lnTo>
                  <a:pt x="186060" y="173419"/>
                </a:lnTo>
                <a:lnTo>
                  <a:pt x="189763" y="181335"/>
                </a:lnTo>
                <a:lnTo>
                  <a:pt x="193183" y="189470"/>
                </a:lnTo>
                <a:lnTo>
                  <a:pt x="196417" y="197751"/>
                </a:lnTo>
                <a:lnTo>
                  <a:pt x="199525" y="206129"/>
                </a:lnTo>
                <a:lnTo>
                  <a:pt x="201596" y="215524"/>
                </a:lnTo>
                <a:lnTo>
                  <a:pt x="202978" y="225598"/>
                </a:lnTo>
                <a:lnTo>
                  <a:pt x="203899" y="236124"/>
                </a:lnTo>
                <a:lnTo>
                  <a:pt x="204513" y="245998"/>
                </a:lnTo>
                <a:lnTo>
                  <a:pt x="205195" y="264590"/>
                </a:lnTo>
                <a:lnTo>
                  <a:pt x="204424" y="274501"/>
                </a:lnTo>
                <a:lnTo>
                  <a:pt x="202958" y="284918"/>
                </a:lnTo>
                <a:lnTo>
                  <a:pt x="201028" y="295673"/>
                </a:lnTo>
                <a:lnTo>
                  <a:pt x="197836" y="305700"/>
                </a:lnTo>
                <a:lnTo>
                  <a:pt x="193803" y="315243"/>
                </a:lnTo>
                <a:lnTo>
                  <a:pt x="189210" y="324462"/>
                </a:lnTo>
                <a:lnTo>
                  <a:pt x="184243" y="333465"/>
                </a:lnTo>
                <a:lnTo>
                  <a:pt x="179026" y="342325"/>
                </a:lnTo>
                <a:lnTo>
                  <a:pt x="173643" y="351089"/>
                </a:lnTo>
                <a:lnTo>
                  <a:pt x="168150" y="360742"/>
                </a:lnTo>
                <a:lnTo>
                  <a:pt x="156966" y="381627"/>
                </a:lnTo>
                <a:lnTo>
                  <a:pt x="151317" y="390626"/>
                </a:lnTo>
                <a:lnTo>
                  <a:pt x="145645" y="398530"/>
                </a:lnTo>
                <a:lnTo>
                  <a:pt x="139960" y="405704"/>
                </a:lnTo>
                <a:lnTo>
                  <a:pt x="133312" y="412392"/>
                </a:lnTo>
                <a:lnTo>
                  <a:pt x="126022" y="418755"/>
                </a:lnTo>
                <a:lnTo>
                  <a:pt x="118305" y="424903"/>
                </a:lnTo>
                <a:lnTo>
                  <a:pt x="110303" y="430906"/>
                </a:lnTo>
                <a:lnTo>
                  <a:pt x="93791" y="442656"/>
                </a:lnTo>
                <a:lnTo>
                  <a:pt x="87292" y="448457"/>
                </a:lnTo>
                <a:lnTo>
                  <a:pt x="82008" y="454229"/>
                </a:lnTo>
                <a:lnTo>
                  <a:pt x="77532" y="459982"/>
                </a:lnTo>
                <a:lnTo>
                  <a:pt x="72643" y="464769"/>
                </a:lnTo>
                <a:lnTo>
                  <a:pt x="67479" y="468914"/>
                </a:lnTo>
                <a:lnTo>
                  <a:pt x="62131" y="472629"/>
                </a:lnTo>
                <a:lnTo>
                  <a:pt x="57613" y="476059"/>
                </a:lnTo>
                <a:lnTo>
                  <a:pt x="53649" y="479297"/>
                </a:lnTo>
                <a:lnTo>
                  <a:pt x="44993" y="486789"/>
                </a:lnTo>
                <a:lnTo>
                  <a:pt x="43331" y="487403"/>
                </a:lnTo>
                <a:lnTo>
                  <a:pt x="37392" y="488268"/>
                </a:lnTo>
                <a:lnTo>
                  <a:pt x="35669" y="488471"/>
                </a:lnTo>
                <a:lnTo>
                  <a:pt x="35210" y="489477"/>
                </a:lnTo>
                <a:lnTo>
                  <a:pt x="34290" y="497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15"/>
          <p:cNvSpPr/>
          <p:nvPr/>
        </p:nvSpPr>
        <p:spPr>
          <a:xfrm>
            <a:off x="2123898" y="925871"/>
            <a:ext cx="277416" cy="394101"/>
          </a:xfrm>
          <a:custGeom>
            <a:avLst/>
            <a:gdLst/>
            <a:ahLst/>
            <a:cxnLst/>
            <a:rect l="0" t="0" r="0" b="0"/>
            <a:pathLst>
              <a:path w="277416" h="394101">
                <a:moveTo>
                  <a:pt x="4939" y="51394"/>
                </a:moveTo>
                <a:lnTo>
                  <a:pt x="4939" y="44013"/>
                </a:lnTo>
                <a:lnTo>
                  <a:pt x="3986" y="43615"/>
                </a:lnTo>
                <a:lnTo>
                  <a:pt x="388" y="43174"/>
                </a:lnTo>
                <a:lnTo>
                  <a:pt x="0" y="42104"/>
                </a:lnTo>
                <a:lnTo>
                  <a:pt x="694" y="40438"/>
                </a:lnTo>
                <a:lnTo>
                  <a:pt x="4690" y="34611"/>
                </a:lnTo>
                <a:lnTo>
                  <a:pt x="11734" y="27476"/>
                </a:lnTo>
                <a:lnTo>
                  <a:pt x="16849" y="22349"/>
                </a:lnTo>
                <a:lnTo>
                  <a:pt x="20499" y="20600"/>
                </a:lnTo>
                <a:lnTo>
                  <a:pt x="24837" y="19435"/>
                </a:lnTo>
                <a:lnTo>
                  <a:pt x="29635" y="18658"/>
                </a:lnTo>
                <a:lnTo>
                  <a:pt x="34738" y="17187"/>
                </a:lnTo>
                <a:lnTo>
                  <a:pt x="40045" y="15254"/>
                </a:lnTo>
                <a:lnTo>
                  <a:pt x="45488" y="13013"/>
                </a:lnTo>
                <a:lnTo>
                  <a:pt x="51022" y="10567"/>
                </a:lnTo>
                <a:lnTo>
                  <a:pt x="62250" y="5308"/>
                </a:lnTo>
                <a:lnTo>
                  <a:pt x="67912" y="3525"/>
                </a:lnTo>
                <a:lnTo>
                  <a:pt x="73591" y="2336"/>
                </a:lnTo>
                <a:lnTo>
                  <a:pt x="79282" y="1544"/>
                </a:lnTo>
                <a:lnTo>
                  <a:pt x="85933" y="1015"/>
                </a:lnTo>
                <a:lnTo>
                  <a:pt x="93225" y="663"/>
                </a:lnTo>
                <a:lnTo>
                  <a:pt x="107995" y="272"/>
                </a:lnTo>
                <a:lnTo>
                  <a:pt x="134339" y="0"/>
                </a:lnTo>
                <a:lnTo>
                  <a:pt x="138831" y="938"/>
                </a:lnTo>
                <a:lnTo>
                  <a:pt x="143730" y="2517"/>
                </a:lnTo>
                <a:lnTo>
                  <a:pt x="148901" y="4522"/>
                </a:lnTo>
                <a:lnTo>
                  <a:pt x="152349" y="6811"/>
                </a:lnTo>
                <a:lnTo>
                  <a:pt x="154647" y="9289"/>
                </a:lnTo>
                <a:lnTo>
                  <a:pt x="158153" y="14583"/>
                </a:lnTo>
                <a:lnTo>
                  <a:pt x="165482" y="22918"/>
                </a:lnTo>
                <a:lnTo>
                  <a:pt x="170907" y="28578"/>
                </a:lnTo>
                <a:lnTo>
                  <a:pt x="171782" y="32373"/>
                </a:lnTo>
                <a:lnTo>
                  <a:pt x="171412" y="36808"/>
                </a:lnTo>
                <a:lnTo>
                  <a:pt x="168462" y="46816"/>
                </a:lnTo>
                <a:lnTo>
                  <a:pt x="163976" y="57614"/>
                </a:lnTo>
                <a:lnTo>
                  <a:pt x="158807" y="68763"/>
                </a:lnTo>
                <a:lnTo>
                  <a:pt x="152382" y="80068"/>
                </a:lnTo>
                <a:lnTo>
                  <a:pt x="148002" y="85750"/>
                </a:lnTo>
                <a:lnTo>
                  <a:pt x="143177" y="91443"/>
                </a:lnTo>
                <a:lnTo>
                  <a:pt x="135276" y="100308"/>
                </a:lnTo>
                <a:lnTo>
                  <a:pt x="131835" y="104006"/>
                </a:lnTo>
                <a:lnTo>
                  <a:pt x="126684" y="107423"/>
                </a:lnTo>
                <a:lnTo>
                  <a:pt x="120392" y="110654"/>
                </a:lnTo>
                <a:lnTo>
                  <a:pt x="113341" y="113761"/>
                </a:lnTo>
                <a:lnTo>
                  <a:pt x="107686" y="116784"/>
                </a:lnTo>
                <a:lnTo>
                  <a:pt x="102965" y="119752"/>
                </a:lnTo>
                <a:lnTo>
                  <a:pt x="98864" y="122683"/>
                </a:lnTo>
                <a:lnTo>
                  <a:pt x="96131" y="125590"/>
                </a:lnTo>
                <a:lnTo>
                  <a:pt x="94309" y="128481"/>
                </a:lnTo>
                <a:lnTo>
                  <a:pt x="92284" y="134232"/>
                </a:lnTo>
                <a:lnTo>
                  <a:pt x="90727" y="145188"/>
                </a:lnTo>
                <a:lnTo>
                  <a:pt x="95233" y="145542"/>
                </a:lnTo>
                <a:lnTo>
                  <a:pt x="102538" y="143085"/>
                </a:lnTo>
                <a:lnTo>
                  <a:pt x="107152" y="141096"/>
                </a:lnTo>
                <a:lnTo>
                  <a:pt x="117360" y="136346"/>
                </a:lnTo>
                <a:lnTo>
                  <a:pt x="122748" y="133746"/>
                </a:lnTo>
                <a:lnTo>
                  <a:pt x="128246" y="132013"/>
                </a:lnTo>
                <a:lnTo>
                  <a:pt x="133816" y="130857"/>
                </a:lnTo>
                <a:lnTo>
                  <a:pt x="139435" y="130087"/>
                </a:lnTo>
                <a:lnTo>
                  <a:pt x="146038" y="128621"/>
                </a:lnTo>
                <a:lnTo>
                  <a:pt x="153297" y="126691"/>
                </a:lnTo>
                <a:lnTo>
                  <a:pt x="160995" y="124452"/>
                </a:lnTo>
                <a:lnTo>
                  <a:pt x="167078" y="122959"/>
                </a:lnTo>
                <a:lnTo>
                  <a:pt x="172087" y="121964"/>
                </a:lnTo>
                <a:lnTo>
                  <a:pt x="176379" y="121300"/>
                </a:lnTo>
                <a:lnTo>
                  <a:pt x="182097" y="119906"/>
                </a:lnTo>
                <a:lnTo>
                  <a:pt x="188767" y="118023"/>
                </a:lnTo>
                <a:lnTo>
                  <a:pt x="196071" y="115816"/>
                </a:lnTo>
                <a:lnTo>
                  <a:pt x="202845" y="114344"/>
                </a:lnTo>
                <a:lnTo>
                  <a:pt x="209266" y="113363"/>
                </a:lnTo>
                <a:lnTo>
                  <a:pt x="215452" y="112709"/>
                </a:lnTo>
                <a:lnTo>
                  <a:pt x="221481" y="113226"/>
                </a:lnTo>
                <a:lnTo>
                  <a:pt x="227405" y="114522"/>
                </a:lnTo>
                <a:lnTo>
                  <a:pt x="233260" y="116339"/>
                </a:lnTo>
                <a:lnTo>
                  <a:pt x="239068" y="118503"/>
                </a:lnTo>
                <a:lnTo>
                  <a:pt x="244845" y="120898"/>
                </a:lnTo>
                <a:lnTo>
                  <a:pt x="250602" y="123448"/>
                </a:lnTo>
                <a:lnTo>
                  <a:pt x="255391" y="126100"/>
                </a:lnTo>
                <a:lnTo>
                  <a:pt x="263254" y="131586"/>
                </a:lnTo>
                <a:lnTo>
                  <a:pt x="269923" y="139740"/>
                </a:lnTo>
                <a:lnTo>
                  <a:pt x="273035" y="144581"/>
                </a:lnTo>
                <a:lnTo>
                  <a:pt x="276493" y="155040"/>
                </a:lnTo>
                <a:lnTo>
                  <a:pt x="277415" y="160496"/>
                </a:lnTo>
                <a:lnTo>
                  <a:pt x="277077" y="166991"/>
                </a:lnTo>
                <a:lnTo>
                  <a:pt x="275899" y="174179"/>
                </a:lnTo>
                <a:lnTo>
                  <a:pt x="274162" y="181828"/>
                </a:lnTo>
                <a:lnTo>
                  <a:pt x="272051" y="189785"/>
                </a:lnTo>
                <a:lnTo>
                  <a:pt x="267165" y="206246"/>
                </a:lnTo>
                <a:lnTo>
                  <a:pt x="262624" y="214636"/>
                </a:lnTo>
                <a:lnTo>
                  <a:pt x="256739" y="223087"/>
                </a:lnTo>
                <a:lnTo>
                  <a:pt x="242580" y="241049"/>
                </a:lnTo>
                <a:lnTo>
                  <a:pt x="226762" y="261732"/>
                </a:lnTo>
                <a:lnTo>
                  <a:pt x="218544" y="271629"/>
                </a:lnTo>
                <a:lnTo>
                  <a:pt x="210207" y="281085"/>
                </a:lnTo>
                <a:lnTo>
                  <a:pt x="201792" y="290246"/>
                </a:lnTo>
                <a:lnTo>
                  <a:pt x="192372" y="299211"/>
                </a:lnTo>
                <a:lnTo>
                  <a:pt x="182282" y="308045"/>
                </a:lnTo>
                <a:lnTo>
                  <a:pt x="171745" y="316792"/>
                </a:lnTo>
                <a:lnTo>
                  <a:pt x="161863" y="324529"/>
                </a:lnTo>
                <a:lnTo>
                  <a:pt x="152417" y="331591"/>
                </a:lnTo>
                <a:lnTo>
                  <a:pt x="143263" y="338204"/>
                </a:lnTo>
                <a:lnTo>
                  <a:pt x="135255" y="344518"/>
                </a:lnTo>
                <a:lnTo>
                  <a:pt x="128011" y="350632"/>
                </a:lnTo>
                <a:lnTo>
                  <a:pt x="121277" y="356614"/>
                </a:lnTo>
                <a:lnTo>
                  <a:pt x="108715" y="368339"/>
                </a:lnTo>
                <a:lnTo>
                  <a:pt x="102698" y="374133"/>
                </a:lnTo>
                <a:lnTo>
                  <a:pt x="95829" y="378948"/>
                </a:lnTo>
                <a:lnTo>
                  <a:pt x="88392" y="383111"/>
                </a:lnTo>
                <a:lnTo>
                  <a:pt x="80577" y="386838"/>
                </a:lnTo>
                <a:lnTo>
                  <a:pt x="74414" y="389324"/>
                </a:lnTo>
                <a:lnTo>
                  <a:pt x="69353" y="390980"/>
                </a:lnTo>
                <a:lnTo>
                  <a:pt x="61190" y="392821"/>
                </a:lnTo>
                <a:lnTo>
                  <a:pt x="54387" y="393639"/>
                </a:lnTo>
                <a:lnTo>
                  <a:pt x="48188" y="394003"/>
                </a:lnTo>
                <a:lnTo>
                  <a:pt x="45202" y="394100"/>
                </a:lnTo>
                <a:lnTo>
                  <a:pt x="42258" y="393212"/>
                </a:lnTo>
                <a:lnTo>
                  <a:pt x="36448" y="389685"/>
                </a:lnTo>
                <a:lnTo>
                  <a:pt x="34517" y="387411"/>
                </a:lnTo>
                <a:lnTo>
                  <a:pt x="33230" y="384943"/>
                </a:lnTo>
                <a:lnTo>
                  <a:pt x="31165" y="378688"/>
                </a:lnTo>
                <a:lnTo>
                  <a:pt x="28342" y="375293"/>
                </a:lnTo>
                <a:lnTo>
                  <a:pt x="22084" y="3685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6"/>
          <p:cNvSpPr/>
          <p:nvPr/>
        </p:nvSpPr>
        <p:spPr>
          <a:xfrm>
            <a:off x="2531744" y="1071562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9684" y="25953"/>
                </a:lnTo>
                <a:lnTo>
                  <a:pt x="21073" y="25787"/>
                </a:lnTo>
                <a:lnTo>
                  <a:pt x="27781" y="25749"/>
                </a:lnTo>
                <a:lnTo>
                  <a:pt x="31856" y="24786"/>
                </a:lnTo>
                <a:lnTo>
                  <a:pt x="36477" y="23191"/>
                </a:lnTo>
                <a:lnTo>
                  <a:pt x="41463" y="21176"/>
                </a:lnTo>
                <a:lnTo>
                  <a:pt x="46692" y="19832"/>
                </a:lnTo>
                <a:lnTo>
                  <a:pt x="52083" y="18937"/>
                </a:lnTo>
                <a:lnTo>
                  <a:pt x="57582" y="18339"/>
                </a:lnTo>
                <a:lnTo>
                  <a:pt x="63153" y="17941"/>
                </a:lnTo>
                <a:lnTo>
                  <a:pt x="68773" y="17676"/>
                </a:lnTo>
                <a:lnTo>
                  <a:pt x="74424" y="17499"/>
                </a:lnTo>
                <a:lnTo>
                  <a:pt x="80096" y="16428"/>
                </a:lnTo>
                <a:lnTo>
                  <a:pt x="85783" y="14762"/>
                </a:lnTo>
                <a:lnTo>
                  <a:pt x="91479" y="12699"/>
                </a:lnTo>
                <a:lnTo>
                  <a:pt x="97181" y="11324"/>
                </a:lnTo>
                <a:lnTo>
                  <a:pt x="102888" y="10407"/>
                </a:lnTo>
                <a:lnTo>
                  <a:pt x="108597" y="9795"/>
                </a:lnTo>
                <a:lnTo>
                  <a:pt x="114308" y="9388"/>
                </a:lnTo>
                <a:lnTo>
                  <a:pt x="120020" y="9116"/>
                </a:lnTo>
                <a:lnTo>
                  <a:pt x="125734" y="8935"/>
                </a:lnTo>
                <a:lnTo>
                  <a:pt x="130495" y="7862"/>
                </a:lnTo>
                <a:lnTo>
                  <a:pt x="134622" y="6194"/>
                </a:lnTo>
                <a:lnTo>
                  <a:pt x="138326" y="4129"/>
                </a:lnTo>
                <a:lnTo>
                  <a:pt x="141747" y="2753"/>
                </a:lnTo>
                <a:lnTo>
                  <a:pt x="144981" y="1835"/>
                </a:lnTo>
                <a:lnTo>
                  <a:pt x="148089" y="1223"/>
                </a:lnTo>
                <a:lnTo>
                  <a:pt x="151114" y="816"/>
                </a:lnTo>
                <a:lnTo>
                  <a:pt x="154082" y="544"/>
                </a:lnTo>
                <a:lnTo>
                  <a:pt x="157014" y="363"/>
                </a:lnTo>
                <a:lnTo>
                  <a:pt x="162812" y="1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7"/>
          <p:cNvSpPr/>
          <p:nvPr/>
        </p:nvSpPr>
        <p:spPr>
          <a:xfrm>
            <a:off x="2784065" y="942984"/>
            <a:ext cx="176305" cy="313203"/>
          </a:xfrm>
          <a:custGeom>
            <a:avLst/>
            <a:gdLst/>
            <a:ahLst/>
            <a:cxnLst/>
            <a:rect l="0" t="0" r="0" b="0"/>
            <a:pathLst>
              <a:path w="176305" h="313203">
                <a:moveTo>
                  <a:pt x="4854" y="17135"/>
                </a:moveTo>
                <a:lnTo>
                  <a:pt x="16786" y="17135"/>
                </a:lnTo>
                <a:lnTo>
                  <a:pt x="18524" y="16183"/>
                </a:lnTo>
                <a:lnTo>
                  <a:pt x="19683" y="14596"/>
                </a:lnTo>
                <a:lnTo>
                  <a:pt x="20455" y="12585"/>
                </a:lnTo>
                <a:lnTo>
                  <a:pt x="21922" y="11244"/>
                </a:lnTo>
                <a:lnTo>
                  <a:pt x="23853" y="10350"/>
                </a:lnTo>
                <a:lnTo>
                  <a:pt x="26093" y="9755"/>
                </a:lnTo>
                <a:lnTo>
                  <a:pt x="29491" y="8405"/>
                </a:lnTo>
                <a:lnTo>
                  <a:pt x="33661" y="6553"/>
                </a:lnTo>
                <a:lnTo>
                  <a:pt x="38347" y="4365"/>
                </a:lnTo>
                <a:lnTo>
                  <a:pt x="43375" y="2907"/>
                </a:lnTo>
                <a:lnTo>
                  <a:pt x="48632" y="1935"/>
                </a:lnTo>
                <a:lnTo>
                  <a:pt x="54042" y="1287"/>
                </a:lnTo>
                <a:lnTo>
                  <a:pt x="58601" y="855"/>
                </a:lnTo>
                <a:lnTo>
                  <a:pt x="62593" y="567"/>
                </a:lnTo>
                <a:lnTo>
                  <a:pt x="66207" y="375"/>
                </a:lnTo>
                <a:lnTo>
                  <a:pt x="75302" y="161"/>
                </a:lnTo>
                <a:lnTo>
                  <a:pt x="108998" y="0"/>
                </a:lnTo>
                <a:lnTo>
                  <a:pt x="113336" y="950"/>
                </a:lnTo>
                <a:lnTo>
                  <a:pt x="118133" y="2535"/>
                </a:lnTo>
                <a:lnTo>
                  <a:pt x="123236" y="4544"/>
                </a:lnTo>
                <a:lnTo>
                  <a:pt x="126638" y="6836"/>
                </a:lnTo>
                <a:lnTo>
                  <a:pt x="128906" y="9317"/>
                </a:lnTo>
                <a:lnTo>
                  <a:pt x="132379" y="14613"/>
                </a:lnTo>
                <a:lnTo>
                  <a:pt x="137097" y="20142"/>
                </a:lnTo>
                <a:lnTo>
                  <a:pt x="138736" y="22950"/>
                </a:lnTo>
                <a:lnTo>
                  <a:pt x="140557" y="28610"/>
                </a:lnTo>
                <a:lnTo>
                  <a:pt x="141367" y="36840"/>
                </a:lnTo>
                <a:lnTo>
                  <a:pt x="141583" y="41702"/>
                </a:lnTo>
                <a:lnTo>
                  <a:pt x="140774" y="45896"/>
                </a:lnTo>
                <a:lnTo>
                  <a:pt x="137336" y="53095"/>
                </a:lnTo>
                <a:lnTo>
                  <a:pt x="132632" y="62010"/>
                </a:lnTo>
                <a:lnTo>
                  <a:pt x="121852" y="83255"/>
                </a:lnTo>
                <a:lnTo>
                  <a:pt x="118096" y="88838"/>
                </a:lnTo>
                <a:lnTo>
                  <a:pt x="113686" y="94465"/>
                </a:lnTo>
                <a:lnTo>
                  <a:pt x="108841" y="100121"/>
                </a:lnTo>
                <a:lnTo>
                  <a:pt x="104659" y="105797"/>
                </a:lnTo>
                <a:lnTo>
                  <a:pt x="100918" y="111485"/>
                </a:lnTo>
                <a:lnTo>
                  <a:pt x="97472" y="117183"/>
                </a:lnTo>
                <a:lnTo>
                  <a:pt x="88563" y="131133"/>
                </a:lnTo>
                <a:lnTo>
                  <a:pt x="83520" y="138854"/>
                </a:lnTo>
                <a:lnTo>
                  <a:pt x="78253" y="145906"/>
                </a:lnTo>
                <a:lnTo>
                  <a:pt x="72837" y="152513"/>
                </a:lnTo>
                <a:lnTo>
                  <a:pt x="67321" y="158822"/>
                </a:lnTo>
                <a:lnTo>
                  <a:pt x="62691" y="164933"/>
                </a:lnTo>
                <a:lnTo>
                  <a:pt x="58653" y="170912"/>
                </a:lnTo>
                <a:lnTo>
                  <a:pt x="55007" y="176803"/>
                </a:lnTo>
                <a:lnTo>
                  <a:pt x="51625" y="182636"/>
                </a:lnTo>
                <a:lnTo>
                  <a:pt x="45326" y="194196"/>
                </a:lnTo>
                <a:lnTo>
                  <a:pt x="36425" y="211415"/>
                </a:lnTo>
                <a:lnTo>
                  <a:pt x="32569" y="217140"/>
                </a:lnTo>
                <a:lnTo>
                  <a:pt x="28093" y="222862"/>
                </a:lnTo>
                <a:lnTo>
                  <a:pt x="23205" y="228581"/>
                </a:lnTo>
                <a:lnTo>
                  <a:pt x="19946" y="234299"/>
                </a:lnTo>
                <a:lnTo>
                  <a:pt x="17773" y="240016"/>
                </a:lnTo>
                <a:lnTo>
                  <a:pt x="16324" y="245733"/>
                </a:lnTo>
                <a:lnTo>
                  <a:pt x="14406" y="251449"/>
                </a:lnTo>
                <a:lnTo>
                  <a:pt x="12175" y="257164"/>
                </a:lnTo>
                <a:lnTo>
                  <a:pt x="9735" y="262880"/>
                </a:lnTo>
                <a:lnTo>
                  <a:pt x="7023" y="271770"/>
                </a:lnTo>
                <a:lnTo>
                  <a:pt x="5818" y="278896"/>
                </a:lnTo>
                <a:lnTo>
                  <a:pt x="5283" y="285239"/>
                </a:lnTo>
                <a:lnTo>
                  <a:pt x="4188" y="288264"/>
                </a:lnTo>
                <a:lnTo>
                  <a:pt x="431" y="294164"/>
                </a:lnTo>
                <a:lnTo>
                  <a:pt x="0" y="297071"/>
                </a:lnTo>
                <a:lnTo>
                  <a:pt x="666" y="299962"/>
                </a:lnTo>
                <a:lnTo>
                  <a:pt x="4027" y="306894"/>
                </a:lnTo>
                <a:lnTo>
                  <a:pt x="9160" y="312646"/>
                </a:lnTo>
                <a:lnTo>
                  <a:pt x="12487" y="313202"/>
                </a:lnTo>
                <a:lnTo>
                  <a:pt x="16610" y="312621"/>
                </a:lnTo>
                <a:lnTo>
                  <a:pt x="21264" y="311281"/>
                </a:lnTo>
                <a:lnTo>
                  <a:pt x="25319" y="310387"/>
                </a:lnTo>
                <a:lnTo>
                  <a:pt x="28975" y="309792"/>
                </a:lnTo>
                <a:lnTo>
                  <a:pt x="32365" y="309395"/>
                </a:lnTo>
                <a:lnTo>
                  <a:pt x="37482" y="309130"/>
                </a:lnTo>
                <a:lnTo>
                  <a:pt x="50788" y="308836"/>
                </a:lnTo>
                <a:lnTo>
                  <a:pt x="57385" y="307805"/>
                </a:lnTo>
                <a:lnTo>
                  <a:pt x="63687" y="306165"/>
                </a:lnTo>
                <a:lnTo>
                  <a:pt x="92041" y="296689"/>
                </a:lnTo>
                <a:lnTo>
                  <a:pt x="99174" y="294945"/>
                </a:lnTo>
                <a:lnTo>
                  <a:pt x="105834" y="293782"/>
                </a:lnTo>
                <a:lnTo>
                  <a:pt x="112179" y="293006"/>
                </a:lnTo>
                <a:lnTo>
                  <a:pt x="119267" y="291537"/>
                </a:lnTo>
                <a:lnTo>
                  <a:pt x="126849" y="289605"/>
                </a:lnTo>
                <a:lnTo>
                  <a:pt x="134762" y="287364"/>
                </a:lnTo>
                <a:lnTo>
                  <a:pt x="140989" y="285871"/>
                </a:lnTo>
                <a:lnTo>
                  <a:pt x="146094" y="284875"/>
                </a:lnTo>
                <a:lnTo>
                  <a:pt x="150449" y="284211"/>
                </a:lnTo>
                <a:lnTo>
                  <a:pt x="155257" y="282816"/>
                </a:lnTo>
                <a:lnTo>
                  <a:pt x="160368" y="280933"/>
                </a:lnTo>
                <a:lnTo>
                  <a:pt x="176304" y="27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8"/>
          <p:cNvSpPr/>
          <p:nvPr/>
        </p:nvSpPr>
        <p:spPr>
          <a:xfrm>
            <a:off x="3080489" y="1088812"/>
            <a:ext cx="145629" cy="178569"/>
          </a:xfrm>
          <a:custGeom>
            <a:avLst/>
            <a:gdLst/>
            <a:ahLst/>
            <a:cxnLst/>
            <a:rect l="0" t="0" r="0" b="0"/>
            <a:pathLst>
              <a:path w="145629" h="178569">
                <a:moveTo>
                  <a:pt x="8468" y="8468"/>
                </a:moveTo>
                <a:lnTo>
                  <a:pt x="3917" y="8468"/>
                </a:lnTo>
                <a:lnTo>
                  <a:pt x="2577" y="7515"/>
                </a:lnTo>
                <a:lnTo>
                  <a:pt x="1683" y="5928"/>
                </a:lnTo>
                <a:lnTo>
                  <a:pt x="0" y="248"/>
                </a:lnTo>
                <a:lnTo>
                  <a:pt x="4478" y="0"/>
                </a:lnTo>
                <a:lnTo>
                  <a:pt x="5808" y="917"/>
                </a:lnTo>
                <a:lnTo>
                  <a:pt x="6695" y="2482"/>
                </a:lnTo>
                <a:lnTo>
                  <a:pt x="7286" y="4477"/>
                </a:lnTo>
                <a:lnTo>
                  <a:pt x="10483" y="9234"/>
                </a:lnTo>
                <a:lnTo>
                  <a:pt x="12669" y="11836"/>
                </a:lnTo>
                <a:lnTo>
                  <a:pt x="14126" y="14523"/>
                </a:lnTo>
                <a:lnTo>
                  <a:pt x="15745" y="20049"/>
                </a:lnTo>
                <a:lnTo>
                  <a:pt x="16177" y="22856"/>
                </a:lnTo>
                <a:lnTo>
                  <a:pt x="16465" y="25680"/>
                </a:lnTo>
                <a:lnTo>
                  <a:pt x="16657" y="28515"/>
                </a:lnTo>
                <a:lnTo>
                  <a:pt x="16785" y="31357"/>
                </a:lnTo>
                <a:lnTo>
                  <a:pt x="16927" y="37056"/>
                </a:lnTo>
                <a:lnTo>
                  <a:pt x="17040" y="130849"/>
                </a:lnTo>
                <a:lnTo>
                  <a:pt x="17993" y="134822"/>
                </a:lnTo>
                <a:lnTo>
                  <a:pt x="19580" y="139377"/>
                </a:lnTo>
                <a:lnTo>
                  <a:pt x="21591" y="144318"/>
                </a:lnTo>
                <a:lnTo>
                  <a:pt x="22932" y="148564"/>
                </a:lnTo>
                <a:lnTo>
                  <a:pt x="23826" y="152348"/>
                </a:lnTo>
                <a:lnTo>
                  <a:pt x="24421" y="155823"/>
                </a:lnTo>
                <a:lnTo>
                  <a:pt x="25771" y="159092"/>
                </a:lnTo>
                <a:lnTo>
                  <a:pt x="27623" y="162224"/>
                </a:lnTo>
                <a:lnTo>
                  <a:pt x="29811" y="165264"/>
                </a:lnTo>
                <a:lnTo>
                  <a:pt x="32221" y="167291"/>
                </a:lnTo>
                <a:lnTo>
                  <a:pt x="34781" y="168642"/>
                </a:lnTo>
                <a:lnTo>
                  <a:pt x="37440" y="169543"/>
                </a:lnTo>
                <a:lnTo>
                  <a:pt x="39213" y="171096"/>
                </a:lnTo>
                <a:lnTo>
                  <a:pt x="40395" y="173084"/>
                </a:lnTo>
                <a:lnTo>
                  <a:pt x="41182" y="175362"/>
                </a:lnTo>
                <a:lnTo>
                  <a:pt x="42660" y="176880"/>
                </a:lnTo>
                <a:lnTo>
                  <a:pt x="44598" y="177893"/>
                </a:lnTo>
                <a:lnTo>
                  <a:pt x="46842" y="178568"/>
                </a:lnTo>
                <a:lnTo>
                  <a:pt x="50243" y="178065"/>
                </a:lnTo>
                <a:lnTo>
                  <a:pt x="54416" y="176778"/>
                </a:lnTo>
                <a:lnTo>
                  <a:pt x="59102" y="174967"/>
                </a:lnTo>
                <a:lnTo>
                  <a:pt x="63179" y="173760"/>
                </a:lnTo>
                <a:lnTo>
                  <a:pt x="66850" y="172955"/>
                </a:lnTo>
                <a:lnTo>
                  <a:pt x="70249" y="172418"/>
                </a:lnTo>
                <a:lnTo>
                  <a:pt x="73468" y="171108"/>
                </a:lnTo>
                <a:lnTo>
                  <a:pt x="76566" y="169282"/>
                </a:lnTo>
                <a:lnTo>
                  <a:pt x="79584" y="167112"/>
                </a:lnTo>
                <a:lnTo>
                  <a:pt x="83501" y="164713"/>
                </a:lnTo>
                <a:lnTo>
                  <a:pt x="88018" y="162161"/>
                </a:lnTo>
                <a:lnTo>
                  <a:pt x="92933" y="159507"/>
                </a:lnTo>
                <a:lnTo>
                  <a:pt x="97163" y="156786"/>
                </a:lnTo>
                <a:lnTo>
                  <a:pt x="100936" y="154019"/>
                </a:lnTo>
                <a:lnTo>
                  <a:pt x="104403" y="151222"/>
                </a:lnTo>
                <a:lnTo>
                  <a:pt x="108620" y="148405"/>
                </a:lnTo>
                <a:lnTo>
                  <a:pt x="113336" y="145574"/>
                </a:lnTo>
                <a:lnTo>
                  <a:pt x="118385" y="142734"/>
                </a:lnTo>
                <a:lnTo>
                  <a:pt x="123656" y="138936"/>
                </a:lnTo>
                <a:lnTo>
                  <a:pt x="129075" y="134499"/>
                </a:lnTo>
                <a:lnTo>
                  <a:pt x="145628" y="119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9"/>
          <p:cNvSpPr/>
          <p:nvPr/>
        </p:nvSpPr>
        <p:spPr>
          <a:xfrm>
            <a:off x="3106111" y="934402"/>
            <a:ext cx="8565" cy="17146"/>
          </a:xfrm>
          <a:custGeom>
            <a:avLst/>
            <a:gdLst/>
            <a:ahLst/>
            <a:cxnLst/>
            <a:rect l="0" t="0" r="0" b="0"/>
            <a:pathLst>
              <a:path w="8565" h="17146">
                <a:moveTo>
                  <a:pt x="8564" y="17145"/>
                </a:moveTo>
                <a:lnTo>
                  <a:pt x="4013" y="17145"/>
                </a:lnTo>
                <a:lnTo>
                  <a:pt x="2672" y="16193"/>
                </a:lnTo>
                <a:lnTo>
                  <a:pt x="1778" y="14605"/>
                </a:lnTo>
                <a:lnTo>
                  <a:pt x="344" y="9764"/>
                </a:lnTo>
                <a:lnTo>
                  <a:pt x="226" y="8414"/>
                </a:lnTo>
                <a:lnTo>
                  <a:pt x="148" y="6562"/>
                </a:lnTo>
                <a:lnTo>
                  <a:pt x="0" y="384"/>
                </a:lnTo>
                <a:lnTo>
                  <a:pt x="950" y="256"/>
                </a:lnTo>
                <a:lnTo>
                  <a:pt x="2535" y="171"/>
                </a:lnTo>
                <a:lnTo>
                  <a:pt x="85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0"/>
          <p:cNvSpPr/>
          <p:nvPr/>
        </p:nvSpPr>
        <p:spPr>
          <a:xfrm>
            <a:off x="2103119" y="1491617"/>
            <a:ext cx="1294449" cy="60006"/>
          </a:xfrm>
          <a:custGeom>
            <a:avLst/>
            <a:gdLst/>
            <a:ahLst/>
            <a:cxnLst/>
            <a:rect l="0" t="0" r="0" b="0"/>
            <a:pathLst>
              <a:path w="1294449" h="60006">
                <a:moveTo>
                  <a:pt x="0" y="60005"/>
                </a:moveTo>
                <a:lnTo>
                  <a:pt x="57408" y="60005"/>
                </a:lnTo>
                <a:lnTo>
                  <a:pt x="63989" y="59052"/>
                </a:lnTo>
                <a:lnTo>
                  <a:pt x="71235" y="57465"/>
                </a:lnTo>
                <a:lnTo>
                  <a:pt x="78923" y="55454"/>
                </a:lnTo>
                <a:lnTo>
                  <a:pt x="86905" y="54114"/>
                </a:lnTo>
                <a:lnTo>
                  <a:pt x="103395" y="52624"/>
                </a:lnTo>
                <a:lnTo>
                  <a:pt x="128743" y="51786"/>
                </a:lnTo>
                <a:lnTo>
                  <a:pt x="138217" y="50715"/>
                </a:lnTo>
                <a:lnTo>
                  <a:pt x="148342" y="49050"/>
                </a:lnTo>
                <a:lnTo>
                  <a:pt x="158903" y="46986"/>
                </a:lnTo>
                <a:lnTo>
                  <a:pt x="168800" y="45611"/>
                </a:lnTo>
                <a:lnTo>
                  <a:pt x="187418" y="44083"/>
                </a:lnTo>
                <a:lnTo>
                  <a:pt x="223066" y="43222"/>
                </a:lnTo>
                <a:lnTo>
                  <a:pt x="235388" y="42149"/>
                </a:lnTo>
                <a:lnTo>
                  <a:pt x="247413" y="40481"/>
                </a:lnTo>
                <a:lnTo>
                  <a:pt x="259240" y="38417"/>
                </a:lnTo>
                <a:lnTo>
                  <a:pt x="271887" y="37040"/>
                </a:lnTo>
                <a:lnTo>
                  <a:pt x="298639" y="35511"/>
                </a:lnTo>
                <a:lnTo>
                  <a:pt x="326404" y="34831"/>
                </a:lnTo>
                <a:lnTo>
                  <a:pt x="354618" y="33577"/>
                </a:lnTo>
                <a:lnTo>
                  <a:pt x="368810" y="31909"/>
                </a:lnTo>
                <a:lnTo>
                  <a:pt x="383034" y="29844"/>
                </a:lnTo>
                <a:lnTo>
                  <a:pt x="398231" y="28468"/>
                </a:lnTo>
                <a:lnTo>
                  <a:pt x="430357" y="26939"/>
                </a:lnTo>
                <a:lnTo>
                  <a:pt x="476022" y="26078"/>
                </a:lnTo>
                <a:lnTo>
                  <a:pt x="491656" y="25004"/>
                </a:lnTo>
                <a:lnTo>
                  <a:pt x="507793" y="23336"/>
                </a:lnTo>
                <a:lnTo>
                  <a:pt x="524267" y="21272"/>
                </a:lnTo>
                <a:lnTo>
                  <a:pt x="540964" y="19895"/>
                </a:lnTo>
                <a:lnTo>
                  <a:pt x="574756" y="18366"/>
                </a:lnTo>
                <a:lnTo>
                  <a:pt x="591769" y="17006"/>
                </a:lnTo>
                <a:lnTo>
                  <a:pt x="608825" y="15146"/>
                </a:lnTo>
                <a:lnTo>
                  <a:pt x="625911" y="12954"/>
                </a:lnTo>
                <a:lnTo>
                  <a:pt x="643017" y="11493"/>
                </a:lnTo>
                <a:lnTo>
                  <a:pt x="677263" y="9869"/>
                </a:lnTo>
                <a:lnTo>
                  <a:pt x="728673" y="8955"/>
                </a:lnTo>
                <a:lnTo>
                  <a:pt x="898569" y="8580"/>
                </a:lnTo>
                <a:lnTo>
                  <a:pt x="917181" y="7624"/>
                </a:lnTo>
                <a:lnTo>
                  <a:pt x="936257" y="6034"/>
                </a:lnTo>
                <a:lnTo>
                  <a:pt x="955641" y="4022"/>
                </a:lnTo>
                <a:lnTo>
                  <a:pt x="974279" y="2681"/>
                </a:lnTo>
                <a:lnTo>
                  <a:pt x="1010229" y="1190"/>
                </a:lnTo>
                <a:lnTo>
                  <a:pt x="1058046" y="351"/>
                </a:lnTo>
                <a:lnTo>
                  <a:pt x="1223552" y="0"/>
                </a:lnTo>
                <a:lnTo>
                  <a:pt x="1231944" y="952"/>
                </a:lnTo>
                <a:lnTo>
                  <a:pt x="1239444" y="2539"/>
                </a:lnTo>
                <a:lnTo>
                  <a:pt x="1246349" y="4549"/>
                </a:lnTo>
                <a:lnTo>
                  <a:pt x="1252857" y="5889"/>
                </a:lnTo>
                <a:lnTo>
                  <a:pt x="1265168" y="7379"/>
                </a:lnTo>
                <a:lnTo>
                  <a:pt x="1270165" y="8728"/>
                </a:lnTo>
                <a:lnTo>
                  <a:pt x="1274450" y="10581"/>
                </a:lnTo>
                <a:lnTo>
                  <a:pt x="1278258" y="12768"/>
                </a:lnTo>
                <a:lnTo>
                  <a:pt x="1281750" y="14226"/>
                </a:lnTo>
                <a:lnTo>
                  <a:pt x="1288169" y="15846"/>
                </a:lnTo>
                <a:lnTo>
                  <a:pt x="1294448" y="1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1"/>
          <p:cNvSpPr/>
          <p:nvPr/>
        </p:nvSpPr>
        <p:spPr>
          <a:xfrm>
            <a:off x="2248852" y="1740217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34290" y="25718"/>
                </a:moveTo>
                <a:lnTo>
                  <a:pt x="18441" y="9869"/>
                </a:lnTo>
                <a:lnTo>
                  <a:pt x="17056" y="9437"/>
                </a:lnTo>
                <a:lnTo>
                  <a:pt x="15181" y="9149"/>
                </a:lnTo>
                <a:lnTo>
                  <a:pt x="12978" y="8957"/>
                </a:lnTo>
                <a:lnTo>
                  <a:pt x="10557" y="7876"/>
                </a:lnTo>
                <a:lnTo>
                  <a:pt x="7991" y="620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2"/>
          <p:cNvSpPr/>
          <p:nvPr/>
        </p:nvSpPr>
        <p:spPr>
          <a:xfrm>
            <a:off x="2540317" y="1860339"/>
            <a:ext cx="308611" cy="17039"/>
          </a:xfrm>
          <a:custGeom>
            <a:avLst/>
            <a:gdLst/>
            <a:ahLst/>
            <a:cxnLst/>
            <a:rect l="0" t="0" r="0" b="0"/>
            <a:pathLst>
              <a:path w="308611" h="17039">
                <a:moveTo>
                  <a:pt x="0" y="17038"/>
                </a:moveTo>
                <a:lnTo>
                  <a:pt x="53560" y="17038"/>
                </a:lnTo>
                <a:lnTo>
                  <a:pt x="60472" y="16086"/>
                </a:lnTo>
                <a:lnTo>
                  <a:pt x="66985" y="14498"/>
                </a:lnTo>
                <a:lnTo>
                  <a:pt x="73231" y="12487"/>
                </a:lnTo>
                <a:lnTo>
                  <a:pt x="80253" y="11147"/>
                </a:lnTo>
                <a:lnTo>
                  <a:pt x="87792" y="10253"/>
                </a:lnTo>
                <a:lnTo>
                  <a:pt x="95676" y="9657"/>
                </a:lnTo>
                <a:lnTo>
                  <a:pt x="104741" y="9260"/>
                </a:lnTo>
                <a:lnTo>
                  <a:pt x="124974" y="8819"/>
                </a:lnTo>
                <a:lnTo>
                  <a:pt x="133799" y="7748"/>
                </a:lnTo>
                <a:lnTo>
                  <a:pt x="141587" y="6082"/>
                </a:lnTo>
                <a:lnTo>
                  <a:pt x="148684" y="4019"/>
                </a:lnTo>
                <a:lnTo>
                  <a:pt x="156272" y="2644"/>
                </a:lnTo>
                <a:lnTo>
                  <a:pt x="164189" y="1727"/>
                </a:lnTo>
                <a:lnTo>
                  <a:pt x="172324" y="1116"/>
                </a:lnTo>
                <a:lnTo>
                  <a:pt x="180605" y="708"/>
                </a:lnTo>
                <a:lnTo>
                  <a:pt x="197426" y="255"/>
                </a:lnTo>
                <a:lnTo>
                  <a:pt x="218411" y="0"/>
                </a:lnTo>
                <a:lnTo>
                  <a:pt x="225617" y="917"/>
                </a:lnTo>
                <a:lnTo>
                  <a:pt x="233279" y="2481"/>
                </a:lnTo>
                <a:lnTo>
                  <a:pt x="241244" y="4476"/>
                </a:lnTo>
                <a:lnTo>
                  <a:pt x="248460" y="5806"/>
                </a:lnTo>
                <a:lnTo>
                  <a:pt x="255175" y="6692"/>
                </a:lnTo>
                <a:lnTo>
                  <a:pt x="261556" y="7283"/>
                </a:lnTo>
                <a:lnTo>
                  <a:pt x="267716" y="7677"/>
                </a:lnTo>
                <a:lnTo>
                  <a:pt x="279640" y="8115"/>
                </a:lnTo>
                <a:lnTo>
                  <a:pt x="295973" y="8396"/>
                </a:lnTo>
                <a:lnTo>
                  <a:pt x="308610" y="8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23"/>
          <p:cNvSpPr/>
          <p:nvPr/>
        </p:nvSpPr>
        <p:spPr>
          <a:xfrm>
            <a:off x="2686050" y="1808797"/>
            <a:ext cx="59900" cy="290230"/>
          </a:xfrm>
          <a:custGeom>
            <a:avLst/>
            <a:gdLst/>
            <a:ahLst/>
            <a:cxnLst/>
            <a:rect l="0" t="0" r="0" b="0"/>
            <a:pathLst>
              <a:path w="59900" h="290230">
                <a:moveTo>
                  <a:pt x="8572" y="0"/>
                </a:moveTo>
                <a:lnTo>
                  <a:pt x="31" y="0"/>
                </a:lnTo>
                <a:lnTo>
                  <a:pt x="0" y="121712"/>
                </a:lnTo>
                <a:lnTo>
                  <a:pt x="952" y="128767"/>
                </a:lnTo>
                <a:lnTo>
                  <a:pt x="2539" y="135374"/>
                </a:lnTo>
                <a:lnTo>
                  <a:pt x="11931" y="164218"/>
                </a:lnTo>
                <a:lnTo>
                  <a:pt x="13669" y="171391"/>
                </a:lnTo>
                <a:lnTo>
                  <a:pt x="14828" y="178078"/>
                </a:lnTo>
                <a:lnTo>
                  <a:pt x="15600" y="184441"/>
                </a:lnTo>
                <a:lnTo>
                  <a:pt x="17067" y="190589"/>
                </a:lnTo>
                <a:lnTo>
                  <a:pt x="18998" y="196592"/>
                </a:lnTo>
                <a:lnTo>
                  <a:pt x="21238" y="202499"/>
                </a:lnTo>
                <a:lnTo>
                  <a:pt x="22731" y="208342"/>
                </a:lnTo>
                <a:lnTo>
                  <a:pt x="23726" y="214142"/>
                </a:lnTo>
                <a:lnTo>
                  <a:pt x="24390" y="219914"/>
                </a:lnTo>
                <a:lnTo>
                  <a:pt x="25785" y="225667"/>
                </a:lnTo>
                <a:lnTo>
                  <a:pt x="27667" y="231407"/>
                </a:lnTo>
                <a:lnTo>
                  <a:pt x="29874" y="237139"/>
                </a:lnTo>
                <a:lnTo>
                  <a:pt x="32298" y="241913"/>
                </a:lnTo>
                <a:lnTo>
                  <a:pt x="34867" y="246048"/>
                </a:lnTo>
                <a:lnTo>
                  <a:pt x="37532" y="249757"/>
                </a:lnTo>
                <a:lnTo>
                  <a:pt x="39309" y="253182"/>
                </a:lnTo>
                <a:lnTo>
                  <a:pt x="40493" y="256418"/>
                </a:lnTo>
                <a:lnTo>
                  <a:pt x="41283" y="259528"/>
                </a:lnTo>
                <a:lnTo>
                  <a:pt x="42762" y="262554"/>
                </a:lnTo>
                <a:lnTo>
                  <a:pt x="44700" y="265523"/>
                </a:lnTo>
                <a:lnTo>
                  <a:pt x="46945" y="268456"/>
                </a:lnTo>
                <a:lnTo>
                  <a:pt x="48442" y="271363"/>
                </a:lnTo>
                <a:lnTo>
                  <a:pt x="50104" y="277133"/>
                </a:lnTo>
                <a:lnTo>
                  <a:pt x="51040" y="281186"/>
                </a:lnTo>
                <a:lnTo>
                  <a:pt x="52124" y="281755"/>
                </a:lnTo>
                <a:lnTo>
                  <a:pt x="53799" y="282134"/>
                </a:lnTo>
                <a:lnTo>
                  <a:pt x="55869" y="282387"/>
                </a:lnTo>
                <a:lnTo>
                  <a:pt x="57248" y="283508"/>
                </a:lnTo>
                <a:lnTo>
                  <a:pt x="58168" y="285208"/>
                </a:lnTo>
                <a:lnTo>
                  <a:pt x="59644" y="290229"/>
                </a:lnTo>
                <a:lnTo>
                  <a:pt x="59765" y="289689"/>
                </a:lnTo>
                <a:lnTo>
                  <a:pt x="59899" y="286548"/>
                </a:lnTo>
                <a:lnTo>
                  <a:pt x="58983" y="285330"/>
                </a:lnTo>
                <a:lnTo>
                  <a:pt x="57419" y="284517"/>
                </a:lnTo>
                <a:lnTo>
                  <a:pt x="51434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4"/>
          <p:cNvSpPr/>
          <p:nvPr/>
        </p:nvSpPr>
        <p:spPr>
          <a:xfrm>
            <a:off x="2900362" y="1749184"/>
            <a:ext cx="300039" cy="368189"/>
          </a:xfrm>
          <a:custGeom>
            <a:avLst/>
            <a:gdLst/>
            <a:ahLst/>
            <a:cxnLst/>
            <a:rect l="0" t="0" r="0" b="0"/>
            <a:pathLst>
              <a:path w="300039" h="368189">
                <a:moveTo>
                  <a:pt x="0" y="59613"/>
                </a:moveTo>
                <a:lnTo>
                  <a:pt x="4551" y="55062"/>
                </a:lnTo>
                <a:lnTo>
                  <a:pt x="5892" y="52769"/>
                </a:lnTo>
                <a:lnTo>
                  <a:pt x="8219" y="44013"/>
                </a:lnTo>
                <a:lnTo>
                  <a:pt x="8468" y="38375"/>
                </a:lnTo>
                <a:lnTo>
                  <a:pt x="9455" y="35929"/>
                </a:lnTo>
                <a:lnTo>
                  <a:pt x="13092" y="30672"/>
                </a:lnTo>
                <a:lnTo>
                  <a:pt x="15396" y="28889"/>
                </a:lnTo>
                <a:lnTo>
                  <a:pt x="17884" y="27700"/>
                </a:lnTo>
                <a:lnTo>
                  <a:pt x="20495" y="26908"/>
                </a:lnTo>
                <a:lnTo>
                  <a:pt x="25936" y="23487"/>
                </a:lnTo>
                <a:lnTo>
                  <a:pt x="34355" y="16207"/>
                </a:lnTo>
                <a:lnTo>
                  <a:pt x="37191" y="13530"/>
                </a:lnTo>
                <a:lnTo>
                  <a:pt x="40034" y="11746"/>
                </a:lnTo>
                <a:lnTo>
                  <a:pt x="48586" y="8283"/>
                </a:lnTo>
                <a:lnTo>
                  <a:pt x="54296" y="4097"/>
                </a:lnTo>
                <a:lnTo>
                  <a:pt x="58105" y="2600"/>
                </a:lnTo>
                <a:lnTo>
                  <a:pt x="67417" y="936"/>
                </a:lnTo>
                <a:lnTo>
                  <a:pt x="72567" y="493"/>
                </a:lnTo>
                <a:lnTo>
                  <a:pt x="77906" y="197"/>
                </a:lnTo>
                <a:lnTo>
                  <a:pt x="83370" y="0"/>
                </a:lnTo>
                <a:lnTo>
                  <a:pt x="88917" y="821"/>
                </a:lnTo>
                <a:lnTo>
                  <a:pt x="94521" y="2321"/>
                </a:lnTo>
                <a:lnTo>
                  <a:pt x="100161" y="4273"/>
                </a:lnTo>
                <a:lnTo>
                  <a:pt x="108969" y="6443"/>
                </a:lnTo>
                <a:lnTo>
                  <a:pt x="112651" y="7021"/>
                </a:lnTo>
                <a:lnTo>
                  <a:pt x="119282" y="10204"/>
                </a:lnTo>
                <a:lnTo>
                  <a:pt x="128370" y="17351"/>
                </a:lnTo>
                <a:lnTo>
                  <a:pt x="137096" y="25501"/>
                </a:lnTo>
                <a:lnTo>
                  <a:pt x="148577" y="36788"/>
                </a:lnTo>
                <a:lnTo>
                  <a:pt x="150487" y="39634"/>
                </a:lnTo>
                <a:lnTo>
                  <a:pt x="152608" y="45336"/>
                </a:lnTo>
                <a:lnTo>
                  <a:pt x="153551" y="53585"/>
                </a:lnTo>
                <a:lnTo>
                  <a:pt x="153802" y="58452"/>
                </a:lnTo>
                <a:lnTo>
                  <a:pt x="156621" y="68939"/>
                </a:lnTo>
                <a:lnTo>
                  <a:pt x="160097" y="79951"/>
                </a:lnTo>
                <a:lnTo>
                  <a:pt x="161642" y="91195"/>
                </a:lnTo>
                <a:lnTo>
                  <a:pt x="161101" y="95907"/>
                </a:lnTo>
                <a:lnTo>
                  <a:pt x="159788" y="100002"/>
                </a:lnTo>
                <a:lnTo>
                  <a:pt x="157961" y="103684"/>
                </a:lnTo>
                <a:lnTo>
                  <a:pt x="155930" y="112855"/>
                </a:lnTo>
                <a:lnTo>
                  <a:pt x="154075" y="124234"/>
                </a:lnTo>
                <a:lnTo>
                  <a:pt x="152246" y="131268"/>
                </a:lnTo>
                <a:lnTo>
                  <a:pt x="150075" y="138816"/>
                </a:lnTo>
                <a:lnTo>
                  <a:pt x="147675" y="145752"/>
                </a:lnTo>
                <a:lnTo>
                  <a:pt x="145123" y="152282"/>
                </a:lnTo>
                <a:lnTo>
                  <a:pt x="142469" y="158540"/>
                </a:lnTo>
                <a:lnTo>
                  <a:pt x="140699" y="164617"/>
                </a:lnTo>
                <a:lnTo>
                  <a:pt x="139519" y="170573"/>
                </a:lnTo>
                <a:lnTo>
                  <a:pt x="138733" y="176449"/>
                </a:lnTo>
                <a:lnTo>
                  <a:pt x="137256" y="182271"/>
                </a:lnTo>
                <a:lnTo>
                  <a:pt x="135319" y="188058"/>
                </a:lnTo>
                <a:lnTo>
                  <a:pt x="133075" y="193820"/>
                </a:lnTo>
                <a:lnTo>
                  <a:pt x="125502" y="205303"/>
                </a:lnTo>
                <a:lnTo>
                  <a:pt x="120815" y="211032"/>
                </a:lnTo>
                <a:lnTo>
                  <a:pt x="116739" y="217709"/>
                </a:lnTo>
                <a:lnTo>
                  <a:pt x="113068" y="225018"/>
                </a:lnTo>
                <a:lnTo>
                  <a:pt x="109669" y="232748"/>
                </a:lnTo>
                <a:lnTo>
                  <a:pt x="105892" y="243877"/>
                </a:lnTo>
                <a:lnTo>
                  <a:pt x="103261" y="252951"/>
                </a:lnTo>
                <a:lnTo>
                  <a:pt x="98916" y="263333"/>
                </a:lnTo>
                <a:lnTo>
                  <a:pt x="96350" y="274298"/>
                </a:lnTo>
                <a:lnTo>
                  <a:pt x="95210" y="285521"/>
                </a:lnTo>
                <a:lnTo>
                  <a:pt x="94703" y="296859"/>
                </a:lnTo>
                <a:lnTo>
                  <a:pt x="93615" y="301597"/>
                </a:lnTo>
                <a:lnTo>
                  <a:pt x="88486" y="312816"/>
                </a:lnTo>
                <a:lnTo>
                  <a:pt x="86952" y="319150"/>
                </a:lnTo>
                <a:lnTo>
                  <a:pt x="86270" y="327680"/>
                </a:lnTo>
                <a:lnTo>
                  <a:pt x="85833" y="339577"/>
                </a:lnTo>
                <a:lnTo>
                  <a:pt x="85757" y="346189"/>
                </a:lnTo>
                <a:lnTo>
                  <a:pt x="86699" y="348771"/>
                </a:lnTo>
                <a:lnTo>
                  <a:pt x="93109" y="358030"/>
                </a:lnTo>
                <a:lnTo>
                  <a:pt x="98496" y="363721"/>
                </a:lnTo>
                <a:lnTo>
                  <a:pt x="101859" y="365222"/>
                </a:lnTo>
                <a:lnTo>
                  <a:pt x="110676" y="366889"/>
                </a:lnTo>
                <a:lnTo>
                  <a:pt x="118404" y="367630"/>
                </a:lnTo>
                <a:lnTo>
                  <a:pt x="125014" y="367960"/>
                </a:lnTo>
                <a:lnTo>
                  <a:pt x="134090" y="368145"/>
                </a:lnTo>
                <a:lnTo>
                  <a:pt x="139923" y="368188"/>
                </a:lnTo>
                <a:lnTo>
                  <a:pt x="148230" y="365668"/>
                </a:lnTo>
                <a:lnTo>
                  <a:pt x="157320" y="362325"/>
                </a:lnTo>
                <a:lnTo>
                  <a:pt x="164535" y="360839"/>
                </a:lnTo>
                <a:lnTo>
                  <a:pt x="173457" y="360179"/>
                </a:lnTo>
                <a:lnTo>
                  <a:pt x="178503" y="360003"/>
                </a:lnTo>
                <a:lnTo>
                  <a:pt x="183772" y="358933"/>
                </a:lnTo>
                <a:lnTo>
                  <a:pt x="189190" y="357267"/>
                </a:lnTo>
                <a:lnTo>
                  <a:pt x="194707" y="355204"/>
                </a:lnTo>
                <a:lnTo>
                  <a:pt x="203376" y="350372"/>
                </a:lnTo>
                <a:lnTo>
                  <a:pt x="207022" y="347750"/>
                </a:lnTo>
                <a:lnTo>
                  <a:pt x="212310" y="346002"/>
                </a:lnTo>
                <a:lnTo>
                  <a:pt x="218692" y="344836"/>
                </a:lnTo>
                <a:lnTo>
                  <a:pt x="225805" y="344059"/>
                </a:lnTo>
                <a:lnTo>
                  <a:pt x="232452" y="342589"/>
                </a:lnTo>
                <a:lnTo>
                  <a:pt x="238788" y="340656"/>
                </a:lnTo>
                <a:lnTo>
                  <a:pt x="244917" y="338415"/>
                </a:lnTo>
                <a:lnTo>
                  <a:pt x="250908" y="335969"/>
                </a:lnTo>
                <a:lnTo>
                  <a:pt x="256807" y="333385"/>
                </a:lnTo>
                <a:lnTo>
                  <a:pt x="262645" y="330710"/>
                </a:lnTo>
                <a:lnTo>
                  <a:pt x="271671" y="327738"/>
                </a:lnTo>
                <a:lnTo>
                  <a:pt x="279810" y="325465"/>
                </a:lnTo>
                <a:lnTo>
                  <a:pt x="284648" y="323525"/>
                </a:lnTo>
                <a:lnTo>
                  <a:pt x="300038" y="3167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5"/>
          <p:cNvSpPr/>
          <p:nvPr/>
        </p:nvSpPr>
        <p:spPr>
          <a:xfrm>
            <a:off x="3217649" y="1911676"/>
            <a:ext cx="119911" cy="196759"/>
          </a:xfrm>
          <a:custGeom>
            <a:avLst/>
            <a:gdLst/>
            <a:ahLst/>
            <a:cxnLst/>
            <a:rect l="0" t="0" r="0" b="0"/>
            <a:pathLst>
              <a:path w="119911" h="196759">
                <a:moveTo>
                  <a:pt x="8468" y="8563"/>
                </a:moveTo>
                <a:lnTo>
                  <a:pt x="8468" y="4013"/>
                </a:lnTo>
                <a:lnTo>
                  <a:pt x="7515" y="2672"/>
                </a:lnTo>
                <a:lnTo>
                  <a:pt x="5928" y="1778"/>
                </a:lnTo>
                <a:lnTo>
                  <a:pt x="0" y="22"/>
                </a:lnTo>
                <a:lnTo>
                  <a:pt x="4478" y="0"/>
                </a:lnTo>
                <a:lnTo>
                  <a:pt x="5808" y="950"/>
                </a:lnTo>
                <a:lnTo>
                  <a:pt x="6694" y="2535"/>
                </a:lnTo>
                <a:lnTo>
                  <a:pt x="7680" y="6837"/>
                </a:lnTo>
                <a:lnTo>
                  <a:pt x="8118" y="11924"/>
                </a:lnTo>
                <a:lnTo>
                  <a:pt x="8312" y="17359"/>
                </a:lnTo>
                <a:lnTo>
                  <a:pt x="8422" y="28315"/>
                </a:lnTo>
                <a:lnTo>
                  <a:pt x="8467" y="75523"/>
                </a:lnTo>
                <a:lnTo>
                  <a:pt x="9420" y="80826"/>
                </a:lnTo>
                <a:lnTo>
                  <a:pt x="11008" y="86266"/>
                </a:lnTo>
                <a:lnTo>
                  <a:pt x="13019" y="91798"/>
                </a:lnTo>
                <a:lnTo>
                  <a:pt x="14359" y="96438"/>
                </a:lnTo>
                <a:lnTo>
                  <a:pt x="15253" y="100484"/>
                </a:lnTo>
                <a:lnTo>
                  <a:pt x="15849" y="104134"/>
                </a:lnTo>
                <a:lnTo>
                  <a:pt x="16246" y="108472"/>
                </a:lnTo>
                <a:lnTo>
                  <a:pt x="16511" y="113269"/>
                </a:lnTo>
                <a:lnTo>
                  <a:pt x="16805" y="123679"/>
                </a:lnTo>
                <a:lnTo>
                  <a:pt x="17039" y="176269"/>
                </a:lnTo>
                <a:lnTo>
                  <a:pt x="17040" y="182477"/>
                </a:lnTo>
                <a:lnTo>
                  <a:pt x="17993" y="184513"/>
                </a:lnTo>
                <a:lnTo>
                  <a:pt x="19580" y="185871"/>
                </a:lnTo>
                <a:lnTo>
                  <a:pt x="21591" y="186776"/>
                </a:lnTo>
                <a:lnTo>
                  <a:pt x="22932" y="188332"/>
                </a:lnTo>
                <a:lnTo>
                  <a:pt x="23826" y="190322"/>
                </a:lnTo>
                <a:lnTo>
                  <a:pt x="25260" y="195808"/>
                </a:lnTo>
                <a:lnTo>
                  <a:pt x="26330" y="196258"/>
                </a:lnTo>
                <a:lnTo>
                  <a:pt x="30059" y="196758"/>
                </a:lnTo>
                <a:lnTo>
                  <a:pt x="32387" y="195939"/>
                </a:lnTo>
                <a:lnTo>
                  <a:pt x="34892" y="194441"/>
                </a:lnTo>
                <a:lnTo>
                  <a:pt x="37514" y="192489"/>
                </a:lnTo>
                <a:lnTo>
                  <a:pt x="41167" y="191188"/>
                </a:lnTo>
                <a:lnTo>
                  <a:pt x="45507" y="190321"/>
                </a:lnTo>
                <a:lnTo>
                  <a:pt x="50306" y="189743"/>
                </a:lnTo>
                <a:lnTo>
                  <a:pt x="54457" y="188405"/>
                </a:lnTo>
                <a:lnTo>
                  <a:pt x="58178" y="186560"/>
                </a:lnTo>
                <a:lnTo>
                  <a:pt x="61610" y="184378"/>
                </a:lnTo>
                <a:lnTo>
                  <a:pt x="64851" y="181971"/>
                </a:lnTo>
                <a:lnTo>
                  <a:pt x="67964" y="179413"/>
                </a:lnTo>
                <a:lnTo>
                  <a:pt x="70992" y="176756"/>
                </a:lnTo>
                <a:lnTo>
                  <a:pt x="73963" y="174032"/>
                </a:lnTo>
                <a:lnTo>
                  <a:pt x="79804" y="168465"/>
                </a:lnTo>
                <a:lnTo>
                  <a:pt x="83648" y="165647"/>
                </a:lnTo>
                <a:lnTo>
                  <a:pt x="88116" y="162816"/>
                </a:lnTo>
                <a:lnTo>
                  <a:pt x="92999" y="159976"/>
                </a:lnTo>
                <a:lnTo>
                  <a:pt x="97207" y="157130"/>
                </a:lnTo>
                <a:lnTo>
                  <a:pt x="100965" y="154281"/>
                </a:lnTo>
                <a:lnTo>
                  <a:pt x="104423" y="151428"/>
                </a:lnTo>
                <a:lnTo>
                  <a:pt x="107680" y="147622"/>
                </a:lnTo>
                <a:lnTo>
                  <a:pt x="110805" y="143179"/>
                </a:lnTo>
                <a:lnTo>
                  <a:pt x="113840" y="138312"/>
                </a:lnTo>
                <a:lnTo>
                  <a:pt x="115863" y="134115"/>
                </a:lnTo>
                <a:lnTo>
                  <a:pt x="117212" y="130365"/>
                </a:lnTo>
                <a:lnTo>
                  <a:pt x="118112" y="126912"/>
                </a:lnTo>
                <a:lnTo>
                  <a:pt x="118712" y="123657"/>
                </a:lnTo>
                <a:lnTo>
                  <a:pt x="119111" y="120535"/>
                </a:lnTo>
                <a:lnTo>
                  <a:pt x="119555" y="114526"/>
                </a:lnTo>
                <a:lnTo>
                  <a:pt x="119910" y="10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6"/>
          <p:cNvSpPr/>
          <p:nvPr/>
        </p:nvSpPr>
        <p:spPr>
          <a:xfrm>
            <a:off x="3200400" y="1748789"/>
            <a:ext cx="17145" cy="34292"/>
          </a:xfrm>
          <a:custGeom>
            <a:avLst/>
            <a:gdLst/>
            <a:ahLst/>
            <a:cxnLst/>
            <a:rect l="0" t="0" r="0" b="0"/>
            <a:pathLst>
              <a:path w="17145" h="34292">
                <a:moveTo>
                  <a:pt x="0" y="34291"/>
                </a:moveTo>
                <a:lnTo>
                  <a:pt x="0" y="5349"/>
                </a:lnTo>
                <a:lnTo>
                  <a:pt x="952" y="3567"/>
                </a:lnTo>
                <a:lnTo>
                  <a:pt x="2539" y="2378"/>
                </a:lnTo>
                <a:lnTo>
                  <a:pt x="4550" y="1585"/>
                </a:lnTo>
                <a:lnTo>
                  <a:pt x="6843" y="1057"/>
                </a:lnTo>
                <a:lnTo>
                  <a:pt x="9325" y="705"/>
                </a:lnTo>
                <a:lnTo>
                  <a:pt x="171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7"/>
          <p:cNvSpPr/>
          <p:nvPr/>
        </p:nvSpPr>
        <p:spPr>
          <a:xfrm>
            <a:off x="2240279" y="1783080"/>
            <a:ext cx="102872" cy="317183"/>
          </a:xfrm>
          <a:custGeom>
            <a:avLst/>
            <a:gdLst/>
            <a:ahLst/>
            <a:cxnLst/>
            <a:rect l="0" t="0" r="0" b="0"/>
            <a:pathLst>
              <a:path w="102872" h="317183">
                <a:moveTo>
                  <a:pt x="0" y="120015"/>
                </a:moveTo>
                <a:lnTo>
                  <a:pt x="0" y="107244"/>
                </a:lnTo>
                <a:lnTo>
                  <a:pt x="953" y="104834"/>
                </a:lnTo>
                <a:lnTo>
                  <a:pt x="2540" y="102274"/>
                </a:lnTo>
                <a:lnTo>
                  <a:pt x="4552" y="99615"/>
                </a:lnTo>
                <a:lnTo>
                  <a:pt x="6844" y="97842"/>
                </a:lnTo>
                <a:lnTo>
                  <a:pt x="9326" y="96661"/>
                </a:lnTo>
                <a:lnTo>
                  <a:pt x="11932" y="95873"/>
                </a:lnTo>
                <a:lnTo>
                  <a:pt x="13670" y="94395"/>
                </a:lnTo>
                <a:lnTo>
                  <a:pt x="14829" y="92457"/>
                </a:lnTo>
                <a:lnTo>
                  <a:pt x="15601" y="90213"/>
                </a:lnTo>
                <a:lnTo>
                  <a:pt x="17068" y="87764"/>
                </a:lnTo>
                <a:lnTo>
                  <a:pt x="18999" y="85179"/>
                </a:lnTo>
                <a:lnTo>
                  <a:pt x="21239" y="82504"/>
                </a:lnTo>
                <a:lnTo>
                  <a:pt x="23684" y="79767"/>
                </a:lnTo>
                <a:lnTo>
                  <a:pt x="28941" y="74187"/>
                </a:lnTo>
                <a:lnTo>
                  <a:pt x="45753" y="57140"/>
                </a:lnTo>
                <a:lnTo>
                  <a:pt x="48600" y="53333"/>
                </a:lnTo>
                <a:lnTo>
                  <a:pt x="51450" y="48890"/>
                </a:lnTo>
                <a:lnTo>
                  <a:pt x="54302" y="44023"/>
                </a:lnTo>
                <a:lnTo>
                  <a:pt x="57157" y="39826"/>
                </a:lnTo>
                <a:lnTo>
                  <a:pt x="60012" y="36076"/>
                </a:lnTo>
                <a:lnTo>
                  <a:pt x="62868" y="32623"/>
                </a:lnTo>
                <a:lnTo>
                  <a:pt x="66042" y="26246"/>
                </a:lnTo>
                <a:lnTo>
                  <a:pt x="66888" y="23212"/>
                </a:lnTo>
                <a:lnTo>
                  <a:pt x="68405" y="20237"/>
                </a:lnTo>
                <a:lnTo>
                  <a:pt x="70368" y="17301"/>
                </a:lnTo>
                <a:lnTo>
                  <a:pt x="75813" y="10296"/>
                </a:lnTo>
                <a:lnTo>
                  <a:pt x="76557" y="6798"/>
                </a:lnTo>
                <a:lnTo>
                  <a:pt x="77153" y="0"/>
                </a:lnTo>
                <a:lnTo>
                  <a:pt x="81704" y="4551"/>
                </a:lnTo>
                <a:lnTo>
                  <a:pt x="83044" y="6844"/>
                </a:lnTo>
                <a:lnTo>
                  <a:pt x="84534" y="11931"/>
                </a:lnTo>
                <a:lnTo>
                  <a:pt x="85373" y="20151"/>
                </a:lnTo>
                <a:lnTo>
                  <a:pt x="85621" y="28619"/>
                </a:lnTo>
                <a:lnTo>
                  <a:pt x="85695" y="37160"/>
                </a:lnTo>
                <a:lnTo>
                  <a:pt x="84752" y="40013"/>
                </a:lnTo>
                <a:lnTo>
                  <a:pt x="83172" y="42868"/>
                </a:lnTo>
                <a:lnTo>
                  <a:pt x="81166" y="45723"/>
                </a:lnTo>
                <a:lnTo>
                  <a:pt x="78936" y="51436"/>
                </a:lnTo>
                <a:lnTo>
                  <a:pt x="77681" y="60008"/>
                </a:lnTo>
                <a:lnTo>
                  <a:pt x="77310" y="68580"/>
                </a:lnTo>
                <a:lnTo>
                  <a:pt x="77257" y="71437"/>
                </a:lnTo>
                <a:lnTo>
                  <a:pt x="79739" y="79692"/>
                </a:lnTo>
                <a:lnTo>
                  <a:pt x="81735" y="84561"/>
                </a:lnTo>
                <a:lnTo>
                  <a:pt x="83065" y="89711"/>
                </a:lnTo>
                <a:lnTo>
                  <a:pt x="83952" y="95050"/>
                </a:lnTo>
                <a:lnTo>
                  <a:pt x="84543" y="100514"/>
                </a:lnTo>
                <a:lnTo>
                  <a:pt x="84937" y="106062"/>
                </a:lnTo>
                <a:lnTo>
                  <a:pt x="85200" y="111665"/>
                </a:lnTo>
                <a:lnTo>
                  <a:pt x="85570" y="126113"/>
                </a:lnTo>
                <a:lnTo>
                  <a:pt x="85716" y="160376"/>
                </a:lnTo>
                <a:lnTo>
                  <a:pt x="86672" y="165020"/>
                </a:lnTo>
                <a:lnTo>
                  <a:pt x="88262" y="169068"/>
                </a:lnTo>
                <a:lnTo>
                  <a:pt x="90274" y="172720"/>
                </a:lnTo>
                <a:lnTo>
                  <a:pt x="90663" y="177059"/>
                </a:lnTo>
                <a:lnTo>
                  <a:pt x="88555" y="186960"/>
                </a:lnTo>
                <a:lnTo>
                  <a:pt x="86983" y="195171"/>
                </a:lnTo>
                <a:lnTo>
                  <a:pt x="86284" y="202947"/>
                </a:lnTo>
                <a:lnTo>
                  <a:pt x="85974" y="212753"/>
                </a:lnTo>
                <a:lnTo>
                  <a:pt x="85799" y="224434"/>
                </a:lnTo>
                <a:lnTo>
                  <a:pt x="88298" y="233416"/>
                </a:lnTo>
                <a:lnTo>
                  <a:pt x="90298" y="238478"/>
                </a:lnTo>
                <a:lnTo>
                  <a:pt x="92584" y="242805"/>
                </a:lnTo>
                <a:lnTo>
                  <a:pt x="95060" y="246642"/>
                </a:lnTo>
                <a:lnTo>
                  <a:pt x="97664" y="250153"/>
                </a:lnTo>
                <a:lnTo>
                  <a:pt x="100556" y="256594"/>
                </a:lnTo>
                <a:lnTo>
                  <a:pt x="102185" y="265575"/>
                </a:lnTo>
                <a:lnTo>
                  <a:pt x="102667" y="274269"/>
                </a:lnTo>
                <a:lnTo>
                  <a:pt x="102810" y="282877"/>
                </a:lnTo>
                <a:lnTo>
                  <a:pt x="102871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28"/>
          <p:cNvSpPr/>
          <p:nvPr/>
        </p:nvSpPr>
        <p:spPr>
          <a:xfrm>
            <a:off x="2223134" y="2066121"/>
            <a:ext cx="334329" cy="94150"/>
          </a:xfrm>
          <a:custGeom>
            <a:avLst/>
            <a:gdLst/>
            <a:ahLst/>
            <a:cxnLst/>
            <a:rect l="0" t="0" r="0" b="0"/>
            <a:pathLst>
              <a:path w="334329" h="94150">
                <a:moveTo>
                  <a:pt x="0" y="94149"/>
                </a:moveTo>
                <a:lnTo>
                  <a:pt x="12771" y="94149"/>
                </a:lnTo>
                <a:lnTo>
                  <a:pt x="20281" y="91609"/>
                </a:lnTo>
                <a:lnTo>
                  <a:pt x="24951" y="89598"/>
                </a:lnTo>
                <a:lnTo>
                  <a:pt x="32679" y="87364"/>
                </a:lnTo>
                <a:lnTo>
                  <a:pt x="40242" y="85418"/>
                </a:lnTo>
                <a:lnTo>
                  <a:pt x="44926" y="83566"/>
                </a:lnTo>
                <a:lnTo>
                  <a:pt x="49953" y="81378"/>
                </a:lnTo>
                <a:lnTo>
                  <a:pt x="55210" y="79920"/>
                </a:lnTo>
                <a:lnTo>
                  <a:pt x="60619" y="78948"/>
                </a:lnTo>
                <a:lnTo>
                  <a:pt x="66130" y="78300"/>
                </a:lnTo>
                <a:lnTo>
                  <a:pt x="71710" y="76915"/>
                </a:lnTo>
                <a:lnTo>
                  <a:pt x="77334" y="75040"/>
                </a:lnTo>
                <a:lnTo>
                  <a:pt x="82989" y="72837"/>
                </a:lnTo>
                <a:lnTo>
                  <a:pt x="96892" y="67849"/>
                </a:lnTo>
                <a:lnTo>
                  <a:pt x="129100" y="56886"/>
                </a:lnTo>
                <a:lnTo>
                  <a:pt x="136550" y="54067"/>
                </a:lnTo>
                <a:lnTo>
                  <a:pt x="143421" y="51235"/>
                </a:lnTo>
                <a:lnTo>
                  <a:pt x="149907" y="48395"/>
                </a:lnTo>
                <a:lnTo>
                  <a:pt x="158040" y="45548"/>
                </a:lnTo>
                <a:lnTo>
                  <a:pt x="167273" y="42698"/>
                </a:lnTo>
                <a:lnTo>
                  <a:pt x="186739" y="36992"/>
                </a:lnTo>
                <a:lnTo>
                  <a:pt x="204915" y="31281"/>
                </a:lnTo>
                <a:lnTo>
                  <a:pt x="212810" y="28424"/>
                </a:lnTo>
                <a:lnTo>
                  <a:pt x="219979" y="25567"/>
                </a:lnTo>
                <a:lnTo>
                  <a:pt x="226663" y="22710"/>
                </a:lnTo>
                <a:lnTo>
                  <a:pt x="233976" y="19853"/>
                </a:lnTo>
                <a:lnTo>
                  <a:pt x="249722" y="14138"/>
                </a:lnTo>
                <a:lnTo>
                  <a:pt x="274652" y="5566"/>
                </a:lnTo>
                <a:lnTo>
                  <a:pt x="281209" y="3661"/>
                </a:lnTo>
                <a:lnTo>
                  <a:pt x="291035" y="1544"/>
                </a:lnTo>
                <a:lnTo>
                  <a:pt x="301117" y="604"/>
                </a:lnTo>
                <a:lnTo>
                  <a:pt x="310995" y="186"/>
                </a:lnTo>
                <a:lnTo>
                  <a:pt x="318560" y="0"/>
                </a:lnTo>
                <a:lnTo>
                  <a:pt x="321911" y="903"/>
                </a:lnTo>
                <a:lnTo>
                  <a:pt x="325098" y="2457"/>
                </a:lnTo>
                <a:lnTo>
                  <a:pt x="334328" y="84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29"/>
          <p:cNvSpPr/>
          <p:nvPr/>
        </p:nvSpPr>
        <p:spPr>
          <a:xfrm>
            <a:off x="3543319" y="1671637"/>
            <a:ext cx="197149" cy="539951"/>
          </a:xfrm>
          <a:custGeom>
            <a:avLst/>
            <a:gdLst/>
            <a:ahLst/>
            <a:cxnLst/>
            <a:rect l="0" t="0" r="0" b="0"/>
            <a:pathLst>
              <a:path w="197149" h="539951">
                <a:moveTo>
                  <a:pt x="171431" y="0"/>
                </a:moveTo>
                <a:lnTo>
                  <a:pt x="166880" y="0"/>
                </a:lnTo>
                <a:lnTo>
                  <a:pt x="164587" y="953"/>
                </a:lnTo>
                <a:lnTo>
                  <a:pt x="159499" y="4551"/>
                </a:lnTo>
                <a:lnTo>
                  <a:pt x="154063" y="9325"/>
                </a:lnTo>
                <a:lnTo>
                  <a:pt x="148471" y="14622"/>
                </a:lnTo>
                <a:lnTo>
                  <a:pt x="134270" y="28619"/>
                </a:lnTo>
                <a:lnTo>
                  <a:pt x="130464" y="30509"/>
                </a:lnTo>
                <a:lnTo>
                  <a:pt x="126022" y="31770"/>
                </a:lnTo>
                <a:lnTo>
                  <a:pt x="121156" y="32610"/>
                </a:lnTo>
                <a:lnTo>
                  <a:pt x="116959" y="35075"/>
                </a:lnTo>
                <a:lnTo>
                  <a:pt x="113209" y="38623"/>
                </a:lnTo>
                <a:lnTo>
                  <a:pt x="109756" y="42894"/>
                </a:lnTo>
                <a:lnTo>
                  <a:pt x="105549" y="46693"/>
                </a:lnTo>
                <a:lnTo>
                  <a:pt x="100840" y="50179"/>
                </a:lnTo>
                <a:lnTo>
                  <a:pt x="95795" y="53455"/>
                </a:lnTo>
                <a:lnTo>
                  <a:pt x="91479" y="56592"/>
                </a:lnTo>
                <a:lnTo>
                  <a:pt x="87650" y="59635"/>
                </a:lnTo>
                <a:lnTo>
                  <a:pt x="84144" y="62617"/>
                </a:lnTo>
                <a:lnTo>
                  <a:pt x="80855" y="66510"/>
                </a:lnTo>
                <a:lnTo>
                  <a:pt x="77709" y="71010"/>
                </a:lnTo>
                <a:lnTo>
                  <a:pt x="74660" y="75915"/>
                </a:lnTo>
                <a:lnTo>
                  <a:pt x="70722" y="81090"/>
                </a:lnTo>
                <a:lnTo>
                  <a:pt x="66191" y="86445"/>
                </a:lnTo>
                <a:lnTo>
                  <a:pt x="61266" y="91920"/>
                </a:lnTo>
                <a:lnTo>
                  <a:pt x="57030" y="97475"/>
                </a:lnTo>
                <a:lnTo>
                  <a:pt x="53254" y="103083"/>
                </a:lnTo>
                <a:lnTo>
                  <a:pt x="49784" y="108727"/>
                </a:lnTo>
                <a:lnTo>
                  <a:pt x="45565" y="114395"/>
                </a:lnTo>
                <a:lnTo>
                  <a:pt x="40847" y="120078"/>
                </a:lnTo>
                <a:lnTo>
                  <a:pt x="35798" y="125772"/>
                </a:lnTo>
                <a:lnTo>
                  <a:pt x="31479" y="132426"/>
                </a:lnTo>
                <a:lnTo>
                  <a:pt x="27647" y="139719"/>
                </a:lnTo>
                <a:lnTo>
                  <a:pt x="20849" y="154490"/>
                </a:lnTo>
                <a:lnTo>
                  <a:pt x="14653" y="167405"/>
                </a:lnTo>
                <a:lnTo>
                  <a:pt x="8724" y="182035"/>
                </a:lnTo>
                <a:lnTo>
                  <a:pt x="3866" y="197109"/>
                </a:lnTo>
                <a:lnTo>
                  <a:pt x="1708" y="210159"/>
                </a:lnTo>
                <a:lnTo>
                  <a:pt x="748" y="222309"/>
                </a:lnTo>
                <a:lnTo>
                  <a:pt x="322" y="235012"/>
                </a:lnTo>
                <a:lnTo>
                  <a:pt x="0" y="284888"/>
                </a:lnTo>
                <a:lnTo>
                  <a:pt x="942" y="300924"/>
                </a:lnTo>
                <a:lnTo>
                  <a:pt x="4535" y="317577"/>
                </a:lnTo>
                <a:lnTo>
                  <a:pt x="5875" y="326970"/>
                </a:lnTo>
                <a:lnTo>
                  <a:pt x="6767" y="337043"/>
                </a:lnTo>
                <a:lnTo>
                  <a:pt x="7363" y="347568"/>
                </a:lnTo>
                <a:lnTo>
                  <a:pt x="8712" y="357442"/>
                </a:lnTo>
                <a:lnTo>
                  <a:pt x="10564" y="366882"/>
                </a:lnTo>
                <a:lnTo>
                  <a:pt x="12751" y="376033"/>
                </a:lnTo>
                <a:lnTo>
                  <a:pt x="16114" y="384991"/>
                </a:lnTo>
                <a:lnTo>
                  <a:pt x="20261" y="393821"/>
                </a:lnTo>
                <a:lnTo>
                  <a:pt x="24931" y="402565"/>
                </a:lnTo>
                <a:lnTo>
                  <a:pt x="28997" y="411251"/>
                </a:lnTo>
                <a:lnTo>
                  <a:pt x="32660" y="419900"/>
                </a:lnTo>
                <a:lnTo>
                  <a:pt x="36054" y="428523"/>
                </a:lnTo>
                <a:lnTo>
                  <a:pt x="39270" y="436177"/>
                </a:lnTo>
                <a:lnTo>
                  <a:pt x="45382" y="449762"/>
                </a:lnTo>
                <a:lnTo>
                  <a:pt x="49298" y="456051"/>
                </a:lnTo>
                <a:lnTo>
                  <a:pt x="53814" y="462149"/>
                </a:lnTo>
                <a:lnTo>
                  <a:pt x="58730" y="468119"/>
                </a:lnTo>
                <a:lnTo>
                  <a:pt x="62959" y="474005"/>
                </a:lnTo>
                <a:lnTo>
                  <a:pt x="66731" y="479833"/>
                </a:lnTo>
                <a:lnTo>
                  <a:pt x="70199" y="485624"/>
                </a:lnTo>
                <a:lnTo>
                  <a:pt x="74415" y="490437"/>
                </a:lnTo>
                <a:lnTo>
                  <a:pt x="79131" y="494598"/>
                </a:lnTo>
                <a:lnTo>
                  <a:pt x="84180" y="498324"/>
                </a:lnTo>
                <a:lnTo>
                  <a:pt x="89451" y="501761"/>
                </a:lnTo>
                <a:lnTo>
                  <a:pt x="94870" y="505005"/>
                </a:lnTo>
                <a:lnTo>
                  <a:pt x="100388" y="508120"/>
                </a:lnTo>
                <a:lnTo>
                  <a:pt x="105019" y="511149"/>
                </a:lnTo>
                <a:lnTo>
                  <a:pt x="109058" y="514121"/>
                </a:lnTo>
                <a:lnTo>
                  <a:pt x="112704" y="517055"/>
                </a:lnTo>
                <a:lnTo>
                  <a:pt x="117040" y="519963"/>
                </a:lnTo>
                <a:lnTo>
                  <a:pt x="121835" y="522855"/>
                </a:lnTo>
                <a:lnTo>
                  <a:pt x="126937" y="525735"/>
                </a:lnTo>
                <a:lnTo>
                  <a:pt x="131290" y="527655"/>
                </a:lnTo>
                <a:lnTo>
                  <a:pt x="135146" y="528935"/>
                </a:lnTo>
                <a:lnTo>
                  <a:pt x="138668" y="529788"/>
                </a:lnTo>
                <a:lnTo>
                  <a:pt x="142921" y="531310"/>
                </a:lnTo>
                <a:lnTo>
                  <a:pt x="147662" y="533277"/>
                </a:lnTo>
                <a:lnTo>
                  <a:pt x="152727" y="535540"/>
                </a:lnTo>
                <a:lnTo>
                  <a:pt x="158009" y="537049"/>
                </a:lnTo>
                <a:lnTo>
                  <a:pt x="163436" y="538056"/>
                </a:lnTo>
                <a:lnTo>
                  <a:pt x="168958" y="538726"/>
                </a:lnTo>
                <a:lnTo>
                  <a:pt x="173592" y="539173"/>
                </a:lnTo>
                <a:lnTo>
                  <a:pt x="177634" y="539471"/>
                </a:lnTo>
                <a:lnTo>
                  <a:pt x="186414" y="539950"/>
                </a:lnTo>
                <a:lnTo>
                  <a:pt x="190155" y="537475"/>
                </a:lnTo>
                <a:lnTo>
                  <a:pt x="197148" y="5314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30"/>
          <p:cNvSpPr/>
          <p:nvPr/>
        </p:nvSpPr>
        <p:spPr>
          <a:xfrm>
            <a:off x="3800579" y="1775847"/>
            <a:ext cx="205637" cy="358706"/>
          </a:xfrm>
          <a:custGeom>
            <a:avLst/>
            <a:gdLst/>
            <a:ahLst/>
            <a:cxnLst/>
            <a:rect l="0" t="0" r="0" b="0"/>
            <a:pathLst>
              <a:path w="205637" h="358706">
                <a:moveTo>
                  <a:pt x="8468" y="101530"/>
                </a:moveTo>
                <a:lnTo>
                  <a:pt x="3917" y="101530"/>
                </a:lnTo>
                <a:lnTo>
                  <a:pt x="2576" y="100578"/>
                </a:lnTo>
                <a:lnTo>
                  <a:pt x="1683" y="98990"/>
                </a:lnTo>
                <a:lnTo>
                  <a:pt x="249" y="94149"/>
                </a:lnTo>
                <a:lnTo>
                  <a:pt x="0" y="88760"/>
                </a:lnTo>
                <a:lnTo>
                  <a:pt x="918" y="86349"/>
                </a:lnTo>
                <a:lnTo>
                  <a:pt x="4477" y="81130"/>
                </a:lnTo>
                <a:lnTo>
                  <a:pt x="9234" y="75636"/>
                </a:lnTo>
                <a:lnTo>
                  <a:pt x="14524" y="69067"/>
                </a:lnTo>
                <a:lnTo>
                  <a:pt x="20050" y="59797"/>
                </a:lnTo>
                <a:lnTo>
                  <a:pt x="25680" y="51867"/>
                </a:lnTo>
                <a:lnTo>
                  <a:pt x="31358" y="45168"/>
                </a:lnTo>
                <a:lnTo>
                  <a:pt x="37056" y="39015"/>
                </a:lnTo>
                <a:lnTo>
                  <a:pt x="40862" y="36041"/>
                </a:lnTo>
                <a:lnTo>
                  <a:pt x="45304" y="33106"/>
                </a:lnTo>
                <a:lnTo>
                  <a:pt x="50170" y="30196"/>
                </a:lnTo>
                <a:lnTo>
                  <a:pt x="54367" y="27304"/>
                </a:lnTo>
                <a:lnTo>
                  <a:pt x="58117" y="24424"/>
                </a:lnTo>
                <a:lnTo>
                  <a:pt x="61570" y="21551"/>
                </a:lnTo>
                <a:lnTo>
                  <a:pt x="65777" y="18683"/>
                </a:lnTo>
                <a:lnTo>
                  <a:pt x="70487" y="15819"/>
                </a:lnTo>
                <a:lnTo>
                  <a:pt x="75531" y="12957"/>
                </a:lnTo>
                <a:lnTo>
                  <a:pt x="79847" y="11049"/>
                </a:lnTo>
                <a:lnTo>
                  <a:pt x="83676" y="9777"/>
                </a:lnTo>
                <a:lnTo>
                  <a:pt x="87182" y="8929"/>
                </a:lnTo>
                <a:lnTo>
                  <a:pt x="90471" y="7411"/>
                </a:lnTo>
                <a:lnTo>
                  <a:pt x="96667" y="3184"/>
                </a:lnTo>
                <a:lnTo>
                  <a:pt x="102595" y="671"/>
                </a:lnTo>
                <a:lnTo>
                  <a:pt x="105509" y="0"/>
                </a:lnTo>
                <a:lnTo>
                  <a:pt x="108405" y="506"/>
                </a:lnTo>
                <a:lnTo>
                  <a:pt x="114162" y="3608"/>
                </a:lnTo>
                <a:lnTo>
                  <a:pt x="118207" y="6159"/>
                </a:lnTo>
                <a:lnTo>
                  <a:pt x="123957" y="11465"/>
                </a:lnTo>
                <a:lnTo>
                  <a:pt x="129011" y="18956"/>
                </a:lnTo>
                <a:lnTo>
                  <a:pt x="133480" y="27683"/>
                </a:lnTo>
                <a:lnTo>
                  <a:pt x="135466" y="34737"/>
                </a:lnTo>
                <a:lnTo>
                  <a:pt x="136349" y="43587"/>
                </a:lnTo>
                <a:lnTo>
                  <a:pt x="136741" y="53870"/>
                </a:lnTo>
                <a:lnTo>
                  <a:pt x="136962" y="71322"/>
                </a:lnTo>
                <a:lnTo>
                  <a:pt x="137014" y="86199"/>
                </a:lnTo>
                <a:lnTo>
                  <a:pt x="137980" y="93214"/>
                </a:lnTo>
                <a:lnTo>
                  <a:pt x="139577" y="99796"/>
                </a:lnTo>
                <a:lnTo>
                  <a:pt x="141594" y="106089"/>
                </a:lnTo>
                <a:lnTo>
                  <a:pt x="142939" y="113142"/>
                </a:lnTo>
                <a:lnTo>
                  <a:pt x="143836" y="120701"/>
                </a:lnTo>
                <a:lnTo>
                  <a:pt x="144433" y="128598"/>
                </a:lnTo>
                <a:lnTo>
                  <a:pt x="144831" y="135768"/>
                </a:lnTo>
                <a:lnTo>
                  <a:pt x="145274" y="148814"/>
                </a:lnTo>
                <a:lnTo>
                  <a:pt x="146344" y="155913"/>
                </a:lnTo>
                <a:lnTo>
                  <a:pt x="148011" y="163503"/>
                </a:lnTo>
                <a:lnTo>
                  <a:pt x="150074" y="171420"/>
                </a:lnTo>
                <a:lnTo>
                  <a:pt x="152402" y="178604"/>
                </a:lnTo>
                <a:lnTo>
                  <a:pt x="154906" y="185297"/>
                </a:lnTo>
                <a:lnTo>
                  <a:pt x="157529" y="191665"/>
                </a:lnTo>
                <a:lnTo>
                  <a:pt x="159277" y="198767"/>
                </a:lnTo>
                <a:lnTo>
                  <a:pt x="160442" y="206360"/>
                </a:lnTo>
                <a:lnTo>
                  <a:pt x="161219" y="214279"/>
                </a:lnTo>
                <a:lnTo>
                  <a:pt x="162690" y="221464"/>
                </a:lnTo>
                <a:lnTo>
                  <a:pt x="164623" y="228158"/>
                </a:lnTo>
                <a:lnTo>
                  <a:pt x="166864" y="234526"/>
                </a:lnTo>
                <a:lnTo>
                  <a:pt x="168357" y="240677"/>
                </a:lnTo>
                <a:lnTo>
                  <a:pt x="169353" y="246682"/>
                </a:lnTo>
                <a:lnTo>
                  <a:pt x="170018" y="252591"/>
                </a:lnTo>
                <a:lnTo>
                  <a:pt x="171413" y="259387"/>
                </a:lnTo>
                <a:lnTo>
                  <a:pt x="173295" y="266776"/>
                </a:lnTo>
                <a:lnTo>
                  <a:pt x="175503" y="274559"/>
                </a:lnTo>
                <a:lnTo>
                  <a:pt x="180496" y="285747"/>
                </a:lnTo>
                <a:lnTo>
                  <a:pt x="183160" y="290064"/>
                </a:lnTo>
                <a:lnTo>
                  <a:pt x="186122" y="299940"/>
                </a:lnTo>
                <a:lnTo>
                  <a:pt x="188390" y="310680"/>
                </a:lnTo>
                <a:lnTo>
                  <a:pt x="192573" y="321803"/>
                </a:lnTo>
                <a:lnTo>
                  <a:pt x="195067" y="330557"/>
                </a:lnTo>
                <a:lnTo>
                  <a:pt x="195733" y="334224"/>
                </a:lnTo>
                <a:lnTo>
                  <a:pt x="199012" y="340840"/>
                </a:lnTo>
                <a:lnTo>
                  <a:pt x="201220" y="343937"/>
                </a:lnTo>
                <a:lnTo>
                  <a:pt x="203673" y="349919"/>
                </a:lnTo>
                <a:lnTo>
                  <a:pt x="205636" y="3587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1"/>
          <p:cNvSpPr/>
          <p:nvPr/>
        </p:nvSpPr>
        <p:spPr>
          <a:xfrm>
            <a:off x="3851909" y="2117407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25710" y="17145"/>
                </a:lnTo>
                <a:lnTo>
                  <a:pt x="131432" y="16193"/>
                </a:lnTo>
                <a:lnTo>
                  <a:pt x="137152" y="14605"/>
                </a:lnTo>
                <a:lnTo>
                  <a:pt x="142870" y="12594"/>
                </a:lnTo>
                <a:lnTo>
                  <a:pt x="148587" y="11254"/>
                </a:lnTo>
                <a:lnTo>
                  <a:pt x="154303" y="10360"/>
                </a:lnTo>
                <a:lnTo>
                  <a:pt x="160018" y="9764"/>
                </a:lnTo>
                <a:lnTo>
                  <a:pt x="165734" y="9367"/>
                </a:lnTo>
                <a:lnTo>
                  <a:pt x="171450" y="9102"/>
                </a:lnTo>
                <a:lnTo>
                  <a:pt x="182880" y="8808"/>
                </a:lnTo>
                <a:lnTo>
                  <a:pt x="224049" y="8582"/>
                </a:lnTo>
                <a:lnTo>
                  <a:pt x="228424" y="7626"/>
                </a:lnTo>
                <a:lnTo>
                  <a:pt x="233245" y="6037"/>
                </a:lnTo>
                <a:lnTo>
                  <a:pt x="238364" y="4024"/>
                </a:lnTo>
                <a:lnTo>
                  <a:pt x="242730" y="2683"/>
                </a:lnTo>
                <a:lnTo>
                  <a:pt x="246593" y="1789"/>
                </a:lnTo>
                <a:lnTo>
                  <a:pt x="250120" y="1193"/>
                </a:lnTo>
                <a:lnTo>
                  <a:pt x="253424" y="795"/>
                </a:lnTo>
                <a:lnTo>
                  <a:pt x="256580" y="53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32"/>
          <p:cNvSpPr/>
          <p:nvPr/>
        </p:nvSpPr>
        <p:spPr>
          <a:xfrm>
            <a:off x="4203735" y="1980247"/>
            <a:ext cx="145381" cy="25718"/>
          </a:xfrm>
          <a:custGeom>
            <a:avLst/>
            <a:gdLst/>
            <a:ahLst/>
            <a:cxnLst/>
            <a:rect l="0" t="0" r="0" b="0"/>
            <a:pathLst>
              <a:path w="145381" h="25718">
                <a:moveTo>
                  <a:pt x="8219" y="25717"/>
                </a:moveTo>
                <a:lnTo>
                  <a:pt x="0" y="25717"/>
                </a:lnTo>
                <a:lnTo>
                  <a:pt x="24600" y="25717"/>
                </a:lnTo>
                <a:lnTo>
                  <a:pt x="28665" y="24765"/>
                </a:lnTo>
                <a:lnTo>
                  <a:pt x="32328" y="23178"/>
                </a:lnTo>
                <a:lnTo>
                  <a:pt x="35721" y="21167"/>
                </a:lnTo>
                <a:lnTo>
                  <a:pt x="39889" y="19826"/>
                </a:lnTo>
                <a:lnTo>
                  <a:pt x="44573" y="18932"/>
                </a:lnTo>
                <a:lnTo>
                  <a:pt x="49600" y="18337"/>
                </a:lnTo>
                <a:lnTo>
                  <a:pt x="54856" y="17939"/>
                </a:lnTo>
                <a:lnTo>
                  <a:pt x="60265" y="17675"/>
                </a:lnTo>
                <a:lnTo>
                  <a:pt x="74441" y="17302"/>
                </a:lnTo>
                <a:lnTo>
                  <a:pt x="78085" y="17250"/>
                </a:lnTo>
                <a:lnTo>
                  <a:pt x="82418" y="16262"/>
                </a:lnTo>
                <a:lnTo>
                  <a:pt x="87213" y="14652"/>
                </a:lnTo>
                <a:lnTo>
                  <a:pt x="92315" y="12625"/>
                </a:lnTo>
                <a:lnTo>
                  <a:pt x="97620" y="11274"/>
                </a:lnTo>
                <a:lnTo>
                  <a:pt x="103063" y="10374"/>
                </a:lnTo>
                <a:lnTo>
                  <a:pt x="108596" y="9773"/>
                </a:lnTo>
                <a:lnTo>
                  <a:pt x="113237" y="8421"/>
                </a:lnTo>
                <a:lnTo>
                  <a:pt x="117284" y="6566"/>
                </a:lnTo>
                <a:lnTo>
                  <a:pt x="120934" y="4378"/>
                </a:lnTo>
                <a:lnTo>
                  <a:pt x="125272" y="2918"/>
                </a:lnTo>
                <a:lnTo>
                  <a:pt x="130070" y="1946"/>
                </a:lnTo>
                <a:lnTo>
                  <a:pt x="1453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3"/>
          <p:cNvSpPr/>
          <p:nvPr/>
        </p:nvSpPr>
        <p:spPr>
          <a:xfrm>
            <a:off x="4409122" y="1834630"/>
            <a:ext cx="197169" cy="308346"/>
          </a:xfrm>
          <a:custGeom>
            <a:avLst/>
            <a:gdLst/>
            <a:ahLst/>
            <a:cxnLst/>
            <a:rect l="0" t="0" r="0" b="0"/>
            <a:pathLst>
              <a:path w="197169" h="308346">
                <a:moveTo>
                  <a:pt x="0" y="51320"/>
                </a:moveTo>
                <a:lnTo>
                  <a:pt x="0" y="43939"/>
                </a:lnTo>
                <a:lnTo>
                  <a:pt x="953" y="43541"/>
                </a:lnTo>
                <a:lnTo>
                  <a:pt x="4551" y="43100"/>
                </a:lnTo>
                <a:lnTo>
                  <a:pt x="5891" y="42030"/>
                </a:lnTo>
                <a:lnTo>
                  <a:pt x="6785" y="40364"/>
                </a:lnTo>
                <a:lnTo>
                  <a:pt x="7381" y="38301"/>
                </a:lnTo>
                <a:lnTo>
                  <a:pt x="10583" y="33468"/>
                </a:lnTo>
                <a:lnTo>
                  <a:pt x="12770" y="30846"/>
                </a:lnTo>
                <a:lnTo>
                  <a:pt x="14228" y="28146"/>
                </a:lnTo>
                <a:lnTo>
                  <a:pt x="15849" y="22605"/>
                </a:lnTo>
                <a:lnTo>
                  <a:pt x="18186" y="20747"/>
                </a:lnTo>
                <a:lnTo>
                  <a:pt x="21649" y="19507"/>
                </a:lnTo>
                <a:lnTo>
                  <a:pt x="25862" y="18682"/>
                </a:lnTo>
                <a:lnTo>
                  <a:pt x="29624" y="17178"/>
                </a:lnTo>
                <a:lnTo>
                  <a:pt x="33085" y="15224"/>
                </a:lnTo>
                <a:lnTo>
                  <a:pt x="36344" y="12968"/>
                </a:lnTo>
                <a:lnTo>
                  <a:pt x="40422" y="11465"/>
                </a:lnTo>
                <a:lnTo>
                  <a:pt x="45046" y="10462"/>
                </a:lnTo>
                <a:lnTo>
                  <a:pt x="50033" y="9794"/>
                </a:lnTo>
                <a:lnTo>
                  <a:pt x="55262" y="8396"/>
                </a:lnTo>
                <a:lnTo>
                  <a:pt x="60654" y="6511"/>
                </a:lnTo>
                <a:lnTo>
                  <a:pt x="66154" y="4302"/>
                </a:lnTo>
                <a:lnTo>
                  <a:pt x="71725" y="2830"/>
                </a:lnTo>
                <a:lnTo>
                  <a:pt x="77344" y="1848"/>
                </a:lnTo>
                <a:lnTo>
                  <a:pt x="82995" y="1193"/>
                </a:lnTo>
                <a:lnTo>
                  <a:pt x="88668" y="757"/>
                </a:lnTo>
                <a:lnTo>
                  <a:pt x="94355" y="466"/>
                </a:lnTo>
                <a:lnTo>
                  <a:pt x="108920" y="57"/>
                </a:lnTo>
                <a:lnTo>
                  <a:pt x="112618" y="0"/>
                </a:lnTo>
                <a:lnTo>
                  <a:pt x="116037" y="914"/>
                </a:lnTo>
                <a:lnTo>
                  <a:pt x="119267" y="2476"/>
                </a:lnTo>
                <a:lnTo>
                  <a:pt x="122374" y="4469"/>
                </a:lnTo>
                <a:lnTo>
                  <a:pt x="128366" y="6685"/>
                </a:lnTo>
                <a:lnTo>
                  <a:pt x="131297" y="7276"/>
                </a:lnTo>
                <a:lnTo>
                  <a:pt x="137095" y="10472"/>
                </a:lnTo>
                <a:lnTo>
                  <a:pt x="139974" y="12658"/>
                </a:lnTo>
                <a:lnTo>
                  <a:pt x="141894" y="16020"/>
                </a:lnTo>
                <a:lnTo>
                  <a:pt x="144026" y="24836"/>
                </a:lnTo>
                <a:lnTo>
                  <a:pt x="144974" y="32564"/>
                </a:lnTo>
                <a:lnTo>
                  <a:pt x="145227" y="35958"/>
                </a:lnTo>
                <a:lnTo>
                  <a:pt x="144443" y="41079"/>
                </a:lnTo>
                <a:lnTo>
                  <a:pt x="142968" y="47350"/>
                </a:lnTo>
                <a:lnTo>
                  <a:pt x="141032" y="54388"/>
                </a:lnTo>
                <a:lnTo>
                  <a:pt x="138789" y="60985"/>
                </a:lnTo>
                <a:lnTo>
                  <a:pt x="136341" y="67288"/>
                </a:lnTo>
                <a:lnTo>
                  <a:pt x="133756" y="73395"/>
                </a:lnTo>
                <a:lnTo>
                  <a:pt x="128345" y="85261"/>
                </a:lnTo>
                <a:lnTo>
                  <a:pt x="125568" y="91092"/>
                </a:lnTo>
                <a:lnTo>
                  <a:pt x="121812" y="97837"/>
                </a:lnTo>
                <a:lnTo>
                  <a:pt x="117403" y="105191"/>
                </a:lnTo>
                <a:lnTo>
                  <a:pt x="112558" y="112952"/>
                </a:lnTo>
                <a:lnTo>
                  <a:pt x="108377" y="120982"/>
                </a:lnTo>
                <a:lnTo>
                  <a:pt x="104636" y="129194"/>
                </a:lnTo>
                <a:lnTo>
                  <a:pt x="101190" y="137526"/>
                </a:lnTo>
                <a:lnTo>
                  <a:pt x="96987" y="144985"/>
                </a:lnTo>
                <a:lnTo>
                  <a:pt x="92281" y="151864"/>
                </a:lnTo>
                <a:lnTo>
                  <a:pt x="87238" y="158354"/>
                </a:lnTo>
                <a:lnTo>
                  <a:pt x="83877" y="165538"/>
                </a:lnTo>
                <a:lnTo>
                  <a:pt x="81635" y="173185"/>
                </a:lnTo>
                <a:lnTo>
                  <a:pt x="80141" y="181141"/>
                </a:lnTo>
                <a:lnTo>
                  <a:pt x="78192" y="188350"/>
                </a:lnTo>
                <a:lnTo>
                  <a:pt x="75941" y="195061"/>
                </a:lnTo>
                <a:lnTo>
                  <a:pt x="73487" y="201439"/>
                </a:lnTo>
                <a:lnTo>
                  <a:pt x="70899" y="207597"/>
                </a:lnTo>
                <a:lnTo>
                  <a:pt x="68221" y="213607"/>
                </a:lnTo>
                <a:lnTo>
                  <a:pt x="65483" y="219519"/>
                </a:lnTo>
                <a:lnTo>
                  <a:pt x="63658" y="225365"/>
                </a:lnTo>
                <a:lnTo>
                  <a:pt x="62441" y="231167"/>
                </a:lnTo>
                <a:lnTo>
                  <a:pt x="61630" y="236941"/>
                </a:lnTo>
                <a:lnTo>
                  <a:pt x="61089" y="242694"/>
                </a:lnTo>
                <a:lnTo>
                  <a:pt x="60728" y="248435"/>
                </a:lnTo>
                <a:lnTo>
                  <a:pt x="60328" y="258942"/>
                </a:lnTo>
                <a:lnTo>
                  <a:pt x="60103" y="270211"/>
                </a:lnTo>
                <a:lnTo>
                  <a:pt x="60050" y="276557"/>
                </a:lnTo>
                <a:lnTo>
                  <a:pt x="60988" y="279583"/>
                </a:lnTo>
                <a:lnTo>
                  <a:pt x="64571" y="285485"/>
                </a:lnTo>
                <a:lnTo>
                  <a:pt x="69338" y="291283"/>
                </a:lnTo>
                <a:lnTo>
                  <a:pt x="74632" y="297035"/>
                </a:lnTo>
                <a:lnTo>
                  <a:pt x="80160" y="302766"/>
                </a:lnTo>
                <a:lnTo>
                  <a:pt x="83920" y="304676"/>
                </a:lnTo>
                <a:lnTo>
                  <a:pt x="88332" y="305949"/>
                </a:lnTo>
                <a:lnTo>
                  <a:pt x="93178" y="306797"/>
                </a:lnTo>
                <a:lnTo>
                  <a:pt x="97361" y="307363"/>
                </a:lnTo>
                <a:lnTo>
                  <a:pt x="101103" y="307740"/>
                </a:lnTo>
                <a:lnTo>
                  <a:pt x="104549" y="307992"/>
                </a:lnTo>
                <a:lnTo>
                  <a:pt x="108752" y="308159"/>
                </a:lnTo>
                <a:lnTo>
                  <a:pt x="118502" y="308345"/>
                </a:lnTo>
                <a:lnTo>
                  <a:pt x="123769" y="307443"/>
                </a:lnTo>
                <a:lnTo>
                  <a:pt x="129185" y="305888"/>
                </a:lnTo>
                <a:lnTo>
                  <a:pt x="134701" y="303900"/>
                </a:lnTo>
                <a:lnTo>
                  <a:pt x="139331" y="301621"/>
                </a:lnTo>
                <a:lnTo>
                  <a:pt x="143370" y="299150"/>
                </a:lnTo>
                <a:lnTo>
                  <a:pt x="147015" y="296550"/>
                </a:lnTo>
                <a:lnTo>
                  <a:pt x="151350" y="291959"/>
                </a:lnTo>
                <a:lnTo>
                  <a:pt x="156145" y="286041"/>
                </a:lnTo>
                <a:lnTo>
                  <a:pt x="161247" y="279238"/>
                </a:lnTo>
                <a:lnTo>
                  <a:pt x="167506" y="272798"/>
                </a:lnTo>
                <a:lnTo>
                  <a:pt x="174535" y="266599"/>
                </a:lnTo>
                <a:lnTo>
                  <a:pt x="197168" y="2484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34"/>
          <p:cNvSpPr/>
          <p:nvPr/>
        </p:nvSpPr>
        <p:spPr>
          <a:xfrm>
            <a:off x="4683442" y="1937489"/>
            <a:ext cx="128588" cy="193088"/>
          </a:xfrm>
          <a:custGeom>
            <a:avLst/>
            <a:gdLst/>
            <a:ahLst/>
            <a:cxnLst/>
            <a:rect l="0" t="0" r="0" b="0"/>
            <a:pathLst>
              <a:path w="128588" h="193088">
                <a:moveTo>
                  <a:pt x="0" y="8468"/>
                </a:moveTo>
                <a:lnTo>
                  <a:pt x="4551" y="8468"/>
                </a:lnTo>
                <a:lnTo>
                  <a:pt x="5891" y="7515"/>
                </a:lnTo>
                <a:lnTo>
                  <a:pt x="6785" y="5928"/>
                </a:lnTo>
                <a:lnTo>
                  <a:pt x="8542" y="0"/>
                </a:lnTo>
                <a:lnTo>
                  <a:pt x="8572" y="33066"/>
                </a:lnTo>
                <a:lnTo>
                  <a:pt x="9525" y="38202"/>
                </a:lnTo>
                <a:lnTo>
                  <a:pt x="11112" y="43531"/>
                </a:lnTo>
                <a:lnTo>
                  <a:pt x="13124" y="48988"/>
                </a:lnTo>
                <a:lnTo>
                  <a:pt x="13511" y="54531"/>
                </a:lnTo>
                <a:lnTo>
                  <a:pt x="12817" y="60132"/>
                </a:lnTo>
                <a:lnTo>
                  <a:pt x="11403" y="65771"/>
                </a:lnTo>
                <a:lnTo>
                  <a:pt x="10459" y="72387"/>
                </a:lnTo>
                <a:lnTo>
                  <a:pt x="9830" y="79656"/>
                </a:lnTo>
                <a:lnTo>
                  <a:pt x="9411" y="87359"/>
                </a:lnTo>
                <a:lnTo>
                  <a:pt x="8945" y="100998"/>
                </a:lnTo>
                <a:lnTo>
                  <a:pt x="8646" y="120726"/>
                </a:lnTo>
                <a:lnTo>
                  <a:pt x="8579" y="151666"/>
                </a:lnTo>
                <a:lnTo>
                  <a:pt x="9530" y="156320"/>
                </a:lnTo>
                <a:lnTo>
                  <a:pt x="11116" y="160376"/>
                </a:lnTo>
                <a:lnTo>
                  <a:pt x="13125" y="164033"/>
                </a:lnTo>
                <a:lnTo>
                  <a:pt x="14465" y="167423"/>
                </a:lnTo>
                <a:lnTo>
                  <a:pt x="15359" y="170636"/>
                </a:lnTo>
                <a:lnTo>
                  <a:pt x="15954" y="173730"/>
                </a:lnTo>
                <a:lnTo>
                  <a:pt x="16616" y="179708"/>
                </a:lnTo>
                <a:lnTo>
                  <a:pt x="16792" y="182635"/>
                </a:lnTo>
                <a:lnTo>
                  <a:pt x="17862" y="184587"/>
                </a:lnTo>
                <a:lnTo>
                  <a:pt x="19528" y="185888"/>
                </a:lnTo>
                <a:lnTo>
                  <a:pt x="21591" y="186756"/>
                </a:lnTo>
                <a:lnTo>
                  <a:pt x="23919" y="188287"/>
                </a:lnTo>
                <a:lnTo>
                  <a:pt x="26424" y="190260"/>
                </a:lnTo>
                <a:lnTo>
                  <a:pt x="29046" y="192527"/>
                </a:lnTo>
                <a:lnTo>
                  <a:pt x="31746" y="193087"/>
                </a:lnTo>
                <a:lnTo>
                  <a:pt x="34499" y="192507"/>
                </a:lnTo>
                <a:lnTo>
                  <a:pt x="37287" y="191168"/>
                </a:lnTo>
                <a:lnTo>
                  <a:pt x="40098" y="190276"/>
                </a:lnTo>
                <a:lnTo>
                  <a:pt x="42925" y="189681"/>
                </a:lnTo>
                <a:lnTo>
                  <a:pt x="45761" y="189284"/>
                </a:lnTo>
                <a:lnTo>
                  <a:pt x="48605" y="188067"/>
                </a:lnTo>
                <a:lnTo>
                  <a:pt x="51453" y="186303"/>
                </a:lnTo>
                <a:lnTo>
                  <a:pt x="54305" y="184175"/>
                </a:lnTo>
                <a:lnTo>
                  <a:pt x="58111" y="181803"/>
                </a:lnTo>
                <a:lnTo>
                  <a:pt x="62553" y="179270"/>
                </a:lnTo>
                <a:lnTo>
                  <a:pt x="72569" y="173915"/>
                </a:lnTo>
                <a:lnTo>
                  <a:pt x="83370" y="168360"/>
                </a:lnTo>
                <a:lnTo>
                  <a:pt x="87965" y="164593"/>
                </a:lnTo>
                <a:lnTo>
                  <a:pt x="91981" y="160176"/>
                </a:lnTo>
                <a:lnTo>
                  <a:pt x="95611" y="155327"/>
                </a:lnTo>
                <a:lnTo>
                  <a:pt x="99935" y="151141"/>
                </a:lnTo>
                <a:lnTo>
                  <a:pt x="104724" y="147399"/>
                </a:lnTo>
                <a:lnTo>
                  <a:pt x="109821" y="143951"/>
                </a:lnTo>
                <a:lnTo>
                  <a:pt x="114172" y="140700"/>
                </a:lnTo>
                <a:lnTo>
                  <a:pt x="118024" y="137580"/>
                </a:lnTo>
                <a:lnTo>
                  <a:pt x="128587" y="1284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5"/>
          <p:cNvSpPr/>
          <p:nvPr/>
        </p:nvSpPr>
        <p:spPr>
          <a:xfrm>
            <a:off x="4657725" y="1783080"/>
            <a:ext cx="1" cy="25718"/>
          </a:xfrm>
          <a:custGeom>
            <a:avLst/>
            <a:gdLst/>
            <a:ahLst/>
            <a:cxnLst/>
            <a:rect l="0" t="0" r="0" b="0"/>
            <a:pathLst>
              <a:path w="1" h="25718">
                <a:moveTo>
                  <a:pt x="0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36"/>
          <p:cNvSpPr/>
          <p:nvPr/>
        </p:nvSpPr>
        <p:spPr>
          <a:xfrm>
            <a:off x="4812029" y="1705927"/>
            <a:ext cx="195808" cy="428626"/>
          </a:xfrm>
          <a:custGeom>
            <a:avLst/>
            <a:gdLst/>
            <a:ahLst/>
            <a:cxnLst/>
            <a:rect l="0" t="0" r="0" b="0"/>
            <a:pathLst>
              <a:path w="195808" h="42862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5849" y="8219"/>
                </a:lnTo>
                <a:lnTo>
                  <a:pt x="21649" y="10956"/>
                </a:lnTo>
                <a:lnTo>
                  <a:pt x="25863" y="13019"/>
                </a:lnTo>
                <a:lnTo>
                  <a:pt x="29625" y="15347"/>
                </a:lnTo>
                <a:lnTo>
                  <a:pt x="33085" y="17851"/>
                </a:lnTo>
                <a:lnTo>
                  <a:pt x="36344" y="20473"/>
                </a:lnTo>
                <a:lnTo>
                  <a:pt x="40422" y="23174"/>
                </a:lnTo>
                <a:lnTo>
                  <a:pt x="45046" y="25927"/>
                </a:lnTo>
                <a:lnTo>
                  <a:pt x="50033" y="28714"/>
                </a:lnTo>
                <a:lnTo>
                  <a:pt x="54311" y="31526"/>
                </a:lnTo>
                <a:lnTo>
                  <a:pt x="58115" y="34352"/>
                </a:lnTo>
                <a:lnTo>
                  <a:pt x="61603" y="37189"/>
                </a:lnTo>
                <a:lnTo>
                  <a:pt x="66786" y="40985"/>
                </a:lnTo>
                <a:lnTo>
                  <a:pt x="80166" y="50283"/>
                </a:lnTo>
                <a:lnTo>
                  <a:pt x="86781" y="55430"/>
                </a:lnTo>
                <a:lnTo>
                  <a:pt x="93097" y="60766"/>
                </a:lnTo>
                <a:lnTo>
                  <a:pt x="99213" y="66228"/>
                </a:lnTo>
                <a:lnTo>
                  <a:pt x="106147" y="70822"/>
                </a:lnTo>
                <a:lnTo>
                  <a:pt x="113628" y="74837"/>
                </a:lnTo>
                <a:lnTo>
                  <a:pt x="121472" y="78466"/>
                </a:lnTo>
                <a:lnTo>
                  <a:pt x="127653" y="82791"/>
                </a:lnTo>
                <a:lnTo>
                  <a:pt x="132728" y="87579"/>
                </a:lnTo>
                <a:lnTo>
                  <a:pt x="137063" y="92676"/>
                </a:lnTo>
                <a:lnTo>
                  <a:pt x="142810" y="98932"/>
                </a:lnTo>
                <a:lnTo>
                  <a:pt x="156816" y="113502"/>
                </a:lnTo>
                <a:lnTo>
                  <a:pt x="162647" y="120436"/>
                </a:lnTo>
                <a:lnTo>
                  <a:pt x="167487" y="126963"/>
                </a:lnTo>
                <a:lnTo>
                  <a:pt x="171666" y="133219"/>
                </a:lnTo>
                <a:lnTo>
                  <a:pt x="175404" y="140248"/>
                </a:lnTo>
                <a:lnTo>
                  <a:pt x="178848" y="147791"/>
                </a:lnTo>
                <a:lnTo>
                  <a:pt x="182097" y="155677"/>
                </a:lnTo>
                <a:lnTo>
                  <a:pt x="184264" y="163792"/>
                </a:lnTo>
                <a:lnTo>
                  <a:pt x="185708" y="172060"/>
                </a:lnTo>
                <a:lnTo>
                  <a:pt x="186670" y="180429"/>
                </a:lnTo>
                <a:lnTo>
                  <a:pt x="188265" y="188866"/>
                </a:lnTo>
                <a:lnTo>
                  <a:pt x="190280" y="197348"/>
                </a:lnTo>
                <a:lnTo>
                  <a:pt x="192576" y="205860"/>
                </a:lnTo>
                <a:lnTo>
                  <a:pt x="194106" y="215345"/>
                </a:lnTo>
                <a:lnTo>
                  <a:pt x="195127" y="225479"/>
                </a:lnTo>
                <a:lnTo>
                  <a:pt x="195807" y="236044"/>
                </a:lnTo>
                <a:lnTo>
                  <a:pt x="195308" y="245945"/>
                </a:lnTo>
                <a:lnTo>
                  <a:pt x="194023" y="255404"/>
                </a:lnTo>
                <a:lnTo>
                  <a:pt x="192214" y="264567"/>
                </a:lnTo>
                <a:lnTo>
                  <a:pt x="191008" y="273533"/>
                </a:lnTo>
                <a:lnTo>
                  <a:pt x="190204" y="282368"/>
                </a:lnTo>
                <a:lnTo>
                  <a:pt x="189668" y="291115"/>
                </a:lnTo>
                <a:lnTo>
                  <a:pt x="188358" y="299804"/>
                </a:lnTo>
                <a:lnTo>
                  <a:pt x="186532" y="308455"/>
                </a:lnTo>
                <a:lnTo>
                  <a:pt x="184362" y="317079"/>
                </a:lnTo>
                <a:lnTo>
                  <a:pt x="181011" y="324733"/>
                </a:lnTo>
                <a:lnTo>
                  <a:pt x="176871" y="331742"/>
                </a:lnTo>
                <a:lnTo>
                  <a:pt x="172207" y="338318"/>
                </a:lnTo>
                <a:lnTo>
                  <a:pt x="168145" y="344608"/>
                </a:lnTo>
                <a:lnTo>
                  <a:pt x="164484" y="350706"/>
                </a:lnTo>
                <a:lnTo>
                  <a:pt x="161092" y="356677"/>
                </a:lnTo>
                <a:lnTo>
                  <a:pt x="157877" y="363515"/>
                </a:lnTo>
                <a:lnTo>
                  <a:pt x="154782" y="370931"/>
                </a:lnTo>
                <a:lnTo>
                  <a:pt x="151766" y="378732"/>
                </a:lnTo>
                <a:lnTo>
                  <a:pt x="147850" y="384886"/>
                </a:lnTo>
                <a:lnTo>
                  <a:pt x="143334" y="389940"/>
                </a:lnTo>
                <a:lnTo>
                  <a:pt x="138419" y="394263"/>
                </a:lnTo>
                <a:lnTo>
                  <a:pt x="134189" y="399049"/>
                </a:lnTo>
                <a:lnTo>
                  <a:pt x="130417" y="404145"/>
                </a:lnTo>
                <a:lnTo>
                  <a:pt x="126950" y="409448"/>
                </a:lnTo>
                <a:lnTo>
                  <a:pt x="122734" y="413935"/>
                </a:lnTo>
                <a:lnTo>
                  <a:pt x="118017" y="417879"/>
                </a:lnTo>
                <a:lnTo>
                  <a:pt x="112969" y="421461"/>
                </a:lnTo>
                <a:lnTo>
                  <a:pt x="108650" y="423849"/>
                </a:lnTo>
                <a:lnTo>
                  <a:pt x="104818" y="425441"/>
                </a:lnTo>
                <a:lnTo>
                  <a:pt x="96376" y="427996"/>
                </a:lnTo>
                <a:lnTo>
                  <a:pt x="92682" y="428346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37"/>
          <p:cNvSpPr/>
          <p:nvPr/>
        </p:nvSpPr>
        <p:spPr>
          <a:xfrm>
            <a:off x="3586175" y="917288"/>
            <a:ext cx="162865" cy="480030"/>
          </a:xfrm>
          <a:custGeom>
            <a:avLst/>
            <a:gdLst/>
            <a:ahLst/>
            <a:cxnLst/>
            <a:rect l="0" t="0" r="0" b="0"/>
            <a:pathLst>
              <a:path w="162865" h="480030">
                <a:moveTo>
                  <a:pt x="162864" y="8542"/>
                </a:moveTo>
                <a:lnTo>
                  <a:pt x="162864" y="1161"/>
                </a:lnTo>
                <a:lnTo>
                  <a:pt x="161912" y="763"/>
                </a:lnTo>
                <a:lnTo>
                  <a:pt x="156973" y="204"/>
                </a:lnTo>
                <a:lnTo>
                  <a:pt x="154645" y="0"/>
                </a:lnTo>
                <a:lnTo>
                  <a:pt x="149846" y="4529"/>
                </a:lnTo>
                <a:lnTo>
                  <a:pt x="141531" y="12740"/>
                </a:lnTo>
                <a:lnTo>
                  <a:pt x="139117" y="14198"/>
                </a:lnTo>
                <a:lnTo>
                  <a:pt x="136555" y="15170"/>
                </a:lnTo>
                <a:lnTo>
                  <a:pt x="133895" y="15818"/>
                </a:lnTo>
                <a:lnTo>
                  <a:pt x="131169" y="18155"/>
                </a:lnTo>
                <a:lnTo>
                  <a:pt x="128399" y="21618"/>
                </a:lnTo>
                <a:lnTo>
                  <a:pt x="125600" y="25832"/>
                </a:lnTo>
                <a:lnTo>
                  <a:pt x="121829" y="29593"/>
                </a:lnTo>
                <a:lnTo>
                  <a:pt x="117410" y="33054"/>
                </a:lnTo>
                <a:lnTo>
                  <a:pt x="112559" y="36313"/>
                </a:lnTo>
                <a:lnTo>
                  <a:pt x="108372" y="40391"/>
                </a:lnTo>
                <a:lnTo>
                  <a:pt x="104629" y="45014"/>
                </a:lnTo>
                <a:lnTo>
                  <a:pt x="101181" y="50002"/>
                </a:lnTo>
                <a:lnTo>
                  <a:pt x="97930" y="54279"/>
                </a:lnTo>
                <a:lnTo>
                  <a:pt x="94810" y="58083"/>
                </a:lnTo>
                <a:lnTo>
                  <a:pt x="91777" y="61572"/>
                </a:lnTo>
                <a:lnTo>
                  <a:pt x="86898" y="65803"/>
                </a:lnTo>
                <a:lnTo>
                  <a:pt x="80787" y="70528"/>
                </a:lnTo>
                <a:lnTo>
                  <a:pt x="73857" y="75583"/>
                </a:lnTo>
                <a:lnTo>
                  <a:pt x="68283" y="80859"/>
                </a:lnTo>
                <a:lnTo>
                  <a:pt x="63616" y="86280"/>
                </a:lnTo>
                <a:lnTo>
                  <a:pt x="59551" y="91800"/>
                </a:lnTo>
                <a:lnTo>
                  <a:pt x="55889" y="97385"/>
                </a:lnTo>
                <a:lnTo>
                  <a:pt x="52495" y="103013"/>
                </a:lnTo>
                <a:lnTo>
                  <a:pt x="49280" y="108670"/>
                </a:lnTo>
                <a:lnTo>
                  <a:pt x="45231" y="114346"/>
                </a:lnTo>
                <a:lnTo>
                  <a:pt x="40627" y="120035"/>
                </a:lnTo>
                <a:lnTo>
                  <a:pt x="35653" y="125733"/>
                </a:lnTo>
                <a:lnTo>
                  <a:pt x="32337" y="131437"/>
                </a:lnTo>
                <a:lnTo>
                  <a:pt x="28652" y="142854"/>
                </a:lnTo>
                <a:lnTo>
                  <a:pt x="24475" y="154279"/>
                </a:lnTo>
                <a:lnTo>
                  <a:pt x="19443" y="166659"/>
                </a:lnTo>
                <a:lnTo>
                  <a:pt x="14032" y="181686"/>
                </a:lnTo>
                <a:lnTo>
                  <a:pt x="11255" y="188741"/>
                </a:lnTo>
                <a:lnTo>
                  <a:pt x="8452" y="195350"/>
                </a:lnTo>
                <a:lnTo>
                  <a:pt x="5630" y="201660"/>
                </a:lnTo>
                <a:lnTo>
                  <a:pt x="2495" y="216292"/>
                </a:lnTo>
                <a:lnTo>
                  <a:pt x="1659" y="224194"/>
                </a:lnTo>
                <a:lnTo>
                  <a:pt x="1102" y="232320"/>
                </a:lnTo>
                <a:lnTo>
                  <a:pt x="730" y="240595"/>
                </a:lnTo>
                <a:lnTo>
                  <a:pt x="317" y="257409"/>
                </a:lnTo>
                <a:lnTo>
                  <a:pt x="0" y="321183"/>
                </a:lnTo>
                <a:lnTo>
                  <a:pt x="2533" y="336089"/>
                </a:lnTo>
                <a:lnTo>
                  <a:pt x="4542" y="344064"/>
                </a:lnTo>
                <a:lnTo>
                  <a:pt x="9314" y="358005"/>
                </a:lnTo>
                <a:lnTo>
                  <a:pt x="11920" y="364390"/>
                </a:lnTo>
                <a:lnTo>
                  <a:pt x="15562" y="371504"/>
                </a:lnTo>
                <a:lnTo>
                  <a:pt x="19895" y="379104"/>
                </a:lnTo>
                <a:lnTo>
                  <a:pt x="24689" y="387028"/>
                </a:lnTo>
                <a:lnTo>
                  <a:pt x="28838" y="394216"/>
                </a:lnTo>
                <a:lnTo>
                  <a:pt x="35987" y="407282"/>
                </a:lnTo>
                <a:lnTo>
                  <a:pt x="39227" y="412481"/>
                </a:lnTo>
                <a:lnTo>
                  <a:pt x="42339" y="416900"/>
                </a:lnTo>
                <a:lnTo>
                  <a:pt x="45367" y="420798"/>
                </a:lnTo>
                <a:lnTo>
                  <a:pt x="49290" y="425302"/>
                </a:lnTo>
                <a:lnTo>
                  <a:pt x="53811" y="430209"/>
                </a:lnTo>
                <a:lnTo>
                  <a:pt x="58729" y="435386"/>
                </a:lnTo>
                <a:lnTo>
                  <a:pt x="63913" y="439789"/>
                </a:lnTo>
                <a:lnTo>
                  <a:pt x="69275" y="443678"/>
                </a:lnTo>
                <a:lnTo>
                  <a:pt x="74754" y="447222"/>
                </a:lnTo>
                <a:lnTo>
                  <a:pt x="79359" y="450538"/>
                </a:lnTo>
                <a:lnTo>
                  <a:pt x="83382" y="453701"/>
                </a:lnTo>
                <a:lnTo>
                  <a:pt x="87016" y="456762"/>
                </a:lnTo>
                <a:lnTo>
                  <a:pt x="91344" y="459755"/>
                </a:lnTo>
                <a:lnTo>
                  <a:pt x="96134" y="462703"/>
                </a:lnTo>
                <a:lnTo>
                  <a:pt x="101232" y="465621"/>
                </a:lnTo>
                <a:lnTo>
                  <a:pt x="105584" y="468519"/>
                </a:lnTo>
                <a:lnTo>
                  <a:pt x="109438" y="471403"/>
                </a:lnTo>
                <a:lnTo>
                  <a:pt x="112959" y="474278"/>
                </a:lnTo>
                <a:lnTo>
                  <a:pt x="116259" y="476195"/>
                </a:lnTo>
                <a:lnTo>
                  <a:pt x="119412" y="477473"/>
                </a:lnTo>
                <a:lnTo>
                  <a:pt x="122466" y="478325"/>
                </a:lnTo>
                <a:lnTo>
                  <a:pt x="126407" y="478893"/>
                </a:lnTo>
                <a:lnTo>
                  <a:pt x="130939" y="479272"/>
                </a:lnTo>
                <a:lnTo>
                  <a:pt x="140103" y="479693"/>
                </a:lnTo>
                <a:lnTo>
                  <a:pt x="147351" y="479879"/>
                </a:lnTo>
                <a:lnTo>
                  <a:pt x="162864" y="48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8"/>
          <p:cNvSpPr/>
          <p:nvPr/>
        </p:nvSpPr>
        <p:spPr>
          <a:xfrm>
            <a:off x="3860482" y="1004332"/>
            <a:ext cx="222886" cy="350124"/>
          </a:xfrm>
          <a:custGeom>
            <a:avLst/>
            <a:gdLst/>
            <a:ahLst/>
            <a:cxnLst/>
            <a:rect l="0" t="0" r="0" b="0"/>
            <a:pathLst>
              <a:path w="222886" h="350124">
                <a:moveTo>
                  <a:pt x="0" y="144383"/>
                </a:moveTo>
                <a:lnTo>
                  <a:pt x="0" y="128782"/>
                </a:lnTo>
                <a:lnTo>
                  <a:pt x="2540" y="125384"/>
                </a:lnTo>
                <a:lnTo>
                  <a:pt x="6844" y="119746"/>
                </a:lnTo>
                <a:lnTo>
                  <a:pt x="11932" y="110891"/>
                </a:lnTo>
                <a:lnTo>
                  <a:pt x="17368" y="103145"/>
                </a:lnTo>
                <a:lnTo>
                  <a:pt x="20151" y="99746"/>
                </a:lnTo>
                <a:lnTo>
                  <a:pt x="24864" y="95575"/>
                </a:lnTo>
                <a:lnTo>
                  <a:pt x="30863" y="90889"/>
                </a:lnTo>
                <a:lnTo>
                  <a:pt x="37721" y="85860"/>
                </a:lnTo>
                <a:lnTo>
                  <a:pt x="44197" y="81555"/>
                </a:lnTo>
                <a:lnTo>
                  <a:pt x="50420" y="77733"/>
                </a:lnTo>
                <a:lnTo>
                  <a:pt x="56473" y="74232"/>
                </a:lnTo>
                <a:lnTo>
                  <a:pt x="62414" y="69993"/>
                </a:lnTo>
                <a:lnTo>
                  <a:pt x="68279" y="65262"/>
                </a:lnTo>
                <a:lnTo>
                  <a:pt x="74094" y="60203"/>
                </a:lnTo>
                <a:lnTo>
                  <a:pt x="79876" y="55878"/>
                </a:lnTo>
                <a:lnTo>
                  <a:pt x="85636" y="52042"/>
                </a:lnTo>
                <a:lnTo>
                  <a:pt x="91381" y="48532"/>
                </a:lnTo>
                <a:lnTo>
                  <a:pt x="97115" y="44287"/>
                </a:lnTo>
                <a:lnTo>
                  <a:pt x="102844" y="39552"/>
                </a:lnTo>
                <a:lnTo>
                  <a:pt x="108567" y="34491"/>
                </a:lnTo>
                <a:lnTo>
                  <a:pt x="114288" y="30164"/>
                </a:lnTo>
                <a:lnTo>
                  <a:pt x="120007" y="26327"/>
                </a:lnTo>
                <a:lnTo>
                  <a:pt x="125725" y="22816"/>
                </a:lnTo>
                <a:lnTo>
                  <a:pt x="130489" y="19523"/>
                </a:lnTo>
                <a:lnTo>
                  <a:pt x="134617" y="16376"/>
                </a:lnTo>
                <a:lnTo>
                  <a:pt x="138323" y="13325"/>
                </a:lnTo>
                <a:lnTo>
                  <a:pt x="144980" y="9935"/>
                </a:lnTo>
                <a:lnTo>
                  <a:pt x="148088" y="9031"/>
                </a:lnTo>
                <a:lnTo>
                  <a:pt x="150161" y="7475"/>
                </a:lnTo>
                <a:lnTo>
                  <a:pt x="151542" y="5486"/>
                </a:lnTo>
                <a:lnTo>
                  <a:pt x="153759" y="0"/>
                </a:lnTo>
                <a:lnTo>
                  <a:pt x="153941" y="503"/>
                </a:lnTo>
                <a:lnTo>
                  <a:pt x="154143" y="3601"/>
                </a:lnTo>
                <a:lnTo>
                  <a:pt x="155150" y="4808"/>
                </a:lnTo>
                <a:lnTo>
                  <a:pt x="156773" y="5613"/>
                </a:lnTo>
                <a:lnTo>
                  <a:pt x="158808" y="6150"/>
                </a:lnTo>
                <a:lnTo>
                  <a:pt x="159212" y="7460"/>
                </a:lnTo>
                <a:lnTo>
                  <a:pt x="158529" y="9286"/>
                </a:lnTo>
                <a:lnTo>
                  <a:pt x="157121" y="11455"/>
                </a:lnTo>
                <a:lnTo>
                  <a:pt x="155556" y="16406"/>
                </a:lnTo>
                <a:lnTo>
                  <a:pt x="154676" y="27089"/>
                </a:lnTo>
                <a:lnTo>
                  <a:pt x="154415" y="39779"/>
                </a:lnTo>
                <a:lnTo>
                  <a:pt x="154305" y="111821"/>
                </a:lnTo>
                <a:lnTo>
                  <a:pt x="155258" y="118865"/>
                </a:lnTo>
                <a:lnTo>
                  <a:pt x="156845" y="125466"/>
                </a:lnTo>
                <a:lnTo>
                  <a:pt x="158856" y="131771"/>
                </a:lnTo>
                <a:lnTo>
                  <a:pt x="160197" y="138833"/>
                </a:lnTo>
                <a:lnTo>
                  <a:pt x="161090" y="146398"/>
                </a:lnTo>
                <a:lnTo>
                  <a:pt x="161686" y="154298"/>
                </a:lnTo>
                <a:lnTo>
                  <a:pt x="163035" y="162423"/>
                </a:lnTo>
                <a:lnTo>
                  <a:pt x="164888" y="170697"/>
                </a:lnTo>
                <a:lnTo>
                  <a:pt x="167075" y="179071"/>
                </a:lnTo>
                <a:lnTo>
                  <a:pt x="168534" y="187510"/>
                </a:lnTo>
                <a:lnTo>
                  <a:pt x="169506" y="195995"/>
                </a:lnTo>
                <a:lnTo>
                  <a:pt x="170154" y="204508"/>
                </a:lnTo>
                <a:lnTo>
                  <a:pt x="171538" y="212089"/>
                </a:lnTo>
                <a:lnTo>
                  <a:pt x="173414" y="219047"/>
                </a:lnTo>
                <a:lnTo>
                  <a:pt x="175617" y="225592"/>
                </a:lnTo>
                <a:lnTo>
                  <a:pt x="177086" y="232812"/>
                </a:lnTo>
                <a:lnTo>
                  <a:pt x="178064" y="240483"/>
                </a:lnTo>
                <a:lnTo>
                  <a:pt x="178717" y="248455"/>
                </a:lnTo>
                <a:lnTo>
                  <a:pt x="180105" y="255674"/>
                </a:lnTo>
                <a:lnTo>
                  <a:pt x="181982" y="262392"/>
                </a:lnTo>
                <a:lnTo>
                  <a:pt x="184187" y="268775"/>
                </a:lnTo>
                <a:lnTo>
                  <a:pt x="189176" y="278408"/>
                </a:lnTo>
                <a:lnTo>
                  <a:pt x="191840" y="282310"/>
                </a:lnTo>
                <a:lnTo>
                  <a:pt x="194800" y="291726"/>
                </a:lnTo>
                <a:lnTo>
                  <a:pt x="197068" y="302261"/>
                </a:lnTo>
                <a:lnTo>
                  <a:pt x="199006" y="307738"/>
                </a:lnTo>
                <a:lnTo>
                  <a:pt x="202747" y="317950"/>
                </a:lnTo>
                <a:lnTo>
                  <a:pt x="204410" y="325664"/>
                </a:lnTo>
                <a:lnTo>
                  <a:pt x="207689" y="332267"/>
                </a:lnTo>
                <a:lnTo>
                  <a:pt x="209897" y="335361"/>
                </a:lnTo>
                <a:lnTo>
                  <a:pt x="212350" y="341339"/>
                </a:lnTo>
                <a:lnTo>
                  <a:pt x="213004" y="344267"/>
                </a:lnTo>
                <a:lnTo>
                  <a:pt x="214392" y="346219"/>
                </a:lnTo>
                <a:lnTo>
                  <a:pt x="216271" y="347520"/>
                </a:lnTo>
                <a:lnTo>
                  <a:pt x="222885" y="3501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39"/>
          <p:cNvSpPr/>
          <p:nvPr/>
        </p:nvSpPr>
        <p:spPr>
          <a:xfrm>
            <a:off x="3949841" y="1345882"/>
            <a:ext cx="236397" cy="17146"/>
          </a:xfrm>
          <a:custGeom>
            <a:avLst/>
            <a:gdLst/>
            <a:ahLst/>
            <a:cxnLst/>
            <a:rect l="0" t="0" r="0" b="0"/>
            <a:pathLst>
              <a:path w="236397" h="17146">
                <a:moveTo>
                  <a:pt x="4938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4690" y="8468"/>
                </a:lnTo>
                <a:lnTo>
                  <a:pt x="4773" y="9455"/>
                </a:lnTo>
                <a:lnTo>
                  <a:pt x="4828" y="11066"/>
                </a:lnTo>
                <a:lnTo>
                  <a:pt x="4865" y="13092"/>
                </a:lnTo>
                <a:lnTo>
                  <a:pt x="5842" y="14443"/>
                </a:lnTo>
                <a:lnTo>
                  <a:pt x="7446" y="15344"/>
                </a:lnTo>
                <a:lnTo>
                  <a:pt x="9468" y="15944"/>
                </a:lnTo>
                <a:lnTo>
                  <a:pt x="11768" y="16345"/>
                </a:lnTo>
                <a:lnTo>
                  <a:pt x="16864" y="16789"/>
                </a:lnTo>
                <a:lnTo>
                  <a:pt x="20508" y="16908"/>
                </a:lnTo>
                <a:lnTo>
                  <a:pt x="40046" y="17098"/>
                </a:lnTo>
                <a:lnTo>
                  <a:pt x="130670" y="17145"/>
                </a:lnTo>
                <a:lnTo>
                  <a:pt x="136384" y="16193"/>
                </a:lnTo>
                <a:lnTo>
                  <a:pt x="142099" y="14605"/>
                </a:lnTo>
                <a:lnTo>
                  <a:pt x="147814" y="12594"/>
                </a:lnTo>
                <a:lnTo>
                  <a:pt x="154481" y="11254"/>
                </a:lnTo>
                <a:lnTo>
                  <a:pt x="161784" y="10360"/>
                </a:lnTo>
                <a:lnTo>
                  <a:pt x="175613" y="9367"/>
                </a:lnTo>
                <a:lnTo>
                  <a:pt x="184934" y="8926"/>
                </a:lnTo>
                <a:lnTo>
                  <a:pt x="190658" y="7855"/>
                </a:lnTo>
                <a:lnTo>
                  <a:pt x="197332" y="6190"/>
                </a:lnTo>
                <a:lnTo>
                  <a:pt x="204638" y="4126"/>
                </a:lnTo>
                <a:lnTo>
                  <a:pt x="211414" y="2751"/>
                </a:lnTo>
                <a:lnTo>
                  <a:pt x="217836" y="1834"/>
                </a:lnTo>
                <a:lnTo>
                  <a:pt x="2363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40"/>
          <p:cNvSpPr/>
          <p:nvPr/>
        </p:nvSpPr>
        <p:spPr>
          <a:xfrm>
            <a:off x="4280639" y="1229507"/>
            <a:ext cx="111339" cy="13153"/>
          </a:xfrm>
          <a:custGeom>
            <a:avLst/>
            <a:gdLst/>
            <a:ahLst/>
            <a:cxnLst/>
            <a:rect l="0" t="0" r="0" b="0"/>
            <a:pathLst>
              <a:path w="111339" h="13153">
                <a:moveTo>
                  <a:pt x="8468" y="4933"/>
                </a:moveTo>
                <a:lnTo>
                  <a:pt x="0" y="4933"/>
                </a:lnTo>
                <a:lnTo>
                  <a:pt x="2482" y="7473"/>
                </a:lnTo>
                <a:lnTo>
                  <a:pt x="7286" y="12313"/>
                </a:lnTo>
                <a:lnTo>
                  <a:pt x="9585" y="12711"/>
                </a:lnTo>
                <a:lnTo>
                  <a:pt x="13022" y="12975"/>
                </a:lnTo>
                <a:lnTo>
                  <a:pt x="17219" y="13152"/>
                </a:lnTo>
                <a:lnTo>
                  <a:pt x="20970" y="12317"/>
                </a:lnTo>
                <a:lnTo>
                  <a:pt x="24423" y="10808"/>
                </a:lnTo>
                <a:lnTo>
                  <a:pt x="27677" y="8850"/>
                </a:lnTo>
                <a:lnTo>
                  <a:pt x="31752" y="7544"/>
                </a:lnTo>
                <a:lnTo>
                  <a:pt x="36373" y="6673"/>
                </a:lnTo>
                <a:lnTo>
                  <a:pt x="41359" y="6093"/>
                </a:lnTo>
                <a:lnTo>
                  <a:pt x="46587" y="5706"/>
                </a:lnTo>
                <a:lnTo>
                  <a:pt x="51979" y="5448"/>
                </a:lnTo>
                <a:lnTo>
                  <a:pt x="66128" y="5085"/>
                </a:lnTo>
                <a:lnTo>
                  <a:pt x="83993" y="4963"/>
                </a:lnTo>
                <a:lnTo>
                  <a:pt x="88345" y="4000"/>
                </a:lnTo>
                <a:lnTo>
                  <a:pt x="92199" y="2406"/>
                </a:lnTo>
                <a:lnTo>
                  <a:pt x="95722" y="391"/>
                </a:lnTo>
                <a:lnTo>
                  <a:pt x="99022" y="0"/>
                </a:lnTo>
                <a:lnTo>
                  <a:pt x="102175" y="691"/>
                </a:lnTo>
                <a:lnTo>
                  <a:pt x="111338" y="49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41"/>
          <p:cNvSpPr/>
          <p:nvPr/>
        </p:nvSpPr>
        <p:spPr>
          <a:xfrm>
            <a:off x="4443412" y="1062990"/>
            <a:ext cx="222886" cy="282381"/>
          </a:xfrm>
          <a:custGeom>
            <a:avLst/>
            <a:gdLst/>
            <a:ahLst/>
            <a:cxnLst/>
            <a:rect l="0" t="0" r="0" b="0"/>
            <a:pathLst>
              <a:path w="222886" h="282381">
                <a:moveTo>
                  <a:pt x="0" y="42862"/>
                </a:moveTo>
                <a:lnTo>
                  <a:pt x="0" y="18720"/>
                </a:lnTo>
                <a:lnTo>
                  <a:pt x="2540" y="15305"/>
                </a:lnTo>
                <a:lnTo>
                  <a:pt x="4551" y="13061"/>
                </a:lnTo>
                <a:lnTo>
                  <a:pt x="7796" y="11564"/>
                </a:lnTo>
                <a:lnTo>
                  <a:pt x="11865" y="10567"/>
                </a:lnTo>
                <a:lnTo>
                  <a:pt x="16483" y="9902"/>
                </a:lnTo>
                <a:lnTo>
                  <a:pt x="20513" y="8506"/>
                </a:lnTo>
                <a:lnTo>
                  <a:pt x="24153" y="6623"/>
                </a:lnTo>
                <a:lnTo>
                  <a:pt x="27532" y="4415"/>
                </a:lnTo>
                <a:lnTo>
                  <a:pt x="31690" y="2943"/>
                </a:lnTo>
                <a:lnTo>
                  <a:pt x="36367" y="1962"/>
                </a:lnTo>
                <a:lnTo>
                  <a:pt x="41390" y="1308"/>
                </a:lnTo>
                <a:lnTo>
                  <a:pt x="45691" y="872"/>
                </a:lnTo>
                <a:lnTo>
                  <a:pt x="49511" y="581"/>
                </a:lnTo>
                <a:lnTo>
                  <a:pt x="53009" y="387"/>
                </a:lnTo>
                <a:lnTo>
                  <a:pt x="61977" y="172"/>
                </a:lnTo>
                <a:lnTo>
                  <a:pt x="121542" y="0"/>
                </a:lnTo>
                <a:lnTo>
                  <a:pt x="124843" y="953"/>
                </a:lnTo>
                <a:lnTo>
                  <a:pt x="131051" y="4551"/>
                </a:lnTo>
                <a:lnTo>
                  <a:pt x="135350" y="7381"/>
                </a:lnTo>
                <a:lnTo>
                  <a:pt x="135953" y="8730"/>
                </a:lnTo>
                <a:lnTo>
                  <a:pt x="136624" y="12770"/>
                </a:lnTo>
                <a:lnTo>
                  <a:pt x="136922" y="20280"/>
                </a:lnTo>
                <a:lnTo>
                  <a:pt x="137128" y="40241"/>
                </a:lnTo>
                <a:lnTo>
                  <a:pt x="137146" y="49952"/>
                </a:lnTo>
                <a:lnTo>
                  <a:pt x="136198" y="55209"/>
                </a:lnTo>
                <a:lnTo>
                  <a:pt x="134614" y="60618"/>
                </a:lnTo>
                <a:lnTo>
                  <a:pt x="132605" y="66130"/>
                </a:lnTo>
                <a:lnTo>
                  <a:pt x="131266" y="71709"/>
                </a:lnTo>
                <a:lnTo>
                  <a:pt x="130373" y="77333"/>
                </a:lnTo>
                <a:lnTo>
                  <a:pt x="129778" y="82988"/>
                </a:lnTo>
                <a:lnTo>
                  <a:pt x="128429" y="90567"/>
                </a:lnTo>
                <a:lnTo>
                  <a:pt x="126577" y="99431"/>
                </a:lnTo>
                <a:lnTo>
                  <a:pt x="124389" y="109149"/>
                </a:lnTo>
                <a:lnTo>
                  <a:pt x="121979" y="117534"/>
                </a:lnTo>
                <a:lnTo>
                  <a:pt x="119419" y="125028"/>
                </a:lnTo>
                <a:lnTo>
                  <a:pt x="116761" y="131929"/>
                </a:lnTo>
                <a:lnTo>
                  <a:pt x="114035" y="138435"/>
                </a:lnTo>
                <a:lnTo>
                  <a:pt x="111266" y="144678"/>
                </a:lnTo>
                <a:lnTo>
                  <a:pt x="108467" y="150744"/>
                </a:lnTo>
                <a:lnTo>
                  <a:pt x="106602" y="156693"/>
                </a:lnTo>
                <a:lnTo>
                  <a:pt x="105358" y="162565"/>
                </a:lnTo>
                <a:lnTo>
                  <a:pt x="104529" y="168384"/>
                </a:lnTo>
                <a:lnTo>
                  <a:pt x="103023" y="174168"/>
                </a:lnTo>
                <a:lnTo>
                  <a:pt x="101067" y="179929"/>
                </a:lnTo>
                <a:lnTo>
                  <a:pt x="98811" y="185675"/>
                </a:lnTo>
                <a:lnTo>
                  <a:pt x="97306" y="191411"/>
                </a:lnTo>
                <a:lnTo>
                  <a:pt x="96303" y="197140"/>
                </a:lnTo>
                <a:lnTo>
                  <a:pt x="95635" y="202864"/>
                </a:lnTo>
                <a:lnTo>
                  <a:pt x="94237" y="208585"/>
                </a:lnTo>
                <a:lnTo>
                  <a:pt x="92352" y="214304"/>
                </a:lnTo>
                <a:lnTo>
                  <a:pt x="90143" y="220022"/>
                </a:lnTo>
                <a:lnTo>
                  <a:pt x="88670" y="224786"/>
                </a:lnTo>
                <a:lnTo>
                  <a:pt x="87034" y="232620"/>
                </a:lnTo>
                <a:lnTo>
                  <a:pt x="86598" y="236995"/>
                </a:lnTo>
                <a:lnTo>
                  <a:pt x="86307" y="241816"/>
                </a:lnTo>
                <a:lnTo>
                  <a:pt x="85984" y="251301"/>
                </a:lnTo>
                <a:lnTo>
                  <a:pt x="85840" y="258692"/>
                </a:lnTo>
                <a:lnTo>
                  <a:pt x="86754" y="261996"/>
                </a:lnTo>
                <a:lnTo>
                  <a:pt x="90310" y="268208"/>
                </a:lnTo>
                <a:lnTo>
                  <a:pt x="95065" y="274143"/>
                </a:lnTo>
                <a:lnTo>
                  <a:pt x="97667" y="277059"/>
                </a:lnTo>
                <a:lnTo>
                  <a:pt x="100354" y="279004"/>
                </a:lnTo>
                <a:lnTo>
                  <a:pt x="105879" y="281164"/>
                </a:lnTo>
                <a:lnTo>
                  <a:pt x="111510" y="282124"/>
                </a:lnTo>
                <a:lnTo>
                  <a:pt x="114345" y="282380"/>
                </a:lnTo>
                <a:lnTo>
                  <a:pt x="118140" y="280646"/>
                </a:lnTo>
                <a:lnTo>
                  <a:pt x="122575" y="277584"/>
                </a:lnTo>
                <a:lnTo>
                  <a:pt x="127436" y="273639"/>
                </a:lnTo>
                <a:lnTo>
                  <a:pt x="131630" y="271008"/>
                </a:lnTo>
                <a:lnTo>
                  <a:pt x="135379" y="269254"/>
                </a:lnTo>
                <a:lnTo>
                  <a:pt x="138830" y="268085"/>
                </a:lnTo>
                <a:lnTo>
                  <a:pt x="143036" y="267306"/>
                </a:lnTo>
                <a:lnTo>
                  <a:pt x="147745" y="266786"/>
                </a:lnTo>
                <a:lnTo>
                  <a:pt x="152789" y="266440"/>
                </a:lnTo>
                <a:lnTo>
                  <a:pt x="158057" y="265256"/>
                </a:lnTo>
                <a:lnTo>
                  <a:pt x="163474" y="263515"/>
                </a:lnTo>
                <a:lnTo>
                  <a:pt x="168990" y="261402"/>
                </a:lnTo>
                <a:lnTo>
                  <a:pt x="174573" y="259993"/>
                </a:lnTo>
                <a:lnTo>
                  <a:pt x="180199" y="259053"/>
                </a:lnTo>
                <a:lnTo>
                  <a:pt x="185855" y="258427"/>
                </a:lnTo>
                <a:lnTo>
                  <a:pt x="191531" y="257057"/>
                </a:lnTo>
                <a:lnTo>
                  <a:pt x="197220" y="255191"/>
                </a:lnTo>
                <a:lnTo>
                  <a:pt x="202918" y="252995"/>
                </a:lnTo>
                <a:lnTo>
                  <a:pt x="207669" y="251531"/>
                </a:lnTo>
                <a:lnTo>
                  <a:pt x="211788" y="250554"/>
                </a:lnTo>
                <a:lnTo>
                  <a:pt x="222885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42"/>
          <p:cNvSpPr/>
          <p:nvPr/>
        </p:nvSpPr>
        <p:spPr>
          <a:xfrm>
            <a:off x="4743450" y="1183014"/>
            <a:ext cx="120016" cy="171324"/>
          </a:xfrm>
          <a:custGeom>
            <a:avLst/>
            <a:gdLst/>
            <a:ahLst/>
            <a:cxnLst/>
            <a:rect l="0" t="0" r="0" b="0"/>
            <a:pathLst>
              <a:path w="120016" h="171324">
                <a:moveTo>
                  <a:pt x="8572" y="8563"/>
                </a:moveTo>
                <a:lnTo>
                  <a:pt x="31" y="22"/>
                </a:lnTo>
                <a:lnTo>
                  <a:pt x="9" y="0"/>
                </a:lnTo>
                <a:lnTo>
                  <a:pt x="0" y="67026"/>
                </a:lnTo>
                <a:lnTo>
                  <a:pt x="952" y="72303"/>
                </a:lnTo>
                <a:lnTo>
                  <a:pt x="2540" y="77727"/>
                </a:lnTo>
                <a:lnTo>
                  <a:pt x="4550" y="83247"/>
                </a:lnTo>
                <a:lnTo>
                  <a:pt x="5891" y="88832"/>
                </a:lnTo>
                <a:lnTo>
                  <a:pt x="6785" y="94461"/>
                </a:lnTo>
                <a:lnTo>
                  <a:pt x="7380" y="100118"/>
                </a:lnTo>
                <a:lnTo>
                  <a:pt x="7778" y="104842"/>
                </a:lnTo>
                <a:lnTo>
                  <a:pt x="8042" y="108944"/>
                </a:lnTo>
                <a:lnTo>
                  <a:pt x="8219" y="112631"/>
                </a:lnTo>
                <a:lnTo>
                  <a:pt x="8415" y="121808"/>
                </a:lnTo>
                <a:lnTo>
                  <a:pt x="8467" y="126922"/>
                </a:lnTo>
                <a:lnTo>
                  <a:pt x="9455" y="131284"/>
                </a:lnTo>
                <a:lnTo>
                  <a:pt x="11065" y="135145"/>
                </a:lnTo>
                <a:lnTo>
                  <a:pt x="13092" y="138671"/>
                </a:lnTo>
                <a:lnTo>
                  <a:pt x="14443" y="141974"/>
                </a:lnTo>
                <a:lnTo>
                  <a:pt x="15344" y="145129"/>
                </a:lnTo>
                <a:lnTo>
                  <a:pt x="15943" y="148184"/>
                </a:lnTo>
                <a:lnTo>
                  <a:pt x="16344" y="151174"/>
                </a:lnTo>
                <a:lnTo>
                  <a:pt x="16611" y="154119"/>
                </a:lnTo>
                <a:lnTo>
                  <a:pt x="17039" y="161140"/>
                </a:lnTo>
                <a:lnTo>
                  <a:pt x="19637" y="164640"/>
                </a:lnTo>
                <a:lnTo>
                  <a:pt x="21664" y="166907"/>
                </a:lnTo>
                <a:lnTo>
                  <a:pt x="23968" y="168418"/>
                </a:lnTo>
                <a:lnTo>
                  <a:pt x="26456" y="169426"/>
                </a:lnTo>
                <a:lnTo>
                  <a:pt x="32742" y="171042"/>
                </a:lnTo>
                <a:lnTo>
                  <a:pt x="36142" y="171264"/>
                </a:lnTo>
                <a:lnTo>
                  <a:pt x="38382" y="171323"/>
                </a:lnTo>
                <a:lnTo>
                  <a:pt x="40828" y="170409"/>
                </a:lnTo>
                <a:lnTo>
                  <a:pt x="43411" y="168848"/>
                </a:lnTo>
                <a:lnTo>
                  <a:pt x="46085" y="166855"/>
                </a:lnTo>
                <a:lnTo>
                  <a:pt x="49773" y="164573"/>
                </a:lnTo>
                <a:lnTo>
                  <a:pt x="54137" y="162100"/>
                </a:lnTo>
                <a:lnTo>
                  <a:pt x="58951" y="159498"/>
                </a:lnTo>
                <a:lnTo>
                  <a:pt x="63113" y="156812"/>
                </a:lnTo>
                <a:lnTo>
                  <a:pt x="66840" y="154068"/>
                </a:lnTo>
                <a:lnTo>
                  <a:pt x="70278" y="151286"/>
                </a:lnTo>
                <a:lnTo>
                  <a:pt x="74474" y="148479"/>
                </a:lnTo>
                <a:lnTo>
                  <a:pt x="79177" y="145656"/>
                </a:lnTo>
                <a:lnTo>
                  <a:pt x="84217" y="142821"/>
                </a:lnTo>
                <a:lnTo>
                  <a:pt x="88529" y="139978"/>
                </a:lnTo>
                <a:lnTo>
                  <a:pt x="92357" y="137131"/>
                </a:lnTo>
                <a:lnTo>
                  <a:pt x="95861" y="134280"/>
                </a:lnTo>
                <a:lnTo>
                  <a:pt x="99150" y="131427"/>
                </a:lnTo>
                <a:lnTo>
                  <a:pt x="102295" y="128572"/>
                </a:lnTo>
                <a:lnTo>
                  <a:pt x="105344" y="125717"/>
                </a:lnTo>
                <a:lnTo>
                  <a:pt x="108329" y="123813"/>
                </a:lnTo>
                <a:lnTo>
                  <a:pt x="111272" y="122544"/>
                </a:lnTo>
                <a:lnTo>
                  <a:pt x="120015" y="1200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3"/>
          <p:cNvSpPr/>
          <p:nvPr/>
        </p:nvSpPr>
        <p:spPr>
          <a:xfrm>
            <a:off x="4674870" y="1062990"/>
            <a:ext cx="34290" cy="34291"/>
          </a:xfrm>
          <a:custGeom>
            <a:avLst/>
            <a:gdLst/>
            <a:ahLst/>
            <a:cxnLst/>
            <a:rect l="0" t="0" r="0" b="0"/>
            <a:pathLst>
              <a:path w="34290" h="34291">
                <a:moveTo>
                  <a:pt x="34289" y="34290"/>
                </a:moveTo>
                <a:lnTo>
                  <a:pt x="29739" y="29739"/>
                </a:lnTo>
                <a:lnTo>
                  <a:pt x="27446" y="28398"/>
                </a:lnTo>
                <a:lnTo>
                  <a:pt x="24965" y="27504"/>
                </a:lnTo>
                <a:lnTo>
                  <a:pt x="22358" y="26909"/>
                </a:lnTo>
                <a:lnTo>
                  <a:pt x="19667" y="26512"/>
                </a:lnTo>
                <a:lnTo>
                  <a:pt x="16921" y="26247"/>
                </a:lnTo>
                <a:lnTo>
                  <a:pt x="14139" y="26070"/>
                </a:lnTo>
                <a:lnTo>
                  <a:pt x="11330" y="25000"/>
                </a:lnTo>
                <a:lnTo>
                  <a:pt x="8506" y="23334"/>
                </a:lnTo>
                <a:lnTo>
                  <a:pt x="5671" y="21271"/>
                </a:lnTo>
                <a:lnTo>
                  <a:pt x="3780" y="18943"/>
                </a:lnTo>
                <a:lnTo>
                  <a:pt x="2520" y="16438"/>
                </a:lnTo>
                <a:lnTo>
                  <a:pt x="147" y="9032"/>
                </a:lnTo>
                <a:lnTo>
                  <a:pt x="98" y="792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4"/>
          <p:cNvSpPr/>
          <p:nvPr/>
        </p:nvSpPr>
        <p:spPr>
          <a:xfrm>
            <a:off x="4794884" y="1002982"/>
            <a:ext cx="256983" cy="420054"/>
          </a:xfrm>
          <a:custGeom>
            <a:avLst/>
            <a:gdLst/>
            <a:ahLst/>
            <a:cxnLst/>
            <a:rect l="0" t="0" r="0" b="0"/>
            <a:pathLst>
              <a:path w="256983" h="420054">
                <a:moveTo>
                  <a:pt x="0" y="0"/>
                </a:moveTo>
                <a:lnTo>
                  <a:pt x="15601" y="0"/>
                </a:lnTo>
                <a:lnTo>
                  <a:pt x="18999" y="2540"/>
                </a:lnTo>
                <a:lnTo>
                  <a:pt x="21239" y="4551"/>
                </a:lnTo>
                <a:lnTo>
                  <a:pt x="24637" y="5891"/>
                </a:lnTo>
                <a:lnTo>
                  <a:pt x="28807" y="6785"/>
                </a:lnTo>
                <a:lnTo>
                  <a:pt x="33492" y="7381"/>
                </a:lnTo>
                <a:lnTo>
                  <a:pt x="39474" y="7778"/>
                </a:lnTo>
                <a:lnTo>
                  <a:pt x="46318" y="8043"/>
                </a:lnTo>
                <a:lnTo>
                  <a:pt x="67064" y="8416"/>
                </a:lnTo>
                <a:lnTo>
                  <a:pt x="73285" y="8468"/>
                </a:lnTo>
                <a:lnTo>
                  <a:pt x="81242" y="9455"/>
                </a:lnTo>
                <a:lnTo>
                  <a:pt x="90356" y="11066"/>
                </a:lnTo>
                <a:lnTo>
                  <a:pt x="100243" y="13092"/>
                </a:lnTo>
                <a:lnTo>
                  <a:pt x="109691" y="15396"/>
                </a:lnTo>
                <a:lnTo>
                  <a:pt x="118848" y="17884"/>
                </a:lnTo>
                <a:lnTo>
                  <a:pt x="136642" y="23188"/>
                </a:lnTo>
                <a:lnTo>
                  <a:pt x="154075" y="28721"/>
                </a:lnTo>
                <a:lnTo>
                  <a:pt x="162724" y="32482"/>
                </a:lnTo>
                <a:lnTo>
                  <a:pt x="171348" y="36895"/>
                </a:lnTo>
                <a:lnTo>
                  <a:pt x="179955" y="41742"/>
                </a:lnTo>
                <a:lnTo>
                  <a:pt x="187598" y="46878"/>
                </a:lnTo>
                <a:lnTo>
                  <a:pt x="194598" y="52207"/>
                </a:lnTo>
                <a:lnTo>
                  <a:pt x="201169" y="57665"/>
                </a:lnTo>
                <a:lnTo>
                  <a:pt x="207456" y="64161"/>
                </a:lnTo>
                <a:lnTo>
                  <a:pt x="213552" y="71349"/>
                </a:lnTo>
                <a:lnTo>
                  <a:pt x="219521" y="78998"/>
                </a:lnTo>
                <a:lnTo>
                  <a:pt x="225405" y="86003"/>
                </a:lnTo>
                <a:lnTo>
                  <a:pt x="231232" y="92578"/>
                </a:lnTo>
                <a:lnTo>
                  <a:pt x="237022" y="98866"/>
                </a:lnTo>
                <a:lnTo>
                  <a:pt x="241835" y="105916"/>
                </a:lnTo>
                <a:lnTo>
                  <a:pt x="245996" y="113473"/>
                </a:lnTo>
                <a:lnTo>
                  <a:pt x="249723" y="121369"/>
                </a:lnTo>
                <a:lnTo>
                  <a:pt x="252207" y="130443"/>
                </a:lnTo>
                <a:lnTo>
                  <a:pt x="253863" y="140302"/>
                </a:lnTo>
                <a:lnTo>
                  <a:pt x="254967" y="150684"/>
                </a:lnTo>
                <a:lnTo>
                  <a:pt x="255703" y="160464"/>
                </a:lnTo>
                <a:lnTo>
                  <a:pt x="256194" y="169841"/>
                </a:lnTo>
                <a:lnTo>
                  <a:pt x="256740" y="187880"/>
                </a:lnTo>
                <a:lnTo>
                  <a:pt x="256982" y="205422"/>
                </a:lnTo>
                <a:lnTo>
                  <a:pt x="256094" y="215053"/>
                </a:lnTo>
                <a:lnTo>
                  <a:pt x="254550" y="225284"/>
                </a:lnTo>
                <a:lnTo>
                  <a:pt x="252567" y="235914"/>
                </a:lnTo>
                <a:lnTo>
                  <a:pt x="249341" y="245859"/>
                </a:lnTo>
                <a:lnTo>
                  <a:pt x="245285" y="255346"/>
                </a:lnTo>
                <a:lnTo>
                  <a:pt x="240676" y="264528"/>
                </a:lnTo>
                <a:lnTo>
                  <a:pt x="235698" y="273507"/>
                </a:lnTo>
                <a:lnTo>
                  <a:pt x="230475" y="282351"/>
                </a:lnTo>
                <a:lnTo>
                  <a:pt x="225088" y="291104"/>
                </a:lnTo>
                <a:lnTo>
                  <a:pt x="218639" y="299797"/>
                </a:lnTo>
                <a:lnTo>
                  <a:pt x="211482" y="308450"/>
                </a:lnTo>
                <a:lnTo>
                  <a:pt x="203853" y="317075"/>
                </a:lnTo>
                <a:lnTo>
                  <a:pt x="190296" y="331740"/>
                </a:lnTo>
                <a:lnTo>
                  <a:pt x="184015" y="338318"/>
                </a:lnTo>
                <a:lnTo>
                  <a:pt x="177922" y="345560"/>
                </a:lnTo>
                <a:lnTo>
                  <a:pt x="171955" y="353246"/>
                </a:lnTo>
                <a:lnTo>
                  <a:pt x="166072" y="361227"/>
                </a:lnTo>
                <a:lnTo>
                  <a:pt x="160244" y="368453"/>
                </a:lnTo>
                <a:lnTo>
                  <a:pt x="154455" y="375176"/>
                </a:lnTo>
                <a:lnTo>
                  <a:pt x="148690" y="381562"/>
                </a:lnTo>
                <a:lnTo>
                  <a:pt x="142942" y="386772"/>
                </a:lnTo>
                <a:lnTo>
                  <a:pt x="137205" y="391198"/>
                </a:lnTo>
                <a:lnTo>
                  <a:pt x="131475" y="395101"/>
                </a:lnTo>
                <a:lnTo>
                  <a:pt x="126703" y="398656"/>
                </a:lnTo>
                <a:lnTo>
                  <a:pt x="118860" y="405145"/>
                </a:lnTo>
                <a:lnTo>
                  <a:pt x="112200" y="408665"/>
                </a:lnTo>
                <a:lnTo>
                  <a:pt x="109090" y="409603"/>
                </a:lnTo>
                <a:lnTo>
                  <a:pt x="107017" y="411181"/>
                </a:lnTo>
                <a:lnTo>
                  <a:pt x="105635" y="413186"/>
                </a:lnTo>
                <a:lnTo>
                  <a:pt x="102870" y="420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45"/>
          <p:cNvSpPr/>
          <p:nvPr/>
        </p:nvSpPr>
        <p:spPr>
          <a:xfrm>
            <a:off x="5352097" y="1508791"/>
            <a:ext cx="240031" cy="8542"/>
          </a:xfrm>
          <a:custGeom>
            <a:avLst/>
            <a:gdLst/>
            <a:ahLst/>
            <a:cxnLst/>
            <a:rect l="0" t="0" r="0" b="0"/>
            <a:pathLst>
              <a:path w="240031" h="8542">
                <a:moveTo>
                  <a:pt x="0" y="8541"/>
                </a:moveTo>
                <a:lnTo>
                  <a:pt x="124447" y="8541"/>
                </a:lnTo>
                <a:lnTo>
                  <a:pt x="131542" y="7589"/>
                </a:lnTo>
                <a:lnTo>
                  <a:pt x="139130" y="6001"/>
                </a:lnTo>
                <a:lnTo>
                  <a:pt x="147046" y="3990"/>
                </a:lnTo>
                <a:lnTo>
                  <a:pt x="154228" y="2650"/>
                </a:lnTo>
                <a:lnTo>
                  <a:pt x="160921" y="1756"/>
                </a:lnTo>
                <a:lnTo>
                  <a:pt x="167288" y="1160"/>
                </a:lnTo>
                <a:lnTo>
                  <a:pt x="173438" y="763"/>
                </a:lnTo>
                <a:lnTo>
                  <a:pt x="179443" y="498"/>
                </a:lnTo>
                <a:lnTo>
                  <a:pt x="194456" y="126"/>
                </a:lnTo>
                <a:lnTo>
                  <a:pt x="212612" y="0"/>
                </a:lnTo>
                <a:lnTo>
                  <a:pt x="216989" y="942"/>
                </a:lnTo>
                <a:lnTo>
                  <a:pt x="220860" y="2522"/>
                </a:lnTo>
                <a:lnTo>
                  <a:pt x="229364" y="7352"/>
                </a:lnTo>
                <a:lnTo>
                  <a:pt x="231014" y="7748"/>
                </a:lnTo>
                <a:lnTo>
                  <a:pt x="233067" y="8013"/>
                </a:lnTo>
                <a:lnTo>
                  <a:pt x="240030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46"/>
          <p:cNvSpPr/>
          <p:nvPr/>
        </p:nvSpPr>
        <p:spPr>
          <a:xfrm>
            <a:off x="5454967" y="1594485"/>
            <a:ext cx="137161" cy="8542"/>
          </a:xfrm>
          <a:custGeom>
            <a:avLst/>
            <a:gdLst/>
            <a:ahLst/>
            <a:cxnLst/>
            <a:rect l="0" t="0" r="0" b="0"/>
            <a:pathLst>
              <a:path w="137161" h="8542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5601" y="7380"/>
                </a:lnTo>
                <a:lnTo>
                  <a:pt x="18021" y="7778"/>
                </a:lnTo>
                <a:lnTo>
                  <a:pt x="21539" y="8042"/>
                </a:lnTo>
                <a:lnTo>
                  <a:pt x="29575" y="8337"/>
                </a:lnTo>
                <a:lnTo>
                  <a:pt x="40408" y="8502"/>
                </a:lnTo>
                <a:lnTo>
                  <a:pt x="50026" y="8541"/>
                </a:lnTo>
                <a:lnTo>
                  <a:pt x="55259" y="7599"/>
                </a:lnTo>
                <a:lnTo>
                  <a:pt x="60652" y="6018"/>
                </a:lnTo>
                <a:lnTo>
                  <a:pt x="66152" y="4012"/>
                </a:lnTo>
                <a:lnTo>
                  <a:pt x="71724" y="2674"/>
                </a:lnTo>
                <a:lnTo>
                  <a:pt x="77344" y="1783"/>
                </a:lnTo>
                <a:lnTo>
                  <a:pt x="82995" y="1188"/>
                </a:lnTo>
                <a:lnTo>
                  <a:pt x="87715" y="792"/>
                </a:lnTo>
                <a:lnTo>
                  <a:pt x="91814" y="528"/>
                </a:lnTo>
                <a:lnTo>
                  <a:pt x="95500" y="352"/>
                </a:lnTo>
                <a:lnTo>
                  <a:pt x="104674" y="15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47"/>
          <p:cNvSpPr/>
          <p:nvPr/>
        </p:nvSpPr>
        <p:spPr>
          <a:xfrm>
            <a:off x="5780722" y="1071572"/>
            <a:ext cx="317139" cy="359991"/>
          </a:xfrm>
          <a:custGeom>
            <a:avLst/>
            <a:gdLst/>
            <a:ahLst/>
            <a:cxnLst/>
            <a:rect l="0" t="0" r="0" b="0"/>
            <a:pathLst>
              <a:path w="317139" h="359991">
                <a:moveTo>
                  <a:pt x="0" y="68570"/>
                </a:moveTo>
                <a:lnTo>
                  <a:pt x="0" y="61189"/>
                </a:lnTo>
                <a:lnTo>
                  <a:pt x="9102" y="55800"/>
                </a:lnTo>
                <a:lnTo>
                  <a:pt x="16110" y="50829"/>
                </a:lnTo>
                <a:lnTo>
                  <a:pt x="25411" y="42676"/>
                </a:lnTo>
                <a:lnTo>
                  <a:pt x="32249" y="37059"/>
                </a:lnTo>
                <a:lnTo>
                  <a:pt x="41638" y="31388"/>
                </a:lnTo>
                <a:lnTo>
                  <a:pt x="52161" y="25692"/>
                </a:lnTo>
                <a:lnTo>
                  <a:pt x="74439" y="14274"/>
                </a:lnTo>
                <a:lnTo>
                  <a:pt x="80105" y="12371"/>
                </a:lnTo>
                <a:lnTo>
                  <a:pt x="85789" y="11101"/>
                </a:lnTo>
                <a:lnTo>
                  <a:pt x="91483" y="10255"/>
                </a:lnTo>
                <a:lnTo>
                  <a:pt x="97183" y="8738"/>
                </a:lnTo>
                <a:lnTo>
                  <a:pt x="102889" y="6775"/>
                </a:lnTo>
                <a:lnTo>
                  <a:pt x="108598" y="4513"/>
                </a:lnTo>
                <a:lnTo>
                  <a:pt x="117481" y="2000"/>
                </a:lnTo>
                <a:lnTo>
                  <a:pt x="125557" y="883"/>
                </a:lnTo>
                <a:lnTo>
                  <a:pt x="130377" y="586"/>
                </a:lnTo>
                <a:lnTo>
                  <a:pt x="139860" y="255"/>
                </a:lnTo>
                <a:lnTo>
                  <a:pt x="150555" y="68"/>
                </a:lnTo>
                <a:lnTo>
                  <a:pt x="165618" y="0"/>
                </a:lnTo>
                <a:lnTo>
                  <a:pt x="167562" y="949"/>
                </a:lnTo>
                <a:lnTo>
                  <a:pt x="168858" y="2535"/>
                </a:lnTo>
                <a:lnTo>
                  <a:pt x="169722" y="4544"/>
                </a:lnTo>
                <a:lnTo>
                  <a:pt x="171250" y="5883"/>
                </a:lnTo>
                <a:lnTo>
                  <a:pt x="173222" y="6777"/>
                </a:lnTo>
                <a:lnTo>
                  <a:pt x="175489" y="7372"/>
                </a:lnTo>
                <a:lnTo>
                  <a:pt x="177000" y="9674"/>
                </a:lnTo>
                <a:lnTo>
                  <a:pt x="178679" y="17311"/>
                </a:lnTo>
                <a:lnTo>
                  <a:pt x="179625" y="27771"/>
                </a:lnTo>
                <a:lnTo>
                  <a:pt x="179905" y="36902"/>
                </a:lnTo>
                <a:lnTo>
                  <a:pt x="180013" y="61643"/>
                </a:lnTo>
                <a:lnTo>
                  <a:pt x="179063" y="64904"/>
                </a:lnTo>
                <a:lnTo>
                  <a:pt x="173176" y="74998"/>
                </a:lnTo>
                <a:lnTo>
                  <a:pt x="168090" y="84444"/>
                </a:lnTo>
                <a:lnTo>
                  <a:pt x="162654" y="92453"/>
                </a:lnTo>
                <a:lnTo>
                  <a:pt x="157064" y="100140"/>
                </a:lnTo>
                <a:lnTo>
                  <a:pt x="151404" y="109906"/>
                </a:lnTo>
                <a:lnTo>
                  <a:pt x="143173" y="120596"/>
                </a:lnTo>
                <a:lnTo>
                  <a:pt x="134118" y="130745"/>
                </a:lnTo>
                <a:lnTo>
                  <a:pt x="126918" y="138431"/>
                </a:lnTo>
                <a:lnTo>
                  <a:pt x="117509" y="148113"/>
                </a:lnTo>
                <a:lnTo>
                  <a:pt x="109059" y="154087"/>
                </a:lnTo>
                <a:lnTo>
                  <a:pt x="99906" y="158965"/>
                </a:lnTo>
                <a:lnTo>
                  <a:pt x="92662" y="161133"/>
                </a:lnTo>
                <a:lnTo>
                  <a:pt x="86269" y="164637"/>
                </a:lnTo>
                <a:lnTo>
                  <a:pt x="77401" y="171497"/>
                </a:lnTo>
                <a:lnTo>
                  <a:pt x="73135" y="175593"/>
                </a:lnTo>
                <a:lnTo>
                  <a:pt x="70665" y="177066"/>
                </a:lnTo>
                <a:lnTo>
                  <a:pt x="61069" y="179754"/>
                </a:lnTo>
                <a:lnTo>
                  <a:pt x="60009" y="180012"/>
                </a:lnTo>
                <a:lnTo>
                  <a:pt x="60008" y="175462"/>
                </a:lnTo>
                <a:lnTo>
                  <a:pt x="60960" y="174121"/>
                </a:lnTo>
                <a:lnTo>
                  <a:pt x="62548" y="173227"/>
                </a:lnTo>
                <a:lnTo>
                  <a:pt x="64558" y="172632"/>
                </a:lnTo>
                <a:lnTo>
                  <a:pt x="69333" y="169430"/>
                </a:lnTo>
                <a:lnTo>
                  <a:pt x="77375" y="162272"/>
                </a:lnTo>
                <a:lnTo>
                  <a:pt x="80159" y="159613"/>
                </a:lnTo>
                <a:lnTo>
                  <a:pt x="83920" y="157840"/>
                </a:lnTo>
                <a:lnTo>
                  <a:pt x="93178" y="155871"/>
                </a:lnTo>
                <a:lnTo>
                  <a:pt x="101103" y="152455"/>
                </a:lnTo>
                <a:lnTo>
                  <a:pt x="108752" y="147762"/>
                </a:lnTo>
                <a:lnTo>
                  <a:pt x="118502" y="142502"/>
                </a:lnTo>
                <a:lnTo>
                  <a:pt x="123769" y="140718"/>
                </a:lnTo>
                <a:lnTo>
                  <a:pt x="129185" y="139529"/>
                </a:lnTo>
                <a:lnTo>
                  <a:pt x="134701" y="138736"/>
                </a:lnTo>
                <a:lnTo>
                  <a:pt x="143370" y="137855"/>
                </a:lnTo>
                <a:lnTo>
                  <a:pt x="147015" y="137620"/>
                </a:lnTo>
                <a:lnTo>
                  <a:pt x="156145" y="134819"/>
                </a:lnTo>
                <a:lnTo>
                  <a:pt x="161247" y="132738"/>
                </a:lnTo>
                <a:lnTo>
                  <a:pt x="166552" y="131352"/>
                </a:lnTo>
                <a:lnTo>
                  <a:pt x="171995" y="130427"/>
                </a:lnTo>
                <a:lnTo>
                  <a:pt x="177528" y="129810"/>
                </a:lnTo>
                <a:lnTo>
                  <a:pt x="183122" y="129400"/>
                </a:lnTo>
                <a:lnTo>
                  <a:pt x="188757" y="129125"/>
                </a:lnTo>
                <a:lnTo>
                  <a:pt x="200097" y="128821"/>
                </a:lnTo>
                <a:lnTo>
                  <a:pt x="245748" y="128587"/>
                </a:lnTo>
                <a:lnTo>
                  <a:pt x="250510" y="129536"/>
                </a:lnTo>
                <a:lnTo>
                  <a:pt x="258340" y="133131"/>
                </a:lnTo>
                <a:lnTo>
                  <a:pt x="272655" y="140510"/>
                </a:lnTo>
                <a:lnTo>
                  <a:pt x="280882" y="145946"/>
                </a:lnTo>
                <a:lnTo>
                  <a:pt x="287714" y="151537"/>
                </a:lnTo>
                <a:lnTo>
                  <a:pt x="296915" y="160040"/>
                </a:lnTo>
                <a:lnTo>
                  <a:pt x="311433" y="174301"/>
                </a:lnTo>
                <a:lnTo>
                  <a:pt x="313349" y="178110"/>
                </a:lnTo>
                <a:lnTo>
                  <a:pt x="315479" y="187422"/>
                </a:lnTo>
                <a:lnTo>
                  <a:pt x="316425" y="195371"/>
                </a:lnTo>
                <a:lnTo>
                  <a:pt x="316958" y="205201"/>
                </a:lnTo>
                <a:lnTo>
                  <a:pt x="317083" y="212162"/>
                </a:lnTo>
                <a:lnTo>
                  <a:pt x="317138" y="221606"/>
                </a:lnTo>
                <a:lnTo>
                  <a:pt x="314623" y="232154"/>
                </a:lnTo>
                <a:lnTo>
                  <a:pt x="310330" y="242239"/>
                </a:lnTo>
                <a:lnTo>
                  <a:pt x="302558" y="254224"/>
                </a:lnTo>
                <a:lnTo>
                  <a:pt x="297031" y="264113"/>
                </a:lnTo>
                <a:lnTo>
                  <a:pt x="288563" y="280390"/>
                </a:lnTo>
                <a:lnTo>
                  <a:pt x="280333" y="291617"/>
                </a:lnTo>
                <a:lnTo>
                  <a:pt x="275471" y="297278"/>
                </a:lnTo>
                <a:lnTo>
                  <a:pt x="270325" y="302005"/>
                </a:lnTo>
                <a:lnTo>
                  <a:pt x="264989" y="306108"/>
                </a:lnTo>
                <a:lnTo>
                  <a:pt x="259527" y="309796"/>
                </a:lnTo>
                <a:lnTo>
                  <a:pt x="253980" y="314160"/>
                </a:lnTo>
                <a:lnTo>
                  <a:pt x="248378" y="318974"/>
                </a:lnTo>
                <a:lnTo>
                  <a:pt x="242738" y="324089"/>
                </a:lnTo>
                <a:lnTo>
                  <a:pt x="237073" y="328451"/>
                </a:lnTo>
                <a:lnTo>
                  <a:pt x="231391" y="332311"/>
                </a:lnTo>
                <a:lnTo>
                  <a:pt x="225698" y="335838"/>
                </a:lnTo>
                <a:lnTo>
                  <a:pt x="216833" y="342296"/>
                </a:lnTo>
                <a:lnTo>
                  <a:pt x="208765" y="348341"/>
                </a:lnTo>
                <a:lnTo>
                  <a:pt x="203947" y="351286"/>
                </a:lnTo>
                <a:lnTo>
                  <a:pt x="194465" y="356147"/>
                </a:lnTo>
                <a:lnTo>
                  <a:pt x="187076" y="358307"/>
                </a:lnTo>
                <a:lnTo>
                  <a:pt x="178078" y="359267"/>
                </a:lnTo>
                <a:lnTo>
                  <a:pt x="168681" y="359694"/>
                </a:lnTo>
                <a:lnTo>
                  <a:pt x="161329" y="359883"/>
                </a:lnTo>
                <a:lnTo>
                  <a:pt x="151836" y="359990"/>
                </a:lnTo>
                <a:lnTo>
                  <a:pt x="149801" y="359053"/>
                </a:lnTo>
                <a:lnTo>
                  <a:pt x="148445" y="357475"/>
                </a:lnTo>
                <a:lnTo>
                  <a:pt x="147541" y="355471"/>
                </a:lnTo>
                <a:lnTo>
                  <a:pt x="145986" y="354135"/>
                </a:lnTo>
                <a:lnTo>
                  <a:pt x="143996" y="353244"/>
                </a:lnTo>
                <a:lnTo>
                  <a:pt x="139246" y="352254"/>
                </a:lnTo>
                <a:lnTo>
                  <a:pt x="133959" y="351814"/>
                </a:lnTo>
                <a:lnTo>
                  <a:pt x="131216" y="350745"/>
                </a:lnTo>
                <a:lnTo>
                  <a:pt x="121678" y="344113"/>
                </a:lnTo>
                <a:lnTo>
                  <a:pt x="112677" y="335541"/>
                </a:lnTo>
                <a:lnTo>
                  <a:pt x="111808" y="334680"/>
                </a:lnTo>
                <a:lnTo>
                  <a:pt x="111551" y="329874"/>
                </a:lnTo>
                <a:lnTo>
                  <a:pt x="110562" y="328498"/>
                </a:lnTo>
                <a:lnTo>
                  <a:pt x="108951" y="327580"/>
                </a:lnTo>
                <a:lnTo>
                  <a:pt x="104071" y="326108"/>
                </a:lnTo>
                <a:lnTo>
                  <a:pt x="103671" y="325034"/>
                </a:lnTo>
                <a:lnTo>
                  <a:pt x="102870" y="31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48"/>
          <p:cNvSpPr/>
          <p:nvPr/>
        </p:nvSpPr>
        <p:spPr>
          <a:xfrm>
            <a:off x="6252209" y="1208722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20152" y="25718"/>
                </a:lnTo>
                <a:lnTo>
                  <a:pt x="23912" y="24765"/>
                </a:lnTo>
                <a:lnTo>
                  <a:pt x="28324" y="23178"/>
                </a:lnTo>
                <a:lnTo>
                  <a:pt x="33171" y="21167"/>
                </a:lnTo>
                <a:lnTo>
                  <a:pt x="38306" y="19826"/>
                </a:lnTo>
                <a:lnTo>
                  <a:pt x="43635" y="18933"/>
                </a:lnTo>
                <a:lnTo>
                  <a:pt x="49093" y="18337"/>
                </a:lnTo>
                <a:lnTo>
                  <a:pt x="53684" y="17939"/>
                </a:lnTo>
                <a:lnTo>
                  <a:pt x="57697" y="17675"/>
                </a:lnTo>
                <a:lnTo>
                  <a:pt x="61325" y="17498"/>
                </a:lnTo>
                <a:lnTo>
                  <a:pt x="65648" y="16428"/>
                </a:lnTo>
                <a:lnTo>
                  <a:pt x="70436" y="14762"/>
                </a:lnTo>
                <a:lnTo>
                  <a:pt x="75533" y="12699"/>
                </a:lnTo>
                <a:lnTo>
                  <a:pt x="80835" y="11323"/>
                </a:lnTo>
                <a:lnTo>
                  <a:pt x="86275" y="10406"/>
                </a:lnTo>
                <a:lnTo>
                  <a:pt x="91807" y="9795"/>
                </a:lnTo>
                <a:lnTo>
                  <a:pt x="97400" y="9388"/>
                </a:lnTo>
                <a:lnTo>
                  <a:pt x="103034" y="9116"/>
                </a:lnTo>
                <a:lnTo>
                  <a:pt x="108694" y="8935"/>
                </a:lnTo>
                <a:lnTo>
                  <a:pt x="113420" y="7862"/>
                </a:lnTo>
                <a:lnTo>
                  <a:pt x="117524" y="6194"/>
                </a:lnTo>
                <a:lnTo>
                  <a:pt x="121212" y="4129"/>
                </a:lnTo>
                <a:lnTo>
                  <a:pt x="124623" y="2753"/>
                </a:lnTo>
                <a:lnTo>
                  <a:pt x="127850" y="1835"/>
                </a:lnTo>
                <a:lnTo>
                  <a:pt x="130954" y="1223"/>
                </a:lnTo>
                <a:lnTo>
                  <a:pt x="133975" y="816"/>
                </a:lnTo>
                <a:lnTo>
                  <a:pt x="136942" y="544"/>
                </a:lnTo>
                <a:lnTo>
                  <a:pt x="139872" y="363"/>
                </a:lnTo>
                <a:lnTo>
                  <a:pt x="145668" y="161"/>
                </a:lnTo>
                <a:lnTo>
                  <a:pt x="153800" y="9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49"/>
          <p:cNvSpPr/>
          <p:nvPr/>
        </p:nvSpPr>
        <p:spPr>
          <a:xfrm>
            <a:off x="6500846" y="1054417"/>
            <a:ext cx="187250" cy="360046"/>
          </a:xfrm>
          <a:custGeom>
            <a:avLst/>
            <a:gdLst/>
            <a:ahLst/>
            <a:cxnLst/>
            <a:rect l="0" t="0" r="0" b="0"/>
            <a:pathLst>
              <a:path w="187250" h="360046">
                <a:moveTo>
                  <a:pt x="51401" y="0"/>
                </a:moveTo>
                <a:lnTo>
                  <a:pt x="51401" y="37264"/>
                </a:lnTo>
                <a:lnTo>
                  <a:pt x="50449" y="40083"/>
                </a:lnTo>
                <a:lnTo>
                  <a:pt x="46851" y="45755"/>
                </a:lnTo>
                <a:lnTo>
                  <a:pt x="44616" y="53990"/>
                </a:lnTo>
                <a:lnTo>
                  <a:pt x="43623" y="63048"/>
                </a:lnTo>
                <a:lnTo>
                  <a:pt x="43182" y="70249"/>
                </a:lnTo>
                <a:lnTo>
                  <a:pt x="42111" y="73503"/>
                </a:lnTo>
                <a:lnTo>
                  <a:pt x="38382" y="79658"/>
                </a:lnTo>
                <a:lnTo>
                  <a:pt x="36090" y="88109"/>
                </a:lnTo>
                <a:lnTo>
                  <a:pt x="35071" y="97262"/>
                </a:lnTo>
                <a:lnTo>
                  <a:pt x="34618" y="104505"/>
                </a:lnTo>
                <a:lnTo>
                  <a:pt x="31877" y="113439"/>
                </a:lnTo>
                <a:lnTo>
                  <a:pt x="27484" y="123760"/>
                </a:lnTo>
                <a:lnTo>
                  <a:pt x="22356" y="134697"/>
                </a:lnTo>
                <a:lnTo>
                  <a:pt x="19442" y="145908"/>
                </a:lnTo>
                <a:lnTo>
                  <a:pt x="18666" y="151564"/>
                </a:lnTo>
                <a:lnTo>
                  <a:pt x="17194" y="157240"/>
                </a:lnTo>
                <a:lnTo>
                  <a:pt x="15262" y="162929"/>
                </a:lnTo>
                <a:lnTo>
                  <a:pt x="13021" y="168627"/>
                </a:lnTo>
                <a:lnTo>
                  <a:pt x="11527" y="174331"/>
                </a:lnTo>
                <a:lnTo>
                  <a:pt x="10531" y="180038"/>
                </a:lnTo>
                <a:lnTo>
                  <a:pt x="9866" y="185748"/>
                </a:lnTo>
                <a:lnTo>
                  <a:pt x="6589" y="194632"/>
                </a:lnTo>
                <a:lnTo>
                  <a:pt x="4381" y="198335"/>
                </a:lnTo>
                <a:lnTo>
                  <a:pt x="1929" y="207529"/>
                </a:lnTo>
                <a:lnTo>
                  <a:pt x="838" y="217012"/>
                </a:lnTo>
                <a:lnTo>
                  <a:pt x="354" y="224403"/>
                </a:lnTo>
                <a:lnTo>
                  <a:pt x="138" y="233402"/>
                </a:lnTo>
                <a:lnTo>
                  <a:pt x="0" y="250151"/>
                </a:lnTo>
                <a:lnTo>
                  <a:pt x="2522" y="259133"/>
                </a:lnTo>
                <a:lnTo>
                  <a:pt x="5864" y="268523"/>
                </a:lnTo>
                <a:lnTo>
                  <a:pt x="7350" y="275871"/>
                </a:lnTo>
                <a:lnTo>
                  <a:pt x="10551" y="282312"/>
                </a:lnTo>
                <a:lnTo>
                  <a:pt x="12737" y="285363"/>
                </a:lnTo>
                <a:lnTo>
                  <a:pt x="16100" y="288349"/>
                </a:lnTo>
                <a:lnTo>
                  <a:pt x="20247" y="291293"/>
                </a:lnTo>
                <a:lnTo>
                  <a:pt x="24917" y="294208"/>
                </a:lnTo>
                <a:lnTo>
                  <a:pt x="28982" y="297104"/>
                </a:lnTo>
                <a:lnTo>
                  <a:pt x="32645" y="299987"/>
                </a:lnTo>
                <a:lnTo>
                  <a:pt x="36040" y="302861"/>
                </a:lnTo>
                <a:lnTo>
                  <a:pt x="39255" y="304777"/>
                </a:lnTo>
                <a:lnTo>
                  <a:pt x="42351" y="306055"/>
                </a:lnTo>
                <a:lnTo>
                  <a:pt x="45368" y="306907"/>
                </a:lnTo>
                <a:lnTo>
                  <a:pt x="49284" y="307474"/>
                </a:lnTo>
                <a:lnTo>
                  <a:pt x="53800" y="307853"/>
                </a:lnTo>
                <a:lnTo>
                  <a:pt x="62944" y="308274"/>
                </a:lnTo>
                <a:lnTo>
                  <a:pt x="70184" y="308461"/>
                </a:lnTo>
                <a:lnTo>
                  <a:pt x="92992" y="308597"/>
                </a:lnTo>
                <a:lnTo>
                  <a:pt x="97226" y="307649"/>
                </a:lnTo>
                <a:lnTo>
                  <a:pt x="101001" y="306064"/>
                </a:lnTo>
                <a:lnTo>
                  <a:pt x="104470" y="304055"/>
                </a:lnTo>
                <a:lnTo>
                  <a:pt x="108688" y="302716"/>
                </a:lnTo>
                <a:lnTo>
                  <a:pt x="113405" y="301823"/>
                </a:lnTo>
                <a:lnTo>
                  <a:pt x="118455" y="301228"/>
                </a:lnTo>
                <a:lnTo>
                  <a:pt x="122773" y="299879"/>
                </a:lnTo>
                <a:lnTo>
                  <a:pt x="126605" y="298027"/>
                </a:lnTo>
                <a:lnTo>
                  <a:pt x="130112" y="295839"/>
                </a:lnTo>
                <a:lnTo>
                  <a:pt x="133403" y="293429"/>
                </a:lnTo>
                <a:lnTo>
                  <a:pt x="136549" y="290869"/>
                </a:lnTo>
                <a:lnTo>
                  <a:pt x="139599" y="288210"/>
                </a:lnTo>
                <a:lnTo>
                  <a:pt x="143537" y="284533"/>
                </a:lnTo>
                <a:lnTo>
                  <a:pt x="161006" y="267483"/>
                </a:lnTo>
                <a:lnTo>
                  <a:pt x="164476" y="264047"/>
                </a:lnTo>
                <a:lnTo>
                  <a:pt x="166789" y="260804"/>
                </a:lnTo>
                <a:lnTo>
                  <a:pt x="170998" y="251689"/>
                </a:lnTo>
                <a:lnTo>
                  <a:pt x="175358" y="245847"/>
                </a:lnTo>
                <a:lnTo>
                  <a:pt x="177930" y="240075"/>
                </a:lnTo>
                <a:lnTo>
                  <a:pt x="178616" y="237203"/>
                </a:lnTo>
                <a:lnTo>
                  <a:pt x="181918" y="231471"/>
                </a:lnTo>
                <a:lnTo>
                  <a:pt x="184133" y="228609"/>
                </a:lnTo>
                <a:lnTo>
                  <a:pt x="186593" y="222889"/>
                </a:lnTo>
                <a:lnTo>
                  <a:pt x="187249" y="220030"/>
                </a:lnTo>
                <a:lnTo>
                  <a:pt x="186734" y="217172"/>
                </a:lnTo>
                <a:lnTo>
                  <a:pt x="182411" y="208598"/>
                </a:lnTo>
                <a:lnTo>
                  <a:pt x="181065" y="202883"/>
                </a:lnTo>
                <a:lnTo>
                  <a:pt x="177927" y="197168"/>
                </a:lnTo>
                <a:lnTo>
                  <a:pt x="172702" y="190288"/>
                </a:lnTo>
                <a:lnTo>
                  <a:pt x="167246" y="184546"/>
                </a:lnTo>
                <a:lnTo>
                  <a:pt x="164148" y="181363"/>
                </a:lnTo>
                <a:lnTo>
                  <a:pt x="162761" y="180916"/>
                </a:lnTo>
                <a:lnTo>
                  <a:pt x="158680" y="180420"/>
                </a:lnTo>
                <a:lnTo>
                  <a:pt x="153690" y="180199"/>
                </a:lnTo>
                <a:lnTo>
                  <a:pt x="151027" y="180140"/>
                </a:lnTo>
                <a:lnTo>
                  <a:pt x="147345" y="181054"/>
                </a:lnTo>
                <a:lnTo>
                  <a:pt x="142987" y="182615"/>
                </a:lnTo>
                <a:lnTo>
                  <a:pt x="131404" y="187414"/>
                </a:lnTo>
                <a:lnTo>
                  <a:pt x="127281" y="193150"/>
                </a:lnTo>
                <a:lnTo>
                  <a:pt x="122272" y="201097"/>
                </a:lnTo>
                <a:lnTo>
                  <a:pt x="116872" y="207804"/>
                </a:lnTo>
                <a:lnTo>
                  <a:pt x="113146" y="211878"/>
                </a:lnTo>
                <a:lnTo>
                  <a:pt x="99753" y="225762"/>
                </a:lnTo>
                <a:lnTo>
                  <a:pt x="92576" y="233054"/>
                </a:lnTo>
                <a:lnTo>
                  <a:pt x="89329" y="237284"/>
                </a:lnTo>
                <a:lnTo>
                  <a:pt x="86211" y="242009"/>
                </a:lnTo>
                <a:lnTo>
                  <a:pt x="83180" y="247065"/>
                </a:lnTo>
                <a:lnTo>
                  <a:pt x="80207" y="252340"/>
                </a:lnTo>
                <a:lnTo>
                  <a:pt x="74364" y="263281"/>
                </a:lnTo>
                <a:lnTo>
                  <a:pt x="65719" y="280151"/>
                </a:lnTo>
                <a:lnTo>
                  <a:pt x="59987" y="288977"/>
                </a:lnTo>
                <a:lnTo>
                  <a:pt x="57125" y="292664"/>
                </a:lnTo>
                <a:lnTo>
                  <a:pt x="55217" y="297026"/>
                </a:lnTo>
                <a:lnTo>
                  <a:pt x="53098" y="306954"/>
                </a:lnTo>
                <a:lnTo>
                  <a:pt x="52155" y="315177"/>
                </a:lnTo>
                <a:lnTo>
                  <a:pt x="51624" y="325161"/>
                </a:lnTo>
                <a:lnTo>
                  <a:pt x="51468" y="334151"/>
                </a:lnTo>
                <a:lnTo>
                  <a:pt x="51405" y="346939"/>
                </a:lnTo>
                <a:lnTo>
                  <a:pt x="52357" y="349403"/>
                </a:lnTo>
                <a:lnTo>
                  <a:pt x="55953" y="354680"/>
                </a:lnTo>
                <a:lnTo>
                  <a:pt x="58246" y="356468"/>
                </a:lnTo>
                <a:lnTo>
                  <a:pt x="60727" y="357661"/>
                </a:lnTo>
                <a:lnTo>
                  <a:pt x="66023" y="358985"/>
                </a:lnTo>
                <a:lnTo>
                  <a:pt x="71552" y="359574"/>
                </a:lnTo>
                <a:lnTo>
                  <a:pt x="77185" y="359836"/>
                </a:lnTo>
                <a:lnTo>
                  <a:pt x="84011" y="360004"/>
                </a:lnTo>
                <a:lnTo>
                  <a:pt x="94263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50"/>
          <p:cNvSpPr/>
          <p:nvPr/>
        </p:nvSpPr>
        <p:spPr>
          <a:xfrm>
            <a:off x="6800850" y="1174432"/>
            <a:ext cx="145733" cy="205623"/>
          </a:xfrm>
          <a:custGeom>
            <a:avLst/>
            <a:gdLst/>
            <a:ahLst/>
            <a:cxnLst/>
            <a:rect l="0" t="0" r="0" b="0"/>
            <a:pathLst>
              <a:path w="145733" h="20562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0" y="20400"/>
                </a:lnTo>
                <a:lnTo>
                  <a:pt x="5891" y="24077"/>
                </a:lnTo>
                <a:lnTo>
                  <a:pt x="6784" y="28434"/>
                </a:lnTo>
                <a:lnTo>
                  <a:pt x="7380" y="33243"/>
                </a:lnTo>
                <a:lnTo>
                  <a:pt x="7778" y="37402"/>
                </a:lnTo>
                <a:lnTo>
                  <a:pt x="8042" y="41127"/>
                </a:lnTo>
                <a:lnTo>
                  <a:pt x="8219" y="44563"/>
                </a:lnTo>
                <a:lnTo>
                  <a:pt x="8415" y="50921"/>
                </a:lnTo>
                <a:lnTo>
                  <a:pt x="8541" y="67314"/>
                </a:lnTo>
                <a:lnTo>
                  <a:pt x="8570" y="88221"/>
                </a:lnTo>
                <a:lnTo>
                  <a:pt x="7618" y="92151"/>
                </a:lnTo>
                <a:lnTo>
                  <a:pt x="6031" y="96677"/>
                </a:lnTo>
                <a:lnTo>
                  <a:pt x="4020" y="101599"/>
                </a:lnTo>
                <a:lnTo>
                  <a:pt x="2680" y="105832"/>
                </a:lnTo>
                <a:lnTo>
                  <a:pt x="1787" y="109607"/>
                </a:lnTo>
                <a:lnTo>
                  <a:pt x="1191" y="113077"/>
                </a:lnTo>
                <a:lnTo>
                  <a:pt x="1746" y="117295"/>
                </a:lnTo>
                <a:lnTo>
                  <a:pt x="3069" y="122011"/>
                </a:lnTo>
                <a:lnTo>
                  <a:pt x="4904" y="127061"/>
                </a:lnTo>
                <a:lnTo>
                  <a:pt x="6126" y="131380"/>
                </a:lnTo>
                <a:lnTo>
                  <a:pt x="6942" y="135211"/>
                </a:lnTo>
                <a:lnTo>
                  <a:pt x="7485" y="138719"/>
                </a:lnTo>
                <a:lnTo>
                  <a:pt x="7847" y="142009"/>
                </a:lnTo>
                <a:lnTo>
                  <a:pt x="8249" y="148205"/>
                </a:lnTo>
                <a:lnTo>
                  <a:pt x="9310" y="151191"/>
                </a:lnTo>
                <a:lnTo>
                  <a:pt x="13028" y="157049"/>
                </a:lnTo>
                <a:lnTo>
                  <a:pt x="15315" y="162827"/>
                </a:lnTo>
                <a:lnTo>
                  <a:pt x="15925" y="165701"/>
                </a:lnTo>
                <a:lnTo>
                  <a:pt x="19143" y="171435"/>
                </a:lnTo>
                <a:lnTo>
                  <a:pt x="21334" y="174298"/>
                </a:lnTo>
                <a:lnTo>
                  <a:pt x="23748" y="177158"/>
                </a:lnTo>
                <a:lnTo>
                  <a:pt x="26310" y="180018"/>
                </a:lnTo>
                <a:lnTo>
                  <a:pt x="28969" y="182877"/>
                </a:lnTo>
                <a:lnTo>
                  <a:pt x="30743" y="185736"/>
                </a:lnTo>
                <a:lnTo>
                  <a:pt x="32713" y="191452"/>
                </a:lnTo>
                <a:lnTo>
                  <a:pt x="34191" y="193357"/>
                </a:lnTo>
                <a:lnTo>
                  <a:pt x="36129" y="194627"/>
                </a:lnTo>
                <a:lnTo>
                  <a:pt x="38373" y="195474"/>
                </a:lnTo>
                <a:lnTo>
                  <a:pt x="39870" y="196991"/>
                </a:lnTo>
                <a:lnTo>
                  <a:pt x="40867" y="198955"/>
                </a:lnTo>
                <a:lnTo>
                  <a:pt x="41532" y="201217"/>
                </a:lnTo>
                <a:lnTo>
                  <a:pt x="42928" y="202724"/>
                </a:lnTo>
                <a:lnTo>
                  <a:pt x="44811" y="203730"/>
                </a:lnTo>
                <a:lnTo>
                  <a:pt x="50127" y="205343"/>
                </a:lnTo>
                <a:lnTo>
                  <a:pt x="53393" y="205564"/>
                </a:lnTo>
                <a:lnTo>
                  <a:pt x="55598" y="205622"/>
                </a:lnTo>
                <a:lnTo>
                  <a:pt x="58020" y="204709"/>
                </a:lnTo>
                <a:lnTo>
                  <a:pt x="60587" y="203148"/>
                </a:lnTo>
                <a:lnTo>
                  <a:pt x="63251" y="201154"/>
                </a:lnTo>
                <a:lnTo>
                  <a:pt x="65980" y="199825"/>
                </a:lnTo>
                <a:lnTo>
                  <a:pt x="68752" y="198939"/>
                </a:lnTo>
                <a:lnTo>
                  <a:pt x="71552" y="198349"/>
                </a:lnTo>
                <a:lnTo>
                  <a:pt x="74371" y="197003"/>
                </a:lnTo>
                <a:lnTo>
                  <a:pt x="77203" y="195153"/>
                </a:lnTo>
                <a:lnTo>
                  <a:pt x="80044" y="192967"/>
                </a:lnTo>
                <a:lnTo>
                  <a:pt x="83842" y="190557"/>
                </a:lnTo>
                <a:lnTo>
                  <a:pt x="88280" y="187998"/>
                </a:lnTo>
                <a:lnTo>
                  <a:pt x="93143" y="185340"/>
                </a:lnTo>
                <a:lnTo>
                  <a:pt x="97338" y="182615"/>
                </a:lnTo>
                <a:lnTo>
                  <a:pt x="101087" y="179846"/>
                </a:lnTo>
                <a:lnTo>
                  <a:pt x="104538" y="177047"/>
                </a:lnTo>
                <a:lnTo>
                  <a:pt x="107792" y="174229"/>
                </a:lnTo>
                <a:lnTo>
                  <a:pt x="110914" y="171398"/>
                </a:lnTo>
                <a:lnTo>
                  <a:pt x="116923" y="165712"/>
                </a:lnTo>
                <a:lnTo>
                  <a:pt x="122768" y="160010"/>
                </a:lnTo>
                <a:lnTo>
                  <a:pt x="124708" y="157156"/>
                </a:lnTo>
                <a:lnTo>
                  <a:pt x="126863" y="151444"/>
                </a:lnTo>
                <a:lnTo>
                  <a:pt x="130361" y="145731"/>
                </a:lnTo>
                <a:lnTo>
                  <a:pt x="132627" y="142874"/>
                </a:lnTo>
                <a:lnTo>
                  <a:pt x="134138" y="140017"/>
                </a:lnTo>
                <a:lnTo>
                  <a:pt x="135816" y="134302"/>
                </a:lnTo>
                <a:lnTo>
                  <a:pt x="137217" y="132397"/>
                </a:lnTo>
                <a:lnTo>
                  <a:pt x="139103" y="131127"/>
                </a:lnTo>
                <a:lnTo>
                  <a:pt x="141313" y="130281"/>
                </a:lnTo>
                <a:lnTo>
                  <a:pt x="142785" y="128764"/>
                </a:lnTo>
                <a:lnTo>
                  <a:pt x="143767" y="126800"/>
                </a:lnTo>
                <a:lnTo>
                  <a:pt x="144859" y="122078"/>
                </a:lnTo>
                <a:lnTo>
                  <a:pt x="145344" y="116804"/>
                </a:lnTo>
                <a:lnTo>
                  <a:pt x="145732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1"/>
          <p:cNvSpPr/>
          <p:nvPr/>
        </p:nvSpPr>
        <p:spPr>
          <a:xfrm>
            <a:off x="6749415" y="99441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2"/>
          <p:cNvSpPr/>
          <p:nvPr/>
        </p:nvSpPr>
        <p:spPr>
          <a:xfrm>
            <a:off x="7040984" y="1234440"/>
            <a:ext cx="128484" cy="17136"/>
          </a:xfrm>
          <a:custGeom>
            <a:avLst/>
            <a:gdLst/>
            <a:ahLst/>
            <a:cxnLst/>
            <a:rect l="0" t="0" r="0" b="0"/>
            <a:pathLst>
              <a:path w="128484" h="17136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0" y="8219"/>
                </a:lnTo>
                <a:lnTo>
                  <a:pt x="918" y="9289"/>
                </a:lnTo>
                <a:lnTo>
                  <a:pt x="2482" y="10955"/>
                </a:lnTo>
                <a:lnTo>
                  <a:pt x="4478" y="13018"/>
                </a:lnTo>
                <a:lnTo>
                  <a:pt x="6761" y="14394"/>
                </a:lnTo>
                <a:lnTo>
                  <a:pt x="9235" y="15311"/>
                </a:lnTo>
                <a:lnTo>
                  <a:pt x="15499" y="16782"/>
                </a:lnTo>
                <a:lnTo>
                  <a:pt x="18895" y="16984"/>
                </a:lnTo>
                <a:lnTo>
                  <a:pt x="24532" y="17073"/>
                </a:lnTo>
                <a:lnTo>
                  <a:pt x="44533" y="17135"/>
                </a:lnTo>
                <a:lnTo>
                  <a:pt x="48704" y="16186"/>
                </a:lnTo>
                <a:lnTo>
                  <a:pt x="53389" y="14600"/>
                </a:lnTo>
                <a:lnTo>
                  <a:pt x="58418" y="12591"/>
                </a:lnTo>
                <a:lnTo>
                  <a:pt x="62723" y="11251"/>
                </a:lnTo>
                <a:lnTo>
                  <a:pt x="66545" y="10358"/>
                </a:lnTo>
                <a:lnTo>
                  <a:pt x="70047" y="9763"/>
                </a:lnTo>
                <a:lnTo>
                  <a:pt x="74285" y="9366"/>
                </a:lnTo>
                <a:lnTo>
                  <a:pt x="79017" y="9101"/>
                </a:lnTo>
                <a:lnTo>
                  <a:pt x="88400" y="8807"/>
                </a:lnTo>
                <a:lnTo>
                  <a:pt x="95746" y="8677"/>
                </a:lnTo>
                <a:lnTo>
                  <a:pt x="99990" y="7689"/>
                </a:lnTo>
                <a:lnTo>
                  <a:pt x="104726" y="6078"/>
                </a:lnTo>
                <a:lnTo>
                  <a:pt x="109788" y="4052"/>
                </a:lnTo>
                <a:lnTo>
                  <a:pt x="114114" y="2701"/>
                </a:lnTo>
                <a:lnTo>
                  <a:pt x="117951" y="1801"/>
                </a:lnTo>
                <a:lnTo>
                  <a:pt x="121462" y="1200"/>
                </a:lnTo>
                <a:lnTo>
                  <a:pt x="123802" y="1753"/>
                </a:lnTo>
                <a:lnTo>
                  <a:pt x="125363" y="3073"/>
                </a:lnTo>
                <a:lnTo>
                  <a:pt x="12848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53"/>
          <p:cNvSpPr/>
          <p:nvPr/>
        </p:nvSpPr>
        <p:spPr>
          <a:xfrm>
            <a:off x="7186612" y="1063095"/>
            <a:ext cx="171451" cy="307282"/>
          </a:xfrm>
          <a:custGeom>
            <a:avLst/>
            <a:gdLst/>
            <a:ahLst/>
            <a:cxnLst/>
            <a:rect l="0" t="0" r="0" b="0"/>
            <a:pathLst>
              <a:path w="171451" h="307282">
                <a:moveTo>
                  <a:pt x="0" y="34185"/>
                </a:moveTo>
                <a:lnTo>
                  <a:pt x="0" y="29634"/>
                </a:lnTo>
                <a:lnTo>
                  <a:pt x="953" y="28293"/>
                </a:lnTo>
                <a:lnTo>
                  <a:pt x="2540" y="27399"/>
                </a:lnTo>
                <a:lnTo>
                  <a:pt x="7381" y="25965"/>
                </a:lnTo>
                <a:lnTo>
                  <a:pt x="7779" y="24895"/>
                </a:lnTo>
                <a:lnTo>
                  <a:pt x="8220" y="21166"/>
                </a:lnTo>
                <a:lnTo>
                  <a:pt x="9290" y="19790"/>
                </a:lnTo>
                <a:lnTo>
                  <a:pt x="10956" y="18873"/>
                </a:lnTo>
                <a:lnTo>
                  <a:pt x="13019" y="18262"/>
                </a:lnTo>
                <a:lnTo>
                  <a:pt x="14394" y="16902"/>
                </a:lnTo>
                <a:lnTo>
                  <a:pt x="15311" y="15043"/>
                </a:lnTo>
                <a:lnTo>
                  <a:pt x="15923" y="12851"/>
                </a:lnTo>
                <a:lnTo>
                  <a:pt x="17283" y="11390"/>
                </a:lnTo>
                <a:lnTo>
                  <a:pt x="19142" y="10415"/>
                </a:lnTo>
                <a:lnTo>
                  <a:pt x="23747" y="9333"/>
                </a:lnTo>
                <a:lnTo>
                  <a:pt x="28970" y="8852"/>
                </a:lnTo>
                <a:lnTo>
                  <a:pt x="32714" y="8581"/>
                </a:lnTo>
                <a:lnTo>
                  <a:pt x="36130" y="5978"/>
                </a:lnTo>
                <a:lnTo>
                  <a:pt x="38374" y="3950"/>
                </a:lnTo>
                <a:lnTo>
                  <a:pt x="40823" y="2598"/>
                </a:lnTo>
                <a:lnTo>
                  <a:pt x="46083" y="1096"/>
                </a:lnTo>
                <a:lnTo>
                  <a:pt x="48820" y="696"/>
                </a:lnTo>
                <a:lnTo>
                  <a:pt x="51597" y="429"/>
                </a:lnTo>
                <a:lnTo>
                  <a:pt x="54401" y="251"/>
                </a:lnTo>
                <a:lnTo>
                  <a:pt x="57222" y="132"/>
                </a:lnTo>
                <a:lnTo>
                  <a:pt x="62897" y="0"/>
                </a:lnTo>
                <a:lnTo>
                  <a:pt x="65744" y="917"/>
                </a:lnTo>
                <a:lnTo>
                  <a:pt x="68595" y="2481"/>
                </a:lnTo>
                <a:lnTo>
                  <a:pt x="71447" y="4477"/>
                </a:lnTo>
                <a:lnTo>
                  <a:pt x="74302" y="5807"/>
                </a:lnTo>
                <a:lnTo>
                  <a:pt x="77157" y="6694"/>
                </a:lnTo>
                <a:lnTo>
                  <a:pt x="80013" y="7285"/>
                </a:lnTo>
                <a:lnTo>
                  <a:pt x="82870" y="7679"/>
                </a:lnTo>
                <a:lnTo>
                  <a:pt x="85727" y="7942"/>
                </a:lnTo>
                <a:lnTo>
                  <a:pt x="88584" y="8117"/>
                </a:lnTo>
                <a:lnTo>
                  <a:pt x="94298" y="8311"/>
                </a:lnTo>
                <a:lnTo>
                  <a:pt x="105728" y="8436"/>
                </a:lnTo>
                <a:lnTo>
                  <a:pt x="108585" y="9399"/>
                </a:lnTo>
                <a:lnTo>
                  <a:pt x="111443" y="10993"/>
                </a:lnTo>
                <a:lnTo>
                  <a:pt x="114300" y="13009"/>
                </a:lnTo>
                <a:lnTo>
                  <a:pt x="116205" y="15305"/>
                </a:lnTo>
                <a:lnTo>
                  <a:pt x="117475" y="17788"/>
                </a:lnTo>
                <a:lnTo>
                  <a:pt x="118321" y="20396"/>
                </a:lnTo>
                <a:lnTo>
                  <a:pt x="121803" y="25834"/>
                </a:lnTo>
                <a:lnTo>
                  <a:pt x="124065" y="28617"/>
                </a:lnTo>
                <a:lnTo>
                  <a:pt x="125572" y="31426"/>
                </a:lnTo>
                <a:lnTo>
                  <a:pt x="127247" y="37086"/>
                </a:lnTo>
                <a:lnTo>
                  <a:pt x="128191" y="45627"/>
                </a:lnTo>
                <a:lnTo>
                  <a:pt x="128470" y="54191"/>
                </a:lnTo>
                <a:lnTo>
                  <a:pt x="128553" y="62761"/>
                </a:lnTo>
                <a:lnTo>
                  <a:pt x="126032" y="71015"/>
                </a:lnTo>
                <a:lnTo>
                  <a:pt x="122689" y="80081"/>
                </a:lnTo>
                <a:lnTo>
                  <a:pt x="121203" y="87286"/>
                </a:lnTo>
                <a:lnTo>
                  <a:pt x="118003" y="96203"/>
                </a:lnTo>
                <a:lnTo>
                  <a:pt x="115816" y="101247"/>
                </a:lnTo>
                <a:lnTo>
                  <a:pt x="114358" y="106515"/>
                </a:lnTo>
                <a:lnTo>
                  <a:pt x="113386" y="111933"/>
                </a:lnTo>
                <a:lnTo>
                  <a:pt x="112739" y="117449"/>
                </a:lnTo>
                <a:lnTo>
                  <a:pt x="111354" y="123032"/>
                </a:lnTo>
                <a:lnTo>
                  <a:pt x="109479" y="128659"/>
                </a:lnTo>
                <a:lnTo>
                  <a:pt x="107276" y="134315"/>
                </a:lnTo>
                <a:lnTo>
                  <a:pt x="102288" y="143139"/>
                </a:lnTo>
                <a:lnTo>
                  <a:pt x="99625" y="146826"/>
                </a:lnTo>
                <a:lnTo>
                  <a:pt x="96897" y="151189"/>
                </a:lnTo>
                <a:lnTo>
                  <a:pt x="94125" y="156002"/>
                </a:lnTo>
                <a:lnTo>
                  <a:pt x="88506" y="166431"/>
                </a:lnTo>
                <a:lnTo>
                  <a:pt x="74285" y="194310"/>
                </a:lnTo>
                <a:lnTo>
                  <a:pt x="71431" y="199037"/>
                </a:lnTo>
                <a:lnTo>
                  <a:pt x="68576" y="203141"/>
                </a:lnTo>
                <a:lnTo>
                  <a:pt x="65719" y="206830"/>
                </a:lnTo>
                <a:lnTo>
                  <a:pt x="62863" y="211194"/>
                </a:lnTo>
                <a:lnTo>
                  <a:pt x="60006" y="216008"/>
                </a:lnTo>
                <a:lnTo>
                  <a:pt x="57150" y="221123"/>
                </a:lnTo>
                <a:lnTo>
                  <a:pt x="54292" y="225485"/>
                </a:lnTo>
                <a:lnTo>
                  <a:pt x="51435" y="229346"/>
                </a:lnTo>
                <a:lnTo>
                  <a:pt x="48578" y="232872"/>
                </a:lnTo>
                <a:lnTo>
                  <a:pt x="45720" y="237128"/>
                </a:lnTo>
                <a:lnTo>
                  <a:pt x="42863" y="241870"/>
                </a:lnTo>
                <a:lnTo>
                  <a:pt x="40005" y="246937"/>
                </a:lnTo>
                <a:lnTo>
                  <a:pt x="37147" y="251267"/>
                </a:lnTo>
                <a:lnTo>
                  <a:pt x="34290" y="255106"/>
                </a:lnTo>
                <a:lnTo>
                  <a:pt x="31433" y="258618"/>
                </a:lnTo>
                <a:lnTo>
                  <a:pt x="28258" y="265060"/>
                </a:lnTo>
                <a:lnTo>
                  <a:pt x="27412" y="268112"/>
                </a:lnTo>
                <a:lnTo>
                  <a:pt x="23930" y="274042"/>
                </a:lnTo>
                <a:lnTo>
                  <a:pt x="18486" y="281060"/>
                </a:lnTo>
                <a:lnTo>
                  <a:pt x="15201" y="284559"/>
                </a:lnTo>
                <a:lnTo>
                  <a:pt x="8961" y="290962"/>
                </a:lnTo>
                <a:lnTo>
                  <a:pt x="8606" y="298705"/>
                </a:lnTo>
                <a:lnTo>
                  <a:pt x="9547" y="299114"/>
                </a:lnTo>
                <a:lnTo>
                  <a:pt x="13133" y="299569"/>
                </a:lnTo>
                <a:lnTo>
                  <a:pt x="14470" y="300642"/>
                </a:lnTo>
                <a:lnTo>
                  <a:pt x="15363" y="302311"/>
                </a:lnTo>
                <a:lnTo>
                  <a:pt x="15956" y="304375"/>
                </a:lnTo>
                <a:lnTo>
                  <a:pt x="17305" y="305752"/>
                </a:lnTo>
                <a:lnTo>
                  <a:pt x="19157" y="306669"/>
                </a:lnTo>
                <a:lnTo>
                  <a:pt x="21344" y="307281"/>
                </a:lnTo>
                <a:lnTo>
                  <a:pt x="23754" y="306736"/>
                </a:lnTo>
                <a:lnTo>
                  <a:pt x="28973" y="303591"/>
                </a:lnTo>
                <a:lnTo>
                  <a:pt x="32650" y="302371"/>
                </a:lnTo>
                <a:lnTo>
                  <a:pt x="37006" y="301558"/>
                </a:lnTo>
                <a:lnTo>
                  <a:pt x="41817" y="301016"/>
                </a:lnTo>
                <a:lnTo>
                  <a:pt x="45975" y="300655"/>
                </a:lnTo>
                <a:lnTo>
                  <a:pt x="49700" y="300414"/>
                </a:lnTo>
                <a:lnTo>
                  <a:pt x="53136" y="300253"/>
                </a:lnTo>
                <a:lnTo>
                  <a:pt x="57331" y="299194"/>
                </a:lnTo>
                <a:lnTo>
                  <a:pt x="62033" y="297535"/>
                </a:lnTo>
                <a:lnTo>
                  <a:pt x="67073" y="295476"/>
                </a:lnTo>
                <a:lnTo>
                  <a:pt x="71386" y="294104"/>
                </a:lnTo>
                <a:lnTo>
                  <a:pt x="75213" y="293189"/>
                </a:lnTo>
                <a:lnTo>
                  <a:pt x="78717" y="292579"/>
                </a:lnTo>
                <a:lnTo>
                  <a:pt x="82005" y="292173"/>
                </a:lnTo>
                <a:lnTo>
                  <a:pt x="85151" y="291902"/>
                </a:lnTo>
                <a:lnTo>
                  <a:pt x="88199" y="291721"/>
                </a:lnTo>
                <a:lnTo>
                  <a:pt x="96667" y="291520"/>
                </a:lnTo>
                <a:lnTo>
                  <a:pt x="101593" y="291467"/>
                </a:lnTo>
                <a:lnTo>
                  <a:pt x="105828" y="290478"/>
                </a:lnTo>
                <a:lnTo>
                  <a:pt x="109605" y="288867"/>
                </a:lnTo>
                <a:lnTo>
                  <a:pt x="113075" y="286840"/>
                </a:lnTo>
                <a:lnTo>
                  <a:pt x="116340" y="285489"/>
                </a:lnTo>
                <a:lnTo>
                  <a:pt x="119470" y="284589"/>
                </a:lnTo>
                <a:lnTo>
                  <a:pt x="122510" y="283988"/>
                </a:lnTo>
                <a:lnTo>
                  <a:pt x="126441" y="283588"/>
                </a:lnTo>
                <a:lnTo>
                  <a:pt x="130966" y="283321"/>
                </a:lnTo>
                <a:lnTo>
                  <a:pt x="140122" y="283024"/>
                </a:lnTo>
                <a:lnTo>
                  <a:pt x="151585" y="282857"/>
                </a:lnTo>
                <a:lnTo>
                  <a:pt x="171450" y="282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54"/>
          <p:cNvSpPr/>
          <p:nvPr/>
        </p:nvSpPr>
        <p:spPr>
          <a:xfrm>
            <a:off x="7427834" y="1183109"/>
            <a:ext cx="144542" cy="222642"/>
          </a:xfrm>
          <a:custGeom>
            <a:avLst/>
            <a:gdLst/>
            <a:ahLst/>
            <a:cxnLst/>
            <a:rect l="0" t="0" r="0" b="0"/>
            <a:pathLst>
              <a:path w="144542" h="222642">
                <a:moveTo>
                  <a:pt x="7381" y="8468"/>
                </a:moveTo>
                <a:lnTo>
                  <a:pt x="7381" y="0"/>
                </a:lnTo>
                <a:lnTo>
                  <a:pt x="9921" y="2482"/>
                </a:lnTo>
                <a:lnTo>
                  <a:pt x="14762" y="7286"/>
                </a:lnTo>
                <a:lnTo>
                  <a:pt x="15424" y="10483"/>
                </a:lnTo>
                <a:lnTo>
                  <a:pt x="15718" y="15078"/>
                </a:lnTo>
                <a:lnTo>
                  <a:pt x="15922" y="24038"/>
                </a:lnTo>
                <a:lnTo>
                  <a:pt x="15953" y="61601"/>
                </a:lnTo>
                <a:lnTo>
                  <a:pt x="15001" y="65797"/>
                </a:lnTo>
                <a:lnTo>
                  <a:pt x="13414" y="70500"/>
                </a:lnTo>
                <a:lnTo>
                  <a:pt x="11402" y="75540"/>
                </a:lnTo>
                <a:lnTo>
                  <a:pt x="10062" y="79853"/>
                </a:lnTo>
                <a:lnTo>
                  <a:pt x="9168" y="83680"/>
                </a:lnTo>
                <a:lnTo>
                  <a:pt x="8572" y="87185"/>
                </a:lnTo>
                <a:lnTo>
                  <a:pt x="8175" y="91426"/>
                </a:lnTo>
                <a:lnTo>
                  <a:pt x="7911" y="96158"/>
                </a:lnTo>
                <a:lnTo>
                  <a:pt x="7616" y="105544"/>
                </a:lnTo>
                <a:lnTo>
                  <a:pt x="7450" y="117135"/>
                </a:lnTo>
                <a:lnTo>
                  <a:pt x="7390" y="138607"/>
                </a:lnTo>
                <a:lnTo>
                  <a:pt x="6434" y="141900"/>
                </a:lnTo>
                <a:lnTo>
                  <a:pt x="2833" y="148099"/>
                </a:lnTo>
                <a:lnTo>
                  <a:pt x="1491" y="152037"/>
                </a:lnTo>
                <a:lnTo>
                  <a:pt x="597" y="156569"/>
                </a:lnTo>
                <a:lnTo>
                  <a:pt x="0" y="161494"/>
                </a:lnTo>
                <a:lnTo>
                  <a:pt x="555" y="165730"/>
                </a:lnTo>
                <a:lnTo>
                  <a:pt x="1879" y="169507"/>
                </a:lnTo>
                <a:lnTo>
                  <a:pt x="4936" y="176243"/>
                </a:lnTo>
                <a:lnTo>
                  <a:pt x="6293" y="182412"/>
                </a:lnTo>
                <a:lnTo>
                  <a:pt x="9437" y="188329"/>
                </a:lnTo>
                <a:lnTo>
                  <a:pt x="11609" y="191240"/>
                </a:lnTo>
                <a:lnTo>
                  <a:pt x="14022" y="197015"/>
                </a:lnTo>
                <a:lnTo>
                  <a:pt x="14666" y="199889"/>
                </a:lnTo>
                <a:lnTo>
                  <a:pt x="16048" y="201804"/>
                </a:lnTo>
                <a:lnTo>
                  <a:pt x="17921" y="203081"/>
                </a:lnTo>
                <a:lnTo>
                  <a:pt x="20123" y="203933"/>
                </a:lnTo>
                <a:lnTo>
                  <a:pt x="22543" y="205453"/>
                </a:lnTo>
                <a:lnTo>
                  <a:pt x="25109" y="207419"/>
                </a:lnTo>
                <a:lnTo>
                  <a:pt x="27772" y="209682"/>
                </a:lnTo>
                <a:lnTo>
                  <a:pt x="30499" y="212143"/>
                </a:lnTo>
                <a:lnTo>
                  <a:pt x="36071" y="217418"/>
                </a:lnTo>
                <a:lnTo>
                  <a:pt x="38890" y="219205"/>
                </a:lnTo>
                <a:lnTo>
                  <a:pt x="41722" y="220397"/>
                </a:lnTo>
                <a:lnTo>
                  <a:pt x="44562" y="221192"/>
                </a:lnTo>
                <a:lnTo>
                  <a:pt x="47408" y="221721"/>
                </a:lnTo>
                <a:lnTo>
                  <a:pt x="50258" y="222074"/>
                </a:lnTo>
                <a:lnTo>
                  <a:pt x="53110" y="222310"/>
                </a:lnTo>
                <a:lnTo>
                  <a:pt x="55965" y="222467"/>
                </a:lnTo>
                <a:lnTo>
                  <a:pt x="61676" y="222641"/>
                </a:lnTo>
                <a:lnTo>
                  <a:pt x="64533" y="221735"/>
                </a:lnTo>
                <a:lnTo>
                  <a:pt x="67389" y="220178"/>
                </a:lnTo>
                <a:lnTo>
                  <a:pt x="70247" y="218188"/>
                </a:lnTo>
                <a:lnTo>
                  <a:pt x="74056" y="216862"/>
                </a:lnTo>
                <a:lnTo>
                  <a:pt x="78501" y="215977"/>
                </a:lnTo>
                <a:lnTo>
                  <a:pt x="83369" y="215387"/>
                </a:lnTo>
                <a:lnTo>
                  <a:pt x="87567" y="214994"/>
                </a:lnTo>
                <a:lnTo>
                  <a:pt x="91318" y="214732"/>
                </a:lnTo>
                <a:lnTo>
                  <a:pt x="94772" y="214557"/>
                </a:lnTo>
                <a:lnTo>
                  <a:pt x="98026" y="213488"/>
                </a:lnTo>
                <a:lnTo>
                  <a:pt x="101149" y="211823"/>
                </a:lnTo>
                <a:lnTo>
                  <a:pt x="104182" y="209761"/>
                </a:lnTo>
                <a:lnTo>
                  <a:pt x="107158" y="207433"/>
                </a:lnTo>
                <a:lnTo>
                  <a:pt x="110094" y="204929"/>
                </a:lnTo>
                <a:lnTo>
                  <a:pt x="113003" y="202307"/>
                </a:lnTo>
                <a:lnTo>
                  <a:pt x="115896" y="200559"/>
                </a:lnTo>
                <a:lnTo>
                  <a:pt x="118776" y="199394"/>
                </a:lnTo>
                <a:lnTo>
                  <a:pt x="121650" y="198617"/>
                </a:lnTo>
                <a:lnTo>
                  <a:pt x="124517" y="197146"/>
                </a:lnTo>
                <a:lnTo>
                  <a:pt x="127382" y="195214"/>
                </a:lnTo>
                <a:lnTo>
                  <a:pt x="130244" y="192973"/>
                </a:lnTo>
                <a:lnTo>
                  <a:pt x="133105" y="190526"/>
                </a:lnTo>
                <a:lnTo>
                  <a:pt x="135964" y="187943"/>
                </a:lnTo>
                <a:lnTo>
                  <a:pt x="144541" y="179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55"/>
          <p:cNvSpPr/>
          <p:nvPr/>
        </p:nvSpPr>
        <p:spPr>
          <a:xfrm>
            <a:off x="7443787" y="101155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56"/>
          <p:cNvSpPr/>
          <p:nvPr/>
        </p:nvSpPr>
        <p:spPr>
          <a:xfrm>
            <a:off x="7760969" y="1140173"/>
            <a:ext cx="51437" cy="231428"/>
          </a:xfrm>
          <a:custGeom>
            <a:avLst/>
            <a:gdLst/>
            <a:ahLst/>
            <a:cxnLst/>
            <a:rect l="0" t="0" r="0" b="0"/>
            <a:pathLst>
              <a:path w="51437" h="231428">
                <a:moveTo>
                  <a:pt x="0" y="8542"/>
                </a:moveTo>
                <a:lnTo>
                  <a:pt x="4552" y="8542"/>
                </a:lnTo>
                <a:lnTo>
                  <a:pt x="4939" y="7589"/>
                </a:lnTo>
                <a:lnTo>
                  <a:pt x="4246" y="6002"/>
                </a:lnTo>
                <a:lnTo>
                  <a:pt x="23" y="0"/>
                </a:lnTo>
                <a:lnTo>
                  <a:pt x="7" y="4529"/>
                </a:lnTo>
                <a:lnTo>
                  <a:pt x="957" y="5867"/>
                </a:lnTo>
                <a:lnTo>
                  <a:pt x="2543" y="6758"/>
                </a:lnTo>
                <a:lnTo>
                  <a:pt x="4553" y="7353"/>
                </a:lnTo>
                <a:lnTo>
                  <a:pt x="5894" y="8702"/>
                </a:lnTo>
                <a:lnTo>
                  <a:pt x="6787" y="10553"/>
                </a:lnTo>
                <a:lnTo>
                  <a:pt x="7779" y="15151"/>
                </a:lnTo>
                <a:lnTo>
                  <a:pt x="8221" y="20369"/>
                </a:lnTo>
                <a:lnTo>
                  <a:pt x="9290" y="24047"/>
                </a:lnTo>
                <a:lnTo>
                  <a:pt x="10956" y="28403"/>
                </a:lnTo>
                <a:lnTo>
                  <a:pt x="13020" y="33213"/>
                </a:lnTo>
                <a:lnTo>
                  <a:pt x="14395" y="37371"/>
                </a:lnTo>
                <a:lnTo>
                  <a:pt x="15923" y="44532"/>
                </a:lnTo>
                <a:lnTo>
                  <a:pt x="16331" y="48728"/>
                </a:lnTo>
                <a:lnTo>
                  <a:pt x="16602" y="53430"/>
                </a:lnTo>
                <a:lnTo>
                  <a:pt x="16784" y="58470"/>
                </a:lnTo>
                <a:lnTo>
                  <a:pt x="17856" y="63734"/>
                </a:lnTo>
                <a:lnTo>
                  <a:pt x="19525" y="69149"/>
                </a:lnTo>
                <a:lnTo>
                  <a:pt x="21590" y="74664"/>
                </a:lnTo>
                <a:lnTo>
                  <a:pt x="22965" y="80246"/>
                </a:lnTo>
                <a:lnTo>
                  <a:pt x="23883" y="85872"/>
                </a:lnTo>
                <a:lnTo>
                  <a:pt x="24495" y="91528"/>
                </a:lnTo>
                <a:lnTo>
                  <a:pt x="24903" y="97203"/>
                </a:lnTo>
                <a:lnTo>
                  <a:pt x="25175" y="102892"/>
                </a:lnTo>
                <a:lnTo>
                  <a:pt x="25476" y="114292"/>
                </a:lnTo>
                <a:lnTo>
                  <a:pt x="25611" y="125709"/>
                </a:lnTo>
                <a:lnTo>
                  <a:pt x="26599" y="130469"/>
                </a:lnTo>
                <a:lnTo>
                  <a:pt x="28211" y="134594"/>
                </a:lnTo>
                <a:lnTo>
                  <a:pt x="30237" y="138296"/>
                </a:lnTo>
                <a:lnTo>
                  <a:pt x="31588" y="142670"/>
                </a:lnTo>
                <a:lnTo>
                  <a:pt x="32489" y="147490"/>
                </a:lnTo>
                <a:lnTo>
                  <a:pt x="33089" y="152609"/>
                </a:lnTo>
                <a:lnTo>
                  <a:pt x="33490" y="157927"/>
                </a:lnTo>
                <a:lnTo>
                  <a:pt x="33757" y="163377"/>
                </a:lnTo>
                <a:lnTo>
                  <a:pt x="34132" y="177609"/>
                </a:lnTo>
                <a:lnTo>
                  <a:pt x="34186" y="181260"/>
                </a:lnTo>
                <a:lnTo>
                  <a:pt x="35172" y="184647"/>
                </a:lnTo>
                <a:lnTo>
                  <a:pt x="36784" y="187858"/>
                </a:lnTo>
                <a:lnTo>
                  <a:pt x="38810" y="190951"/>
                </a:lnTo>
                <a:lnTo>
                  <a:pt x="40161" y="193965"/>
                </a:lnTo>
                <a:lnTo>
                  <a:pt x="41662" y="199854"/>
                </a:lnTo>
                <a:lnTo>
                  <a:pt x="42329" y="205647"/>
                </a:lnTo>
                <a:lnTo>
                  <a:pt x="42626" y="211396"/>
                </a:lnTo>
                <a:lnTo>
                  <a:pt x="42832" y="221157"/>
                </a:lnTo>
                <a:lnTo>
                  <a:pt x="42853" y="226902"/>
                </a:lnTo>
                <a:lnTo>
                  <a:pt x="43810" y="228410"/>
                </a:lnTo>
                <a:lnTo>
                  <a:pt x="45399" y="229416"/>
                </a:lnTo>
                <a:lnTo>
                  <a:pt x="51436" y="23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57"/>
          <p:cNvSpPr/>
          <p:nvPr/>
        </p:nvSpPr>
        <p:spPr>
          <a:xfrm>
            <a:off x="7692390" y="123444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0" y="17498"/>
                </a:lnTo>
                <a:lnTo>
                  <a:pt x="4551" y="17249"/>
                </a:lnTo>
                <a:lnTo>
                  <a:pt x="19908" y="17158"/>
                </a:lnTo>
                <a:lnTo>
                  <a:pt x="24701" y="17154"/>
                </a:lnTo>
                <a:lnTo>
                  <a:pt x="29802" y="16198"/>
                </a:lnTo>
                <a:lnTo>
                  <a:pt x="35108" y="14609"/>
                </a:lnTo>
                <a:lnTo>
                  <a:pt x="40551" y="12596"/>
                </a:lnTo>
                <a:lnTo>
                  <a:pt x="46084" y="11255"/>
                </a:lnTo>
                <a:lnTo>
                  <a:pt x="51677" y="10361"/>
                </a:lnTo>
                <a:lnTo>
                  <a:pt x="57312" y="9764"/>
                </a:lnTo>
                <a:lnTo>
                  <a:pt x="62973" y="9367"/>
                </a:lnTo>
                <a:lnTo>
                  <a:pt x="68652" y="9102"/>
                </a:lnTo>
                <a:lnTo>
                  <a:pt x="80041" y="8808"/>
                </a:lnTo>
                <a:lnTo>
                  <a:pt x="172613" y="8572"/>
                </a:lnTo>
                <a:lnTo>
                  <a:pt x="176988" y="7620"/>
                </a:lnTo>
                <a:lnTo>
                  <a:pt x="181809" y="6032"/>
                </a:lnTo>
                <a:lnTo>
                  <a:pt x="186929" y="4021"/>
                </a:lnTo>
                <a:lnTo>
                  <a:pt x="191294" y="2681"/>
                </a:lnTo>
                <a:lnTo>
                  <a:pt x="195157" y="17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58"/>
          <p:cNvSpPr/>
          <p:nvPr/>
        </p:nvSpPr>
        <p:spPr>
          <a:xfrm>
            <a:off x="8026717" y="1037272"/>
            <a:ext cx="171451" cy="137161"/>
          </a:xfrm>
          <a:custGeom>
            <a:avLst/>
            <a:gdLst/>
            <a:ahLst/>
            <a:cxnLst/>
            <a:rect l="0" t="0" r="0" b="0"/>
            <a:pathLst>
              <a:path w="171451" h="137161">
                <a:moveTo>
                  <a:pt x="0" y="0"/>
                </a:moveTo>
                <a:lnTo>
                  <a:pt x="15923" y="0"/>
                </a:lnTo>
                <a:lnTo>
                  <a:pt x="16330" y="953"/>
                </a:lnTo>
                <a:lnTo>
                  <a:pt x="16783" y="4551"/>
                </a:lnTo>
                <a:lnTo>
                  <a:pt x="17857" y="6844"/>
                </a:lnTo>
                <a:lnTo>
                  <a:pt x="19525" y="9325"/>
                </a:lnTo>
                <a:lnTo>
                  <a:pt x="21589" y="11932"/>
                </a:lnTo>
                <a:lnTo>
                  <a:pt x="22966" y="14622"/>
                </a:lnTo>
                <a:lnTo>
                  <a:pt x="23883" y="17368"/>
                </a:lnTo>
                <a:lnTo>
                  <a:pt x="24494" y="20151"/>
                </a:lnTo>
                <a:lnTo>
                  <a:pt x="24903" y="22959"/>
                </a:lnTo>
                <a:lnTo>
                  <a:pt x="25173" y="25784"/>
                </a:lnTo>
                <a:lnTo>
                  <a:pt x="25355" y="28619"/>
                </a:lnTo>
                <a:lnTo>
                  <a:pt x="24524" y="31462"/>
                </a:lnTo>
                <a:lnTo>
                  <a:pt x="23017" y="34310"/>
                </a:lnTo>
                <a:lnTo>
                  <a:pt x="21059" y="37161"/>
                </a:lnTo>
                <a:lnTo>
                  <a:pt x="19755" y="40966"/>
                </a:lnTo>
                <a:lnTo>
                  <a:pt x="18885" y="45408"/>
                </a:lnTo>
                <a:lnTo>
                  <a:pt x="18305" y="50275"/>
                </a:lnTo>
                <a:lnTo>
                  <a:pt x="17919" y="54472"/>
                </a:lnTo>
                <a:lnTo>
                  <a:pt x="17661" y="58222"/>
                </a:lnTo>
                <a:lnTo>
                  <a:pt x="17488" y="61674"/>
                </a:lnTo>
                <a:lnTo>
                  <a:pt x="16422" y="64929"/>
                </a:lnTo>
                <a:lnTo>
                  <a:pt x="14758" y="68051"/>
                </a:lnTo>
                <a:lnTo>
                  <a:pt x="12696" y="71085"/>
                </a:lnTo>
                <a:lnTo>
                  <a:pt x="10369" y="74060"/>
                </a:lnTo>
                <a:lnTo>
                  <a:pt x="7865" y="76996"/>
                </a:lnTo>
                <a:lnTo>
                  <a:pt x="5243" y="79906"/>
                </a:lnTo>
                <a:lnTo>
                  <a:pt x="3496" y="83750"/>
                </a:lnTo>
                <a:lnTo>
                  <a:pt x="2330" y="88219"/>
                </a:lnTo>
                <a:lnTo>
                  <a:pt x="1554" y="93102"/>
                </a:lnTo>
                <a:lnTo>
                  <a:pt x="1036" y="97311"/>
                </a:lnTo>
                <a:lnTo>
                  <a:pt x="691" y="101069"/>
                </a:lnTo>
                <a:lnTo>
                  <a:pt x="461" y="104527"/>
                </a:lnTo>
                <a:lnTo>
                  <a:pt x="205" y="110909"/>
                </a:lnTo>
                <a:lnTo>
                  <a:pt x="41" y="118216"/>
                </a:lnTo>
                <a:lnTo>
                  <a:pt x="2558" y="121756"/>
                </a:lnTo>
                <a:lnTo>
                  <a:pt x="4563" y="124033"/>
                </a:lnTo>
                <a:lnTo>
                  <a:pt x="5900" y="126504"/>
                </a:lnTo>
                <a:lnTo>
                  <a:pt x="6791" y="129103"/>
                </a:lnTo>
                <a:lnTo>
                  <a:pt x="8220" y="135569"/>
                </a:lnTo>
                <a:lnTo>
                  <a:pt x="9290" y="136099"/>
                </a:lnTo>
                <a:lnTo>
                  <a:pt x="13019" y="136688"/>
                </a:lnTo>
                <a:lnTo>
                  <a:pt x="17851" y="136950"/>
                </a:lnTo>
                <a:lnTo>
                  <a:pt x="24126" y="137067"/>
                </a:lnTo>
                <a:lnTo>
                  <a:pt x="17145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59"/>
          <p:cNvSpPr/>
          <p:nvPr/>
        </p:nvSpPr>
        <p:spPr>
          <a:xfrm>
            <a:off x="8138273" y="1028700"/>
            <a:ext cx="42750" cy="325756"/>
          </a:xfrm>
          <a:custGeom>
            <a:avLst/>
            <a:gdLst/>
            <a:ahLst/>
            <a:cxnLst/>
            <a:rect l="0" t="0" r="0" b="0"/>
            <a:pathLst>
              <a:path w="42750" h="325756">
                <a:moveTo>
                  <a:pt x="17032" y="0"/>
                </a:moveTo>
                <a:lnTo>
                  <a:pt x="17032" y="4550"/>
                </a:lnTo>
                <a:lnTo>
                  <a:pt x="17984" y="6843"/>
                </a:lnTo>
                <a:lnTo>
                  <a:pt x="19571" y="9325"/>
                </a:lnTo>
                <a:lnTo>
                  <a:pt x="21583" y="11931"/>
                </a:lnTo>
                <a:lnTo>
                  <a:pt x="22923" y="14622"/>
                </a:lnTo>
                <a:lnTo>
                  <a:pt x="23817" y="17368"/>
                </a:lnTo>
                <a:lnTo>
                  <a:pt x="25075" y="25783"/>
                </a:lnTo>
                <a:lnTo>
                  <a:pt x="25251" y="28619"/>
                </a:lnTo>
                <a:lnTo>
                  <a:pt x="24417" y="32414"/>
                </a:lnTo>
                <a:lnTo>
                  <a:pt x="22907" y="36849"/>
                </a:lnTo>
                <a:lnTo>
                  <a:pt x="20949" y="41711"/>
                </a:lnTo>
                <a:lnTo>
                  <a:pt x="19643" y="46857"/>
                </a:lnTo>
                <a:lnTo>
                  <a:pt x="18773" y="52193"/>
                </a:lnTo>
                <a:lnTo>
                  <a:pt x="18192" y="57655"/>
                </a:lnTo>
                <a:lnTo>
                  <a:pt x="17806" y="63202"/>
                </a:lnTo>
                <a:lnTo>
                  <a:pt x="17547" y="68804"/>
                </a:lnTo>
                <a:lnTo>
                  <a:pt x="17376" y="74444"/>
                </a:lnTo>
                <a:lnTo>
                  <a:pt x="16309" y="81062"/>
                </a:lnTo>
                <a:lnTo>
                  <a:pt x="14644" y="88331"/>
                </a:lnTo>
                <a:lnTo>
                  <a:pt x="12583" y="96035"/>
                </a:lnTo>
                <a:lnTo>
                  <a:pt x="11208" y="103076"/>
                </a:lnTo>
                <a:lnTo>
                  <a:pt x="10293" y="109674"/>
                </a:lnTo>
                <a:lnTo>
                  <a:pt x="9680" y="115979"/>
                </a:lnTo>
                <a:lnTo>
                  <a:pt x="8321" y="123039"/>
                </a:lnTo>
                <a:lnTo>
                  <a:pt x="6463" y="130603"/>
                </a:lnTo>
                <a:lnTo>
                  <a:pt x="4270" y="138504"/>
                </a:lnTo>
                <a:lnTo>
                  <a:pt x="2809" y="145676"/>
                </a:lnTo>
                <a:lnTo>
                  <a:pt x="1835" y="152362"/>
                </a:lnTo>
                <a:lnTo>
                  <a:pt x="1186" y="158725"/>
                </a:lnTo>
                <a:lnTo>
                  <a:pt x="753" y="165824"/>
                </a:lnTo>
                <a:lnTo>
                  <a:pt x="272" y="181332"/>
                </a:lnTo>
                <a:lnTo>
                  <a:pt x="0" y="201577"/>
                </a:lnTo>
                <a:lnTo>
                  <a:pt x="915" y="207727"/>
                </a:lnTo>
                <a:lnTo>
                  <a:pt x="2478" y="213732"/>
                </a:lnTo>
                <a:lnTo>
                  <a:pt x="4471" y="219640"/>
                </a:lnTo>
                <a:lnTo>
                  <a:pt x="5800" y="225484"/>
                </a:lnTo>
                <a:lnTo>
                  <a:pt x="6687" y="231285"/>
                </a:lnTo>
                <a:lnTo>
                  <a:pt x="7277" y="237058"/>
                </a:lnTo>
                <a:lnTo>
                  <a:pt x="8625" y="242811"/>
                </a:lnTo>
                <a:lnTo>
                  <a:pt x="10475" y="248551"/>
                </a:lnTo>
                <a:lnTo>
                  <a:pt x="12659" y="254283"/>
                </a:lnTo>
                <a:lnTo>
                  <a:pt x="14117" y="260009"/>
                </a:lnTo>
                <a:lnTo>
                  <a:pt x="15089" y="265732"/>
                </a:lnTo>
                <a:lnTo>
                  <a:pt x="15736" y="271452"/>
                </a:lnTo>
                <a:lnTo>
                  <a:pt x="17120" y="276218"/>
                </a:lnTo>
                <a:lnTo>
                  <a:pt x="18996" y="280348"/>
                </a:lnTo>
                <a:lnTo>
                  <a:pt x="21198" y="284053"/>
                </a:lnTo>
                <a:lnTo>
                  <a:pt x="22668" y="287476"/>
                </a:lnTo>
                <a:lnTo>
                  <a:pt x="23646" y="290711"/>
                </a:lnTo>
                <a:lnTo>
                  <a:pt x="24299" y="293819"/>
                </a:lnTo>
                <a:lnTo>
                  <a:pt x="25686" y="296844"/>
                </a:lnTo>
                <a:lnTo>
                  <a:pt x="27564" y="299814"/>
                </a:lnTo>
                <a:lnTo>
                  <a:pt x="29767" y="302746"/>
                </a:lnTo>
                <a:lnTo>
                  <a:pt x="31238" y="305653"/>
                </a:lnTo>
                <a:lnTo>
                  <a:pt x="32218" y="308543"/>
                </a:lnTo>
                <a:lnTo>
                  <a:pt x="33790" y="315476"/>
                </a:lnTo>
                <a:lnTo>
                  <a:pt x="34871" y="316997"/>
                </a:lnTo>
                <a:lnTo>
                  <a:pt x="36545" y="318964"/>
                </a:lnTo>
                <a:lnTo>
                  <a:pt x="42749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60"/>
          <p:cNvSpPr/>
          <p:nvPr/>
        </p:nvSpPr>
        <p:spPr>
          <a:xfrm>
            <a:off x="8309644" y="1148715"/>
            <a:ext cx="188562" cy="214192"/>
          </a:xfrm>
          <a:custGeom>
            <a:avLst/>
            <a:gdLst/>
            <a:ahLst/>
            <a:cxnLst/>
            <a:rect l="0" t="0" r="0" b="0"/>
            <a:pathLst>
              <a:path w="188562" h="214192">
                <a:moveTo>
                  <a:pt x="8538" y="0"/>
                </a:moveTo>
                <a:lnTo>
                  <a:pt x="16758" y="0"/>
                </a:lnTo>
                <a:lnTo>
                  <a:pt x="17006" y="4550"/>
                </a:lnTo>
                <a:lnTo>
                  <a:pt x="17994" y="6843"/>
                </a:lnTo>
                <a:lnTo>
                  <a:pt x="21630" y="11931"/>
                </a:lnTo>
                <a:lnTo>
                  <a:pt x="22981" y="15574"/>
                </a:lnTo>
                <a:lnTo>
                  <a:pt x="23882" y="19908"/>
                </a:lnTo>
                <a:lnTo>
                  <a:pt x="24482" y="24702"/>
                </a:lnTo>
                <a:lnTo>
                  <a:pt x="24882" y="29802"/>
                </a:lnTo>
                <a:lnTo>
                  <a:pt x="25149" y="35108"/>
                </a:lnTo>
                <a:lnTo>
                  <a:pt x="25327" y="40550"/>
                </a:lnTo>
                <a:lnTo>
                  <a:pt x="24493" y="46083"/>
                </a:lnTo>
                <a:lnTo>
                  <a:pt x="22986" y="51677"/>
                </a:lnTo>
                <a:lnTo>
                  <a:pt x="21026" y="57311"/>
                </a:lnTo>
                <a:lnTo>
                  <a:pt x="18769" y="62972"/>
                </a:lnTo>
                <a:lnTo>
                  <a:pt x="16311" y="68651"/>
                </a:lnTo>
                <a:lnTo>
                  <a:pt x="13720" y="74342"/>
                </a:lnTo>
                <a:lnTo>
                  <a:pt x="11993" y="80042"/>
                </a:lnTo>
                <a:lnTo>
                  <a:pt x="10841" y="85746"/>
                </a:lnTo>
                <a:lnTo>
                  <a:pt x="10073" y="91454"/>
                </a:lnTo>
                <a:lnTo>
                  <a:pt x="8609" y="97164"/>
                </a:lnTo>
                <a:lnTo>
                  <a:pt x="6680" y="102876"/>
                </a:lnTo>
                <a:lnTo>
                  <a:pt x="4443" y="108589"/>
                </a:lnTo>
                <a:lnTo>
                  <a:pt x="2950" y="114302"/>
                </a:lnTo>
                <a:lnTo>
                  <a:pt x="1955" y="120016"/>
                </a:lnTo>
                <a:lnTo>
                  <a:pt x="1292" y="125731"/>
                </a:lnTo>
                <a:lnTo>
                  <a:pt x="850" y="131445"/>
                </a:lnTo>
                <a:lnTo>
                  <a:pt x="554" y="137160"/>
                </a:lnTo>
                <a:lnTo>
                  <a:pt x="228" y="148590"/>
                </a:lnTo>
                <a:lnTo>
                  <a:pt x="0" y="172614"/>
                </a:lnTo>
                <a:lnTo>
                  <a:pt x="940" y="176988"/>
                </a:lnTo>
                <a:lnTo>
                  <a:pt x="2521" y="181809"/>
                </a:lnTo>
                <a:lnTo>
                  <a:pt x="4527" y="186929"/>
                </a:lnTo>
                <a:lnTo>
                  <a:pt x="6817" y="191294"/>
                </a:lnTo>
                <a:lnTo>
                  <a:pt x="9296" y="195157"/>
                </a:lnTo>
                <a:lnTo>
                  <a:pt x="11900" y="198684"/>
                </a:lnTo>
                <a:lnTo>
                  <a:pt x="14589" y="201036"/>
                </a:lnTo>
                <a:lnTo>
                  <a:pt x="17336" y="202604"/>
                </a:lnTo>
                <a:lnTo>
                  <a:pt x="20118" y="203649"/>
                </a:lnTo>
                <a:lnTo>
                  <a:pt x="25750" y="207351"/>
                </a:lnTo>
                <a:lnTo>
                  <a:pt x="28585" y="209671"/>
                </a:lnTo>
                <a:lnTo>
                  <a:pt x="31427" y="211218"/>
                </a:lnTo>
                <a:lnTo>
                  <a:pt x="37126" y="212937"/>
                </a:lnTo>
                <a:lnTo>
                  <a:pt x="40932" y="213395"/>
                </a:lnTo>
                <a:lnTo>
                  <a:pt x="45374" y="213701"/>
                </a:lnTo>
                <a:lnTo>
                  <a:pt x="50240" y="213905"/>
                </a:lnTo>
                <a:lnTo>
                  <a:pt x="60728" y="214131"/>
                </a:lnTo>
                <a:lnTo>
                  <a:pt x="66191" y="214191"/>
                </a:lnTo>
                <a:lnTo>
                  <a:pt x="71738" y="213279"/>
                </a:lnTo>
                <a:lnTo>
                  <a:pt x="77342" y="211718"/>
                </a:lnTo>
                <a:lnTo>
                  <a:pt x="82982" y="209725"/>
                </a:lnTo>
                <a:lnTo>
                  <a:pt x="88648" y="208397"/>
                </a:lnTo>
                <a:lnTo>
                  <a:pt x="94329" y="207511"/>
                </a:lnTo>
                <a:lnTo>
                  <a:pt x="100022" y="206921"/>
                </a:lnTo>
                <a:lnTo>
                  <a:pt x="106675" y="205574"/>
                </a:lnTo>
                <a:lnTo>
                  <a:pt x="113968" y="203724"/>
                </a:lnTo>
                <a:lnTo>
                  <a:pt x="121687" y="201539"/>
                </a:lnTo>
                <a:lnTo>
                  <a:pt x="128738" y="199129"/>
                </a:lnTo>
                <a:lnTo>
                  <a:pt x="135345" y="196570"/>
                </a:lnTo>
                <a:lnTo>
                  <a:pt x="141654" y="193912"/>
                </a:lnTo>
                <a:lnTo>
                  <a:pt x="147764" y="191187"/>
                </a:lnTo>
                <a:lnTo>
                  <a:pt x="159634" y="185619"/>
                </a:lnTo>
                <a:lnTo>
                  <a:pt x="164514" y="182801"/>
                </a:lnTo>
                <a:lnTo>
                  <a:pt x="168720" y="179970"/>
                </a:lnTo>
                <a:lnTo>
                  <a:pt x="172476" y="177130"/>
                </a:lnTo>
                <a:lnTo>
                  <a:pt x="175932" y="174284"/>
                </a:lnTo>
                <a:lnTo>
                  <a:pt x="179189" y="171434"/>
                </a:lnTo>
                <a:lnTo>
                  <a:pt x="188561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61"/>
          <p:cNvSpPr/>
          <p:nvPr/>
        </p:nvSpPr>
        <p:spPr>
          <a:xfrm>
            <a:off x="8301037" y="977265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0" y="25717"/>
                </a:moveTo>
                <a:lnTo>
                  <a:pt x="0" y="9795"/>
                </a:lnTo>
                <a:lnTo>
                  <a:pt x="953" y="8435"/>
                </a:lnTo>
                <a:lnTo>
                  <a:pt x="2539" y="6575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62"/>
          <p:cNvSpPr/>
          <p:nvPr/>
        </p:nvSpPr>
        <p:spPr>
          <a:xfrm>
            <a:off x="8429625" y="935625"/>
            <a:ext cx="300038" cy="144403"/>
          </a:xfrm>
          <a:custGeom>
            <a:avLst/>
            <a:gdLst/>
            <a:ahLst/>
            <a:cxnLst/>
            <a:rect l="0" t="0" r="0" b="0"/>
            <a:pathLst>
              <a:path w="300038" h="144403">
                <a:moveTo>
                  <a:pt x="0" y="15922"/>
                </a:moveTo>
                <a:lnTo>
                  <a:pt x="4550" y="11371"/>
                </a:lnTo>
                <a:lnTo>
                  <a:pt x="6843" y="10031"/>
                </a:lnTo>
                <a:lnTo>
                  <a:pt x="11931" y="8541"/>
                </a:lnTo>
                <a:lnTo>
                  <a:pt x="19907" y="7879"/>
                </a:lnTo>
                <a:lnTo>
                  <a:pt x="24701" y="7703"/>
                </a:lnTo>
                <a:lnTo>
                  <a:pt x="29802" y="6632"/>
                </a:lnTo>
                <a:lnTo>
                  <a:pt x="35108" y="4966"/>
                </a:lnTo>
                <a:lnTo>
                  <a:pt x="40551" y="2903"/>
                </a:lnTo>
                <a:lnTo>
                  <a:pt x="49138" y="611"/>
                </a:lnTo>
                <a:lnTo>
                  <a:pt x="52761" y="0"/>
                </a:lnTo>
                <a:lnTo>
                  <a:pt x="61866" y="1860"/>
                </a:lnTo>
                <a:lnTo>
                  <a:pt x="66962" y="3690"/>
                </a:lnTo>
                <a:lnTo>
                  <a:pt x="75163" y="5723"/>
                </a:lnTo>
                <a:lnTo>
                  <a:pt x="78684" y="6265"/>
                </a:lnTo>
                <a:lnTo>
                  <a:pt x="85135" y="9408"/>
                </a:lnTo>
                <a:lnTo>
                  <a:pt x="88190" y="11579"/>
                </a:lnTo>
                <a:lnTo>
                  <a:pt x="91178" y="13979"/>
                </a:lnTo>
                <a:lnTo>
                  <a:pt x="94122" y="16532"/>
                </a:lnTo>
                <a:lnTo>
                  <a:pt x="101142" y="22922"/>
                </a:lnTo>
                <a:lnTo>
                  <a:pt x="101717" y="24398"/>
                </a:lnTo>
                <a:lnTo>
                  <a:pt x="102358" y="28579"/>
                </a:lnTo>
                <a:lnTo>
                  <a:pt x="102528" y="31028"/>
                </a:lnTo>
                <a:lnTo>
                  <a:pt x="102643" y="33612"/>
                </a:lnTo>
                <a:lnTo>
                  <a:pt x="102718" y="36288"/>
                </a:lnTo>
                <a:lnTo>
                  <a:pt x="101816" y="39977"/>
                </a:lnTo>
                <a:lnTo>
                  <a:pt x="100263" y="44341"/>
                </a:lnTo>
                <a:lnTo>
                  <a:pt x="98273" y="49156"/>
                </a:lnTo>
                <a:lnTo>
                  <a:pt x="95995" y="53318"/>
                </a:lnTo>
                <a:lnTo>
                  <a:pt x="93525" y="57045"/>
                </a:lnTo>
                <a:lnTo>
                  <a:pt x="90926" y="60482"/>
                </a:lnTo>
                <a:lnTo>
                  <a:pt x="89192" y="63726"/>
                </a:lnTo>
                <a:lnTo>
                  <a:pt x="88036" y="66842"/>
                </a:lnTo>
                <a:lnTo>
                  <a:pt x="87266" y="69871"/>
                </a:lnTo>
                <a:lnTo>
                  <a:pt x="85800" y="72843"/>
                </a:lnTo>
                <a:lnTo>
                  <a:pt x="83870" y="75777"/>
                </a:lnTo>
                <a:lnTo>
                  <a:pt x="81631" y="78685"/>
                </a:lnTo>
                <a:lnTo>
                  <a:pt x="79185" y="81577"/>
                </a:lnTo>
                <a:lnTo>
                  <a:pt x="76603" y="84457"/>
                </a:lnTo>
                <a:lnTo>
                  <a:pt x="71193" y="90197"/>
                </a:lnTo>
                <a:lnTo>
                  <a:pt x="65614" y="95923"/>
                </a:lnTo>
                <a:lnTo>
                  <a:pt x="63745" y="98784"/>
                </a:lnTo>
                <a:lnTo>
                  <a:pt x="62499" y="101643"/>
                </a:lnTo>
                <a:lnTo>
                  <a:pt x="61669" y="104502"/>
                </a:lnTo>
                <a:lnTo>
                  <a:pt x="61114" y="107360"/>
                </a:lnTo>
                <a:lnTo>
                  <a:pt x="60746" y="110218"/>
                </a:lnTo>
                <a:lnTo>
                  <a:pt x="60500" y="113076"/>
                </a:lnTo>
                <a:lnTo>
                  <a:pt x="60335" y="115934"/>
                </a:lnTo>
                <a:lnTo>
                  <a:pt x="60051" y="125671"/>
                </a:lnTo>
                <a:lnTo>
                  <a:pt x="62567" y="129152"/>
                </a:lnTo>
                <a:lnTo>
                  <a:pt x="67392" y="134597"/>
                </a:lnTo>
                <a:lnTo>
                  <a:pt x="68741" y="135044"/>
                </a:lnTo>
                <a:lnTo>
                  <a:pt x="72779" y="135540"/>
                </a:lnTo>
                <a:lnTo>
                  <a:pt x="75189" y="136625"/>
                </a:lnTo>
                <a:lnTo>
                  <a:pt x="80408" y="140370"/>
                </a:lnTo>
                <a:lnTo>
                  <a:pt x="83132" y="141750"/>
                </a:lnTo>
                <a:lnTo>
                  <a:pt x="88700" y="143283"/>
                </a:lnTo>
                <a:lnTo>
                  <a:pt x="96889" y="143964"/>
                </a:lnTo>
                <a:lnTo>
                  <a:pt x="105927" y="144267"/>
                </a:lnTo>
                <a:lnTo>
                  <a:pt x="113118" y="144402"/>
                </a:lnTo>
                <a:lnTo>
                  <a:pt x="122030" y="141922"/>
                </a:lnTo>
                <a:lnTo>
                  <a:pt x="127073" y="139927"/>
                </a:lnTo>
                <a:lnTo>
                  <a:pt x="132339" y="138597"/>
                </a:lnTo>
                <a:lnTo>
                  <a:pt x="137757" y="137710"/>
                </a:lnTo>
                <a:lnTo>
                  <a:pt x="143273" y="137119"/>
                </a:lnTo>
                <a:lnTo>
                  <a:pt x="148855" y="136725"/>
                </a:lnTo>
                <a:lnTo>
                  <a:pt x="154482" y="136462"/>
                </a:lnTo>
                <a:lnTo>
                  <a:pt x="160138" y="136287"/>
                </a:lnTo>
                <a:lnTo>
                  <a:pt x="166765" y="135218"/>
                </a:lnTo>
                <a:lnTo>
                  <a:pt x="174042" y="133553"/>
                </a:lnTo>
                <a:lnTo>
                  <a:pt x="181750" y="131490"/>
                </a:lnTo>
                <a:lnTo>
                  <a:pt x="188794" y="130115"/>
                </a:lnTo>
                <a:lnTo>
                  <a:pt x="195395" y="129198"/>
                </a:lnTo>
                <a:lnTo>
                  <a:pt x="201701" y="128587"/>
                </a:lnTo>
                <a:lnTo>
                  <a:pt x="207809" y="128179"/>
                </a:lnTo>
                <a:lnTo>
                  <a:pt x="213786" y="127908"/>
                </a:lnTo>
                <a:lnTo>
                  <a:pt x="219678" y="127727"/>
                </a:lnTo>
                <a:lnTo>
                  <a:pt x="225509" y="126654"/>
                </a:lnTo>
                <a:lnTo>
                  <a:pt x="231302" y="124986"/>
                </a:lnTo>
                <a:lnTo>
                  <a:pt x="237068" y="122921"/>
                </a:lnTo>
                <a:lnTo>
                  <a:pt x="242818" y="121545"/>
                </a:lnTo>
                <a:lnTo>
                  <a:pt x="248556" y="120627"/>
                </a:lnTo>
                <a:lnTo>
                  <a:pt x="254286" y="120015"/>
                </a:lnTo>
                <a:lnTo>
                  <a:pt x="263194" y="119336"/>
                </a:lnTo>
                <a:lnTo>
                  <a:pt x="271280" y="119034"/>
                </a:lnTo>
                <a:lnTo>
                  <a:pt x="300037" y="118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63"/>
          <p:cNvSpPr/>
          <p:nvPr/>
        </p:nvSpPr>
        <p:spPr>
          <a:xfrm>
            <a:off x="5977890" y="1483277"/>
            <a:ext cx="2485871" cy="94062"/>
          </a:xfrm>
          <a:custGeom>
            <a:avLst/>
            <a:gdLst/>
            <a:ahLst/>
            <a:cxnLst/>
            <a:rect l="0" t="0" r="0" b="0"/>
            <a:pathLst>
              <a:path w="2485871" h="94062">
                <a:moveTo>
                  <a:pt x="0" y="85490"/>
                </a:moveTo>
                <a:lnTo>
                  <a:pt x="4551" y="85490"/>
                </a:lnTo>
                <a:lnTo>
                  <a:pt x="6843" y="86443"/>
                </a:lnTo>
                <a:lnTo>
                  <a:pt x="9324" y="88030"/>
                </a:lnTo>
                <a:lnTo>
                  <a:pt x="11931" y="90041"/>
                </a:lnTo>
                <a:lnTo>
                  <a:pt x="14622" y="91381"/>
                </a:lnTo>
                <a:lnTo>
                  <a:pt x="20151" y="92871"/>
                </a:lnTo>
                <a:lnTo>
                  <a:pt x="94474" y="94061"/>
                </a:lnTo>
                <a:lnTo>
                  <a:pt x="128787" y="93110"/>
                </a:lnTo>
                <a:lnTo>
                  <a:pt x="135388" y="91522"/>
                </a:lnTo>
                <a:lnTo>
                  <a:pt x="141693" y="89512"/>
                </a:lnTo>
                <a:lnTo>
                  <a:pt x="164221" y="86682"/>
                </a:lnTo>
                <a:lnTo>
                  <a:pt x="223916" y="84607"/>
                </a:lnTo>
                <a:lnTo>
                  <a:pt x="234050" y="82997"/>
                </a:lnTo>
                <a:lnTo>
                  <a:pt x="244616" y="80970"/>
                </a:lnTo>
                <a:lnTo>
                  <a:pt x="273138" y="78118"/>
                </a:lnTo>
                <a:lnTo>
                  <a:pt x="315220" y="76202"/>
                </a:lnTo>
                <a:lnTo>
                  <a:pt x="326351" y="74536"/>
                </a:lnTo>
                <a:lnTo>
                  <a:pt x="337583" y="72472"/>
                </a:lnTo>
                <a:lnTo>
                  <a:pt x="376144" y="69568"/>
                </a:lnTo>
                <a:lnTo>
                  <a:pt x="424996" y="67634"/>
                </a:lnTo>
                <a:lnTo>
                  <a:pt x="436683" y="65966"/>
                </a:lnTo>
                <a:lnTo>
                  <a:pt x="448285" y="63902"/>
                </a:lnTo>
                <a:lnTo>
                  <a:pt x="500171" y="59636"/>
                </a:lnTo>
                <a:lnTo>
                  <a:pt x="512517" y="57776"/>
                </a:lnTo>
                <a:lnTo>
                  <a:pt x="524558" y="55584"/>
                </a:lnTo>
                <a:lnTo>
                  <a:pt x="550637" y="53148"/>
                </a:lnTo>
                <a:lnTo>
                  <a:pt x="578102" y="51114"/>
                </a:lnTo>
                <a:lnTo>
                  <a:pt x="592094" y="49237"/>
                </a:lnTo>
                <a:lnTo>
                  <a:pt x="606184" y="47034"/>
                </a:lnTo>
                <a:lnTo>
                  <a:pt x="634540" y="44586"/>
                </a:lnTo>
                <a:lnTo>
                  <a:pt x="706777" y="41933"/>
                </a:lnTo>
                <a:lnTo>
                  <a:pt x="722645" y="40260"/>
                </a:lnTo>
                <a:lnTo>
                  <a:pt x="738938" y="38191"/>
                </a:lnTo>
                <a:lnTo>
                  <a:pt x="800260" y="33920"/>
                </a:lnTo>
                <a:lnTo>
                  <a:pt x="816399" y="32060"/>
                </a:lnTo>
                <a:lnTo>
                  <a:pt x="832874" y="29867"/>
                </a:lnTo>
                <a:lnTo>
                  <a:pt x="863878" y="27431"/>
                </a:lnTo>
                <a:lnTo>
                  <a:pt x="927139" y="25867"/>
                </a:lnTo>
                <a:lnTo>
                  <a:pt x="993716" y="24606"/>
                </a:lnTo>
                <a:lnTo>
                  <a:pt x="1009187" y="22993"/>
                </a:lnTo>
                <a:lnTo>
                  <a:pt x="1024263" y="20966"/>
                </a:lnTo>
                <a:lnTo>
                  <a:pt x="1072788" y="18112"/>
                </a:lnTo>
                <a:lnTo>
                  <a:pt x="1134492" y="17147"/>
                </a:lnTo>
                <a:lnTo>
                  <a:pt x="1198187" y="14417"/>
                </a:lnTo>
                <a:lnTo>
                  <a:pt x="1213129" y="12390"/>
                </a:lnTo>
                <a:lnTo>
                  <a:pt x="1261463" y="9538"/>
                </a:lnTo>
                <a:lnTo>
                  <a:pt x="1336729" y="8496"/>
                </a:lnTo>
                <a:lnTo>
                  <a:pt x="1586382" y="8338"/>
                </a:lnTo>
                <a:lnTo>
                  <a:pt x="1617871" y="5798"/>
                </a:lnTo>
                <a:lnTo>
                  <a:pt x="1632936" y="3787"/>
                </a:lnTo>
                <a:lnTo>
                  <a:pt x="1676892" y="957"/>
                </a:lnTo>
                <a:lnTo>
                  <a:pt x="1740303" y="0"/>
                </a:lnTo>
                <a:lnTo>
                  <a:pt x="1799677" y="2352"/>
                </a:lnTo>
                <a:lnTo>
                  <a:pt x="1814147" y="4347"/>
                </a:lnTo>
                <a:lnTo>
                  <a:pt x="1861817" y="7155"/>
                </a:lnTo>
                <a:lnTo>
                  <a:pt x="1936840" y="8182"/>
                </a:lnTo>
                <a:lnTo>
                  <a:pt x="2460964" y="8338"/>
                </a:lnTo>
                <a:lnTo>
                  <a:pt x="2464555" y="9290"/>
                </a:lnTo>
                <a:lnTo>
                  <a:pt x="2467903" y="10878"/>
                </a:lnTo>
                <a:lnTo>
                  <a:pt x="2471085" y="12888"/>
                </a:lnTo>
                <a:lnTo>
                  <a:pt x="2477162" y="15123"/>
                </a:lnTo>
                <a:lnTo>
                  <a:pt x="2485870" y="16879"/>
                </a:lnTo>
                <a:lnTo>
                  <a:pt x="2474080" y="16907"/>
                </a:lnTo>
                <a:lnTo>
                  <a:pt x="2471393" y="17861"/>
                </a:lnTo>
                <a:lnTo>
                  <a:pt x="2468651" y="19449"/>
                </a:lnTo>
                <a:lnTo>
                  <a:pt x="2460307" y="254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4"/>
          <p:cNvSpPr/>
          <p:nvPr/>
        </p:nvSpPr>
        <p:spPr>
          <a:xfrm>
            <a:off x="6072187" y="1757362"/>
            <a:ext cx="34291" cy="360046"/>
          </a:xfrm>
          <a:custGeom>
            <a:avLst/>
            <a:gdLst/>
            <a:ahLst/>
            <a:cxnLst/>
            <a:rect l="0" t="0" r="0" b="0"/>
            <a:pathLst>
              <a:path w="34291" h="360046">
                <a:moveTo>
                  <a:pt x="8572" y="0"/>
                </a:moveTo>
                <a:lnTo>
                  <a:pt x="8572" y="12770"/>
                </a:lnTo>
                <a:lnTo>
                  <a:pt x="7620" y="15181"/>
                </a:lnTo>
                <a:lnTo>
                  <a:pt x="6033" y="17741"/>
                </a:lnTo>
                <a:lnTo>
                  <a:pt x="1191" y="24142"/>
                </a:lnTo>
                <a:lnTo>
                  <a:pt x="353" y="34352"/>
                </a:lnTo>
                <a:lnTo>
                  <a:pt x="105" y="44892"/>
                </a:lnTo>
                <a:lnTo>
                  <a:pt x="0" y="134337"/>
                </a:lnTo>
                <a:lnTo>
                  <a:pt x="953" y="140993"/>
                </a:lnTo>
                <a:lnTo>
                  <a:pt x="2540" y="148288"/>
                </a:lnTo>
                <a:lnTo>
                  <a:pt x="4551" y="156009"/>
                </a:lnTo>
                <a:lnTo>
                  <a:pt x="5892" y="163061"/>
                </a:lnTo>
                <a:lnTo>
                  <a:pt x="6785" y="169667"/>
                </a:lnTo>
                <a:lnTo>
                  <a:pt x="7381" y="175976"/>
                </a:lnTo>
                <a:lnTo>
                  <a:pt x="7778" y="183040"/>
                </a:lnTo>
                <a:lnTo>
                  <a:pt x="8219" y="198509"/>
                </a:lnTo>
                <a:lnTo>
                  <a:pt x="9290" y="205682"/>
                </a:lnTo>
                <a:lnTo>
                  <a:pt x="10956" y="212369"/>
                </a:lnTo>
                <a:lnTo>
                  <a:pt x="13019" y="218732"/>
                </a:lnTo>
                <a:lnTo>
                  <a:pt x="14394" y="225831"/>
                </a:lnTo>
                <a:lnTo>
                  <a:pt x="15311" y="233422"/>
                </a:lnTo>
                <a:lnTo>
                  <a:pt x="15923" y="241339"/>
                </a:lnTo>
                <a:lnTo>
                  <a:pt x="16330" y="248523"/>
                </a:lnTo>
                <a:lnTo>
                  <a:pt x="16783" y="261585"/>
                </a:lnTo>
                <a:lnTo>
                  <a:pt x="17073" y="285492"/>
                </a:lnTo>
                <a:lnTo>
                  <a:pt x="17142" y="319528"/>
                </a:lnTo>
                <a:lnTo>
                  <a:pt x="18096" y="322556"/>
                </a:lnTo>
                <a:lnTo>
                  <a:pt x="19684" y="325528"/>
                </a:lnTo>
                <a:lnTo>
                  <a:pt x="21695" y="328461"/>
                </a:lnTo>
                <a:lnTo>
                  <a:pt x="23036" y="331369"/>
                </a:lnTo>
                <a:lnTo>
                  <a:pt x="23930" y="334260"/>
                </a:lnTo>
                <a:lnTo>
                  <a:pt x="24526" y="337140"/>
                </a:lnTo>
                <a:lnTo>
                  <a:pt x="25876" y="340013"/>
                </a:lnTo>
                <a:lnTo>
                  <a:pt x="27728" y="342880"/>
                </a:lnTo>
                <a:lnTo>
                  <a:pt x="32993" y="349775"/>
                </a:lnTo>
                <a:lnTo>
                  <a:pt x="33714" y="353258"/>
                </a:lnTo>
                <a:lnTo>
                  <a:pt x="34290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65"/>
          <p:cNvSpPr/>
          <p:nvPr/>
        </p:nvSpPr>
        <p:spPr>
          <a:xfrm>
            <a:off x="6286500" y="194595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8573"/>
                </a:moveTo>
                <a:lnTo>
                  <a:pt x="0" y="15954"/>
                </a:lnTo>
                <a:lnTo>
                  <a:pt x="952" y="16351"/>
                </a:lnTo>
                <a:lnTo>
                  <a:pt x="4550" y="16792"/>
                </a:lnTo>
                <a:lnTo>
                  <a:pt x="8730" y="17075"/>
                </a:lnTo>
                <a:lnTo>
                  <a:pt x="45730" y="17145"/>
                </a:lnTo>
                <a:lnTo>
                  <a:pt x="49537" y="16193"/>
                </a:lnTo>
                <a:lnTo>
                  <a:pt x="53980" y="14605"/>
                </a:lnTo>
                <a:lnTo>
                  <a:pt x="58846" y="12594"/>
                </a:lnTo>
                <a:lnTo>
                  <a:pt x="63996" y="11254"/>
                </a:lnTo>
                <a:lnTo>
                  <a:pt x="69334" y="10360"/>
                </a:lnTo>
                <a:lnTo>
                  <a:pt x="74797" y="9764"/>
                </a:lnTo>
                <a:lnTo>
                  <a:pt x="79392" y="9367"/>
                </a:lnTo>
                <a:lnTo>
                  <a:pt x="83408" y="9102"/>
                </a:lnTo>
                <a:lnTo>
                  <a:pt x="87038" y="8926"/>
                </a:lnTo>
                <a:lnTo>
                  <a:pt x="91362" y="7855"/>
                </a:lnTo>
                <a:lnTo>
                  <a:pt x="96151" y="6189"/>
                </a:lnTo>
                <a:lnTo>
                  <a:pt x="101248" y="4126"/>
                </a:lnTo>
                <a:lnTo>
                  <a:pt x="105598" y="2751"/>
                </a:lnTo>
                <a:lnTo>
                  <a:pt x="109452" y="1834"/>
                </a:lnTo>
                <a:lnTo>
                  <a:pt x="112972" y="1223"/>
                </a:lnTo>
                <a:lnTo>
                  <a:pt x="116272" y="815"/>
                </a:lnTo>
                <a:lnTo>
                  <a:pt x="119425" y="543"/>
                </a:lnTo>
                <a:lnTo>
                  <a:pt x="122479" y="362"/>
                </a:lnTo>
                <a:lnTo>
                  <a:pt x="130952" y="16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66"/>
          <p:cNvSpPr/>
          <p:nvPr/>
        </p:nvSpPr>
        <p:spPr>
          <a:xfrm>
            <a:off x="6543675" y="1783547"/>
            <a:ext cx="180023" cy="248133"/>
          </a:xfrm>
          <a:custGeom>
            <a:avLst/>
            <a:gdLst/>
            <a:ahLst/>
            <a:cxnLst/>
            <a:rect l="0" t="0" r="0" b="0"/>
            <a:pathLst>
              <a:path w="180023" h="248133">
                <a:moveTo>
                  <a:pt x="0" y="33823"/>
                </a:moveTo>
                <a:lnTo>
                  <a:pt x="4550" y="29272"/>
                </a:lnTo>
                <a:lnTo>
                  <a:pt x="6843" y="27931"/>
                </a:lnTo>
                <a:lnTo>
                  <a:pt x="11931" y="26442"/>
                </a:lnTo>
                <a:lnTo>
                  <a:pt x="17367" y="23240"/>
                </a:lnTo>
                <a:lnTo>
                  <a:pt x="20151" y="21052"/>
                </a:lnTo>
                <a:lnTo>
                  <a:pt x="23911" y="19594"/>
                </a:lnTo>
                <a:lnTo>
                  <a:pt x="28323" y="18622"/>
                </a:lnTo>
                <a:lnTo>
                  <a:pt x="33170" y="17974"/>
                </a:lnTo>
                <a:lnTo>
                  <a:pt x="38305" y="16589"/>
                </a:lnTo>
                <a:lnTo>
                  <a:pt x="43634" y="14714"/>
                </a:lnTo>
                <a:lnTo>
                  <a:pt x="49092" y="12511"/>
                </a:lnTo>
                <a:lnTo>
                  <a:pt x="54636" y="10090"/>
                </a:lnTo>
                <a:lnTo>
                  <a:pt x="65875" y="4860"/>
                </a:lnTo>
                <a:lnTo>
                  <a:pt x="70586" y="3084"/>
                </a:lnTo>
                <a:lnTo>
                  <a:pt x="74679" y="1900"/>
                </a:lnTo>
                <a:lnTo>
                  <a:pt x="78361" y="1111"/>
                </a:lnTo>
                <a:lnTo>
                  <a:pt x="82721" y="585"/>
                </a:lnTo>
                <a:lnTo>
                  <a:pt x="87532" y="234"/>
                </a:lnTo>
                <a:lnTo>
                  <a:pt x="92645" y="0"/>
                </a:lnTo>
                <a:lnTo>
                  <a:pt x="97958" y="797"/>
                </a:lnTo>
                <a:lnTo>
                  <a:pt x="103406" y="2280"/>
                </a:lnTo>
                <a:lnTo>
                  <a:pt x="108942" y="4222"/>
                </a:lnTo>
                <a:lnTo>
                  <a:pt x="113585" y="5516"/>
                </a:lnTo>
                <a:lnTo>
                  <a:pt x="117633" y="6379"/>
                </a:lnTo>
                <a:lnTo>
                  <a:pt x="121284" y="6954"/>
                </a:lnTo>
                <a:lnTo>
                  <a:pt x="123719" y="8291"/>
                </a:lnTo>
                <a:lnTo>
                  <a:pt x="125341" y="10134"/>
                </a:lnTo>
                <a:lnTo>
                  <a:pt x="126424" y="12315"/>
                </a:lnTo>
                <a:lnTo>
                  <a:pt x="128097" y="13769"/>
                </a:lnTo>
                <a:lnTo>
                  <a:pt x="130165" y="14739"/>
                </a:lnTo>
                <a:lnTo>
                  <a:pt x="132497" y="15385"/>
                </a:lnTo>
                <a:lnTo>
                  <a:pt x="134051" y="16768"/>
                </a:lnTo>
                <a:lnTo>
                  <a:pt x="135087" y="18643"/>
                </a:lnTo>
                <a:lnTo>
                  <a:pt x="135778" y="20845"/>
                </a:lnTo>
                <a:lnTo>
                  <a:pt x="139086" y="25833"/>
                </a:lnTo>
                <a:lnTo>
                  <a:pt x="141301" y="28496"/>
                </a:lnTo>
                <a:lnTo>
                  <a:pt x="142778" y="31224"/>
                </a:lnTo>
                <a:lnTo>
                  <a:pt x="144419" y="36795"/>
                </a:lnTo>
                <a:lnTo>
                  <a:pt x="144857" y="40567"/>
                </a:lnTo>
                <a:lnTo>
                  <a:pt x="145149" y="44986"/>
                </a:lnTo>
                <a:lnTo>
                  <a:pt x="145343" y="49837"/>
                </a:lnTo>
                <a:lnTo>
                  <a:pt x="144520" y="54024"/>
                </a:lnTo>
                <a:lnTo>
                  <a:pt x="139764" y="64467"/>
                </a:lnTo>
                <a:lnTo>
                  <a:pt x="138317" y="70620"/>
                </a:lnTo>
                <a:lnTo>
                  <a:pt x="136979" y="74547"/>
                </a:lnTo>
                <a:lnTo>
                  <a:pt x="135134" y="79069"/>
                </a:lnTo>
                <a:lnTo>
                  <a:pt x="132952" y="83990"/>
                </a:lnTo>
                <a:lnTo>
                  <a:pt x="131497" y="88222"/>
                </a:lnTo>
                <a:lnTo>
                  <a:pt x="129881" y="95465"/>
                </a:lnTo>
                <a:lnTo>
                  <a:pt x="128496" y="99683"/>
                </a:lnTo>
                <a:lnTo>
                  <a:pt x="126622" y="104399"/>
                </a:lnTo>
                <a:lnTo>
                  <a:pt x="124420" y="109449"/>
                </a:lnTo>
                <a:lnTo>
                  <a:pt x="121046" y="113768"/>
                </a:lnTo>
                <a:lnTo>
                  <a:pt x="116892" y="117599"/>
                </a:lnTo>
                <a:lnTo>
                  <a:pt x="112218" y="121106"/>
                </a:lnTo>
                <a:lnTo>
                  <a:pt x="108149" y="125349"/>
                </a:lnTo>
                <a:lnTo>
                  <a:pt x="104485" y="130083"/>
                </a:lnTo>
                <a:lnTo>
                  <a:pt x="101089" y="135144"/>
                </a:lnTo>
                <a:lnTo>
                  <a:pt x="97872" y="139470"/>
                </a:lnTo>
                <a:lnTo>
                  <a:pt x="94776" y="143307"/>
                </a:lnTo>
                <a:lnTo>
                  <a:pt x="91759" y="146817"/>
                </a:lnTo>
                <a:lnTo>
                  <a:pt x="88795" y="150109"/>
                </a:lnTo>
                <a:lnTo>
                  <a:pt x="82962" y="156308"/>
                </a:lnTo>
                <a:lnTo>
                  <a:pt x="80073" y="160247"/>
                </a:lnTo>
                <a:lnTo>
                  <a:pt x="77194" y="164778"/>
                </a:lnTo>
                <a:lnTo>
                  <a:pt x="74322" y="169704"/>
                </a:lnTo>
                <a:lnTo>
                  <a:pt x="72408" y="173940"/>
                </a:lnTo>
                <a:lnTo>
                  <a:pt x="70281" y="181187"/>
                </a:lnTo>
                <a:lnTo>
                  <a:pt x="69336" y="187583"/>
                </a:lnTo>
                <a:lnTo>
                  <a:pt x="68915" y="193600"/>
                </a:lnTo>
                <a:lnTo>
                  <a:pt x="68729" y="199450"/>
                </a:lnTo>
                <a:lnTo>
                  <a:pt x="68599" y="213831"/>
                </a:lnTo>
                <a:lnTo>
                  <a:pt x="68580" y="234200"/>
                </a:lnTo>
                <a:lnTo>
                  <a:pt x="69532" y="235988"/>
                </a:lnTo>
                <a:lnTo>
                  <a:pt x="71120" y="237179"/>
                </a:lnTo>
                <a:lnTo>
                  <a:pt x="73131" y="237974"/>
                </a:lnTo>
                <a:lnTo>
                  <a:pt x="77905" y="241396"/>
                </a:lnTo>
                <a:lnTo>
                  <a:pt x="84180" y="246804"/>
                </a:lnTo>
                <a:lnTo>
                  <a:pt x="87579" y="247543"/>
                </a:lnTo>
                <a:lnTo>
                  <a:pt x="92263" y="247872"/>
                </a:lnTo>
                <a:lnTo>
                  <a:pt x="97521" y="248018"/>
                </a:lnTo>
                <a:lnTo>
                  <a:pt x="131101" y="248132"/>
                </a:lnTo>
                <a:lnTo>
                  <a:pt x="135025" y="247180"/>
                </a:lnTo>
                <a:lnTo>
                  <a:pt x="139547" y="245594"/>
                </a:lnTo>
                <a:lnTo>
                  <a:pt x="144467" y="243583"/>
                </a:lnTo>
                <a:lnTo>
                  <a:pt x="148698" y="242243"/>
                </a:lnTo>
                <a:lnTo>
                  <a:pt x="152472" y="241350"/>
                </a:lnTo>
                <a:lnTo>
                  <a:pt x="155940" y="240754"/>
                </a:lnTo>
                <a:lnTo>
                  <a:pt x="160158" y="240357"/>
                </a:lnTo>
                <a:lnTo>
                  <a:pt x="164874" y="240092"/>
                </a:lnTo>
                <a:lnTo>
                  <a:pt x="180022" y="239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67"/>
          <p:cNvSpPr/>
          <p:nvPr/>
        </p:nvSpPr>
        <p:spPr>
          <a:xfrm>
            <a:off x="6817994" y="1851660"/>
            <a:ext cx="137162" cy="205736"/>
          </a:xfrm>
          <a:custGeom>
            <a:avLst/>
            <a:gdLst/>
            <a:ahLst/>
            <a:cxnLst/>
            <a:rect l="0" t="0" r="0" b="0"/>
            <a:pathLst>
              <a:path w="137162" h="205736">
                <a:moveTo>
                  <a:pt x="0" y="0"/>
                </a:moveTo>
                <a:lnTo>
                  <a:pt x="0" y="4550"/>
                </a:lnTo>
                <a:lnTo>
                  <a:pt x="954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779" y="15180"/>
                </a:lnTo>
                <a:lnTo>
                  <a:pt x="8220" y="20399"/>
                </a:lnTo>
                <a:lnTo>
                  <a:pt x="8416" y="28434"/>
                </a:lnTo>
                <a:lnTo>
                  <a:pt x="8570" y="75533"/>
                </a:lnTo>
                <a:lnTo>
                  <a:pt x="9524" y="80835"/>
                </a:lnTo>
                <a:lnTo>
                  <a:pt x="11112" y="86275"/>
                </a:lnTo>
                <a:lnTo>
                  <a:pt x="13123" y="91807"/>
                </a:lnTo>
                <a:lnTo>
                  <a:pt x="14464" y="97399"/>
                </a:lnTo>
                <a:lnTo>
                  <a:pt x="15357" y="103033"/>
                </a:lnTo>
                <a:lnTo>
                  <a:pt x="15953" y="108693"/>
                </a:lnTo>
                <a:lnTo>
                  <a:pt x="17304" y="114372"/>
                </a:lnTo>
                <a:lnTo>
                  <a:pt x="19156" y="120063"/>
                </a:lnTo>
                <a:lnTo>
                  <a:pt x="21343" y="125762"/>
                </a:lnTo>
                <a:lnTo>
                  <a:pt x="22802" y="130513"/>
                </a:lnTo>
                <a:lnTo>
                  <a:pt x="23774" y="134634"/>
                </a:lnTo>
                <a:lnTo>
                  <a:pt x="24421" y="138333"/>
                </a:lnTo>
                <a:lnTo>
                  <a:pt x="24854" y="142705"/>
                </a:lnTo>
                <a:lnTo>
                  <a:pt x="25142" y="147524"/>
                </a:lnTo>
                <a:lnTo>
                  <a:pt x="25334" y="152642"/>
                </a:lnTo>
                <a:lnTo>
                  <a:pt x="26414" y="157006"/>
                </a:lnTo>
                <a:lnTo>
                  <a:pt x="28087" y="160868"/>
                </a:lnTo>
                <a:lnTo>
                  <a:pt x="30155" y="164395"/>
                </a:lnTo>
                <a:lnTo>
                  <a:pt x="31534" y="168652"/>
                </a:lnTo>
                <a:lnTo>
                  <a:pt x="32452" y="173394"/>
                </a:lnTo>
                <a:lnTo>
                  <a:pt x="33065" y="178461"/>
                </a:lnTo>
                <a:lnTo>
                  <a:pt x="34426" y="182791"/>
                </a:lnTo>
                <a:lnTo>
                  <a:pt x="36286" y="186631"/>
                </a:lnTo>
                <a:lnTo>
                  <a:pt x="38478" y="190143"/>
                </a:lnTo>
                <a:lnTo>
                  <a:pt x="40892" y="193437"/>
                </a:lnTo>
                <a:lnTo>
                  <a:pt x="43454" y="196585"/>
                </a:lnTo>
                <a:lnTo>
                  <a:pt x="46115" y="199637"/>
                </a:lnTo>
                <a:lnTo>
                  <a:pt x="48841" y="201671"/>
                </a:lnTo>
                <a:lnTo>
                  <a:pt x="51611" y="203027"/>
                </a:lnTo>
                <a:lnTo>
                  <a:pt x="54410" y="203931"/>
                </a:lnTo>
                <a:lnTo>
                  <a:pt x="57228" y="204534"/>
                </a:lnTo>
                <a:lnTo>
                  <a:pt x="60060" y="204936"/>
                </a:lnTo>
                <a:lnTo>
                  <a:pt x="66898" y="205581"/>
                </a:lnTo>
                <a:lnTo>
                  <a:pt x="70373" y="205669"/>
                </a:lnTo>
                <a:lnTo>
                  <a:pt x="88688" y="205735"/>
                </a:lnTo>
                <a:lnTo>
                  <a:pt x="91510" y="204784"/>
                </a:lnTo>
                <a:lnTo>
                  <a:pt x="94345" y="203198"/>
                </a:lnTo>
                <a:lnTo>
                  <a:pt x="97187" y="201187"/>
                </a:lnTo>
                <a:lnTo>
                  <a:pt x="100034" y="198895"/>
                </a:lnTo>
                <a:lnTo>
                  <a:pt x="102885" y="196414"/>
                </a:lnTo>
                <a:lnTo>
                  <a:pt x="105737" y="193807"/>
                </a:lnTo>
                <a:lnTo>
                  <a:pt x="108592" y="190165"/>
                </a:lnTo>
                <a:lnTo>
                  <a:pt x="111447" y="185831"/>
                </a:lnTo>
                <a:lnTo>
                  <a:pt x="114303" y="181038"/>
                </a:lnTo>
                <a:lnTo>
                  <a:pt x="117160" y="176889"/>
                </a:lnTo>
                <a:lnTo>
                  <a:pt x="120017" y="173171"/>
                </a:lnTo>
                <a:lnTo>
                  <a:pt x="122874" y="169740"/>
                </a:lnTo>
                <a:lnTo>
                  <a:pt x="125731" y="165547"/>
                </a:lnTo>
                <a:lnTo>
                  <a:pt x="128588" y="160847"/>
                </a:lnTo>
                <a:lnTo>
                  <a:pt x="137161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68"/>
          <p:cNvSpPr/>
          <p:nvPr/>
        </p:nvSpPr>
        <p:spPr>
          <a:xfrm>
            <a:off x="6817994" y="172307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69"/>
          <p:cNvSpPr/>
          <p:nvPr/>
        </p:nvSpPr>
        <p:spPr>
          <a:xfrm>
            <a:off x="7075169" y="1765935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0" y="28692"/>
                </a:lnTo>
                <a:lnTo>
                  <a:pt x="954" y="32463"/>
                </a:lnTo>
                <a:lnTo>
                  <a:pt x="2541" y="36882"/>
                </a:lnTo>
                <a:lnTo>
                  <a:pt x="4552" y="41733"/>
                </a:lnTo>
                <a:lnTo>
                  <a:pt x="5892" y="46872"/>
                </a:lnTo>
                <a:lnTo>
                  <a:pt x="6786" y="52203"/>
                </a:lnTo>
                <a:lnTo>
                  <a:pt x="7382" y="57662"/>
                </a:lnTo>
                <a:lnTo>
                  <a:pt x="7779" y="63206"/>
                </a:lnTo>
                <a:lnTo>
                  <a:pt x="8044" y="68807"/>
                </a:lnTo>
                <a:lnTo>
                  <a:pt x="8221" y="74446"/>
                </a:lnTo>
                <a:lnTo>
                  <a:pt x="9290" y="80111"/>
                </a:lnTo>
                <a:lnTo>
                  <a:pt x="10956" y="85792"/>
                </a:lnTo>
                <a:lnTo>
                  <a:pt x="15347" y="98137"/>
                </a:lnTo>
                <a:lnTo>
                  <a:pt x="20473" y="113149"/>
                </a:lnTo>
                <a:lnTo>
                  <a:pt x="22222" y="120200"/>
                </a:lnTo>
                <a:lnTo>
                  <a:pt x="23388" y="126806"/>
                </a:lnTo>
                <a:lnTo>
                  <a:pt x="24164" y="133114"/>
                </a:lnTo>
                <a:lnTo>
                  <a:pt x="25635" y="139225"/>
                </a:lnTo>
                <a:lnTo>
                  <a:pt x="27567" y="145204"/>
                </a:lnTo>
                <a:lnTo>
                  <a:pt x="29808" y="151095"/>
                </a:lnTo>
                <a:lnTo>
                  <a:pt x="34838" y="165261"/>
                </a:lnTo>
                <a:lnTo>
                  <a:pt x="37513" y="173039"/>
                </a:lnTo>
                <a:lnTo>
                  <a:pt x="39297" y="180129"/>
                </a:lnTo>
                <a:lnTo>
                  <a:pt x="40485" y="186761"/>
                </a:lnTo>
                <a:lnTo>
                  <a:pt x="41278" y="193087"/>
                </a:lnTo>
                <a:lnTo>
                  <a:pt x="42759" y="199210"/>
                </a:lnTo>
                <a:lnTo>
                  <a:pt x="44698" y="205196"/>
                </a:lnTo>
                <a:lnTo>
                  <a:pt x="46944" y="211092"/>
                </a:lnTo>
                <a:lnTo>
                  <a:pt x="49394" y="216928"/>
                </a:lnTo>
                <a:lnTo>
                  <a:pt x="51980" y="222724"/>
                </a:lnTo>
                <a:lnTo>
                  <a:pt x="54656" y="228492"/>
                </a:lnTo>
                <a:lnTo>
                  <a:pt x="56440" y="233291"/>
                </a:lnTo>
                <a:lnTo>
                  <a:pt x="58423" y="241162"/>
                </a:lnTo>
                <a:lnTo>
                  <a:pt x="59904" y="244594"/>
                </a:lnTo>
                <a:lnTo>
                  <a:pt x="61844" y="247835"/>
                </a:lnTo>
                <a:lnTo>
                  <a:pt x="64089" y="250948"/>
                </a:lnTo>
                <a:lnTo>
                  <a:pt x="65586" y="254929"/>
                </a:lnTo>
                <a:lnTo>
                  <a:pt x="66584" y="259487"/>
                </a:lnTo>
                <a:lnTo>
                  <a:pt x="67250" y="264431"/>
                </a:lnTo>
                <a:lnTo>
                  <a:pt x="67989" y="272465"/>
                </a:lnTo>
                <a:lnTo>
                  <a:pt x="68186" y="275940"/>
                </a:lnTo>
                <a:lnTo>
                  <a:pt x="69270" y="278258"/>
                </a:lnTo>
                <a:lnTo>
                  <a:pt x="70945" y="279803"/>
                </a:lnTo>
                <a:lnTo>
                  <a:pt x="73014" y="280832"/>
                </a:lnTo>
                <a:lnTo>
                  <a:pt x="74394" y="282471"/>
                </a:lnTo>
                <a:lnTo>
                  <a:pt x="75314" y="284517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70"/>
          <p:cNvSpPr/>
          <p:nvPr/>
        </p:nvSpPr>
        <p:spPr>
          <a:xfrm>
            <a:off x="7006590" y="1894522"/>
            <a:ext cx="120016" cy="25718"/>
          </a:xfrm>
          <a:custGeom>
            <a:avLst/>
            <a:gdLst/>
            <a:ahLst/>
            <a:cxnLst/>
            <a:rect l="0" t="0" r="0" b="0"/>
            <a:pathLst>
              <a:path w="120016" h="25718">
                <a:moveTo>
                  <a:pt x="0" y="25717"/>
                </a:moveTo>
                <a:lnTo>
                  <a:pt x="0" y="17250"/>
                </a:lnTo>
                <a:lnTo>
                  <a:pt x="2540" y="17192"/>
                </a:lnTo>
                <a:lnTo>
                  <a:pt x="16482" y="17154"/>
                </a:lnTo>
                <a:lnTo>
                  <a:pt x="20513" y="16199"/>
                </a:lnTo>
                <a:lnTo>
                  <a:pt x="24152" y="14609"/>
                </a:lnTo>
                <a:lnTo>
                  <a:pt x="27531" y="12597"/>
                </a:lnTo>
                <a:lnTo>
                  <a:pt x="31689" y="11256"/>
                </a:lnTo>
                <a:lnTo>
                  <a:pt x="36366" y="10361"/>
                </a:lnTo>
                <a:lnTo>
                  <a:pt x="41389" y="9765"/>
                </a:lnTo>
                <a:lnTo>
                  <a:pt x="46643" y="9367"/>
                </a:lnTo>
                <a:lnTo>
                  <a:pt x="52050" y="9103"/>
                </a:lnTo>
                <a:lnTo>
                  <a:pt x="64090" y="8808"/>
                </a:lnTo>
                <a:lnTo>
                  <a:pt x="78967" y="8677"/>
                </a:lnTo>
                <a:lnTo>
                  <a:pt x="85029" y="7690"/>
                </a:lnTo>
                <a:lnTo>
                  <a:pt x="90024" y="6079"/>
                </a:lnTo>
                <a:lnTo>
                  <a:pt x="94306" y="4053"/>
                </a:lnTo>
                <a:lnTo>
                  <a:pt x="99065" y="2702"/>
                </a:lnTo>
                <a:lnTo>
                  <a:pt x="104144" y="1801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71"/>
          <p:cNvSpPr/>
          <p:nvPr/>
        </p:nvSpPr>
        <p:spPr>
          <a:xfrm>
            <a:off x="7255192" y="1757372"/>
            <a:ext cx="231459" cy="257125"/>
          </a:xfrm>
          <a:custGeom>
            <a:avLst/>
            <a:gdLst/>
            <a:ahLst/>
            <a:cxnLst/>
            <a:rect l="0" t="0" r="0" b="0"/>
            <a:pathLst>
              <a:path w="231459" h="257125">
                <a:moveTo>
                  <a:pt x="0" y="25708"/>
                </a:moveTo>
                <a:lnTo>
                  <a:pt x="0" y="21157"/>
                </a:lnTo>
                <a:lnTo>
                  <a:pt x="953" y="19816"/>
                </a:lnTo>
                <a:lnTo>
                  <a:pt x="2540" y="18923"/>
                </a:lnTo>
                <a:lnTo>
                  <a:pt x="4551" y="18327"/>
                </a:lnTo>
                <a:lnTo>
                  <a:pt x="9325" y="15125"/>
                </a:lnTo>
                <a:lnTo>
                  <a:pt x="11931" y="12937"/>
                </a:lnTo>
                <a:lnTo>
                  <a:pt x="14622" y="11479"/>
                </a:lnTo>
                <a:lnTo>
                  <a:pt x="20152" y="9859"/>
                </a:lnTo>
                <a:lnTo>
                  <a:pt x="25784" y="6599"/>
                </a:lnTo>
                <a:lnTo>
                  <a:pt x="28619" y="4396"/>
                </a:lnTo>
                <a:lnTo>
                  <a:pt x="32415" y="2927"/>
                </a:lnTo>
                <a:lnTo>
                  <a:pt x="36850" y="1948"/>
                </a:lnTo>
                <a:lnTo>
                  <a:pt x="41712" y="1296"/>
                </a:lnTo>
                <a:lnTo>
                  <a:pt x="46858" y="860"/>
                </a:lnTo>
                <a:lnTo>
                  <a:pt x="52194" y="570"/>
                </a:lnTo>
                <a:lnTo>
                  <a:pt x="63202" y="248"/>
                </a:lnTo>
                <a:lnTo>
                  <a:pt x="102890" y="5"/>
                </a:lnTo>
                <a:lnTo>
                  <a:pt x="108598" y="0"/>
                </a:lnTo>
                <a:lnTo>
                  <a:pt x="114309" y="949"/>
                </a:lnTo>
                <a:lnTo>
                  <a:pt x="120021" y="2535"/>
                </a:lnTo>
                <a:lnTo>
                  <a:pt x="125734" y="4544"/>
                </a:lnTo>
                <a:lnTo>
                  <a:pt x="130495" y="6836"/>
                </a:lnTo>
                <a:lnTo>
                  <a:pt x="134622" y="9317"/>
                </a:lnTo>
                <a:lnTo>
                  <a:pt x="141747" y="14613"/>
                </a:lnTo>
                <a:lnTo>
                  <a:pt x="148089" y="20141"/>
                </a:lnTo>
                <a:lnTo>
                  <a:pt x="150161" y="22949"/>
                </a:lnTo>
                <a:lnTo>
                  <a:pt x="152463" y="28609"/>
                </a:lnTo>
                <a:lnTo>
                  <a:pt x="153487" y="34300"/>
                </a:lnTo>
                <a:lnTo>
                  <a:pt x="153759" y="37151"/>
                </a:lnTo>
                <a:lnTo>
                  <a:pt x="152989" y="40956"/>
                </a:lnTo>
                <a:lnTo>
                  <a:pt x="151523" y="45398"/>
                </a:lnTo>
                <a:lnTo>
                  <a:pt x="149593" y="50265"/>
                </a:lnTo>
                <a:lnTo>
                  <a:pt x="144909" y="63292"/>
                </a:lnTo>
                <a:lnTo>
                  <a:pt x="142326" y="70766"/>
                </a:lnTo>
                <a:lnTo>
                  <a:pt x="139651" y="77654"/>
                </a:lnTo>
                <a:lnTo>
                  <a:pt x="136916" y="84151"/>
                </a:lnTo>
                <a:lnTo>
                  <a:pt x="134140" y="90387"/>
                </a:lnTo>
                <a:lnTo>
                  <a:pt x="130385" y="96450"/>
                </a:lnTo>
                <a:lnTo>
                  <a:pt x="125976" y="102397"/>
                </a:lnTo>
                <a:lnTo>
                  <a:pt x="121131" y="108266"/>
                </a:lnTo>
                <a:lnTo>
                  <a:pt x="116950" y="114084"/>
                </a:lnTo>
                <a:lnTo>
                  <a:pt x="113209" y="119868"/>
                </a:lnTo>
                <a:lnTo>
                  <a:pt x="109763" y="125628"/>
                </a:lnTo>
                <a:lnTo>
                  <a:pt x="107465" y="131374"/>
                </a:lnTo>
                <a:lnTo>
                  <a:pt x="105933" y="137109"/>
                </a:lnTo>
                <a:lnTo>
                  <a:pt x="104913" y="142838"/>
                </a:lnTo>
                <a:lnTo>
                  <a:pt x="103279" y="147609"/>
                </a:lnTo>
                <a:lnTo>
                  <a:pt x="98925" y="155451"/>
                </a:lnTo>
                <a:lnTo>
                  <a:pt x="96429" y="159828"/>
                </a:lnTo>
                <a:lnTo>
                  <a:pt x="91117" y="169772"/>
                </a:lnTo>
                <a:lnTo>
                  <a:pt x="89320" y="175090"/>
                </a:lnTo>
                <a:lnTo>
                  <a:pt x="88122" y="180541"/>
                </a:lnTo>
                <a:lnTo>
                  <a:pt x="87323" y="186080"/>
                </a:lnTo>
                <a:lnTo>
                  <a:pt x="86790" y="190725"/>
                </a:lnTo>
                <a:lnTo>
                  <a:pt x="86199" y="198426"/>
                </a:lnTo>
                <a:lnTo>
                  <a:pt x="86041" y="202766"/>
                </a:lnTo>
                <a:lnTo>
                  <a:pt x="85787" y="220878"/>
                </a:lnTo>
                <a:lnTo>
                  <a:pt x="85738" y="233911"/>
                </a:lnTo>
                <a:lnTo>
                  <a:pt x="86686" y="235947"/>
                </a:lnTo>
                <a:lnTo>
                  <a:pt x="88271" y="237305"/>
                </a:lnTo>
                <a:lnTo>
                  <a:pt x="90280" y="238210"/>
                </a:lnTo>
                <a:lnTo>
                  <a:pt x="95052" y="241755"/>
                </a:lnTo>
                <a:lnTo>
                  <a:pt x="97658" y="244034"/>
                </a:lnTo>
                <a:lnTo>
                  <a:pt x="99395" y="246506"/>
                </a:lnTo>
                <a:lnTo>
                  <a:pt x="101326" y="251793"/>
                </a:lnTo>
                <a:lnTo>
                  <a:pt x="103746" y="253584"/>
                </a:lnTo>
                <a:lnTo>
                  <a:pt x="107264" y="254777"/>
                </a:lnTo>
                <a:lnTo>
                  <a:pt x="111514" y="255573"/>
                </a:lnTo>
                <a:lnTo>
                  <a:pt x="115301" y="256104"/>
                </a:lnTo>
                <a:lnTo>
                  <a:pt x="122047" y="256694"/>
                </a:lnTo>
                <a:lnTo>
                  <a:pt x="126133" y="256851"/>
                </a:lnTo>
                <a:lnTo>
                  <a:pt x="140031" y="257072"/>
                </a:lnTo>
                <a:lnTo>
                  <a:pt x="147326" y="257124"/>
                </a:lnTo>
                <a:lnTo>
                  <a:pt x="151558" y="256185"/>
                </a:lnTo>
                <a:lnTo>
                  <a:pt x="156283" y="254607"/>
                </a:lnTo>
                <a:lnTo>
                  <a:pt x="161339" y="252602"/>
                </a:lnTo>
                <a:lnTo>
                  <a:pt x="166614" y="251265"/>
                </a:lnTo>
                <a:lnTo>
                  <a:pt x="172036" y="250375"/>
                </a:lnTo>
                <a:lnTo>
                  <a:pt x="177555" y="249781"/>
                </a:lnTo>
                <a:lnTo>
                  <a:pt x="183140" y="248432"/>
                </a:lnTo>
                <a:lnTo>
                  <a:pt x="188769" y="246581"/>
                </a:lnTo>
                <a:lnTo>
                  <a:pt x="194426" y="244394"/>
                </a:lnTo>
                <a:lnTo>
                  <a:pt x="200102" y="242936"/>
                </a:lnTo>
                <a:lnTo>
                  <a:pt x="205792" y="241964"/>
                </a:lnTo>
                <a:lnTo>
                  <a:pt x="211489" y="241316"/>
                </a:lnTo>
                <a:lnTo>
                  <a:pt x="216240" y="239932"/>
                </a:lnTo>
                <a:lnTo>
                  <a:pt x="220361" y="238056"/>
                </a:lnTo>
                <a:lnTo>
                  <a:pt x="231458" y="231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72"/>
          <p:cNvSpPr/>
          <p:nvPr/>
        </p:nvSpPr>
        <p:spPr>
          <a:xfrm>
            <a:off x="7580947" y="1783080"/>
            <a:ext cx="154306" cy="239633"/>
          </a:xfrm>
          <a:custGeom>
            <a:avLst/>
            <a:gdLst/>
            <a:ahLst/>
            <a:cxnLst/>
            <a:rect l="0" t="0" r="0" b="0"/>
            <a:pathLst>
              <a:path w="154306" h="239633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0" y="15200"/>
                </a:lnTo>
                <a:lnTo>
                  <a:pt x="4551" y="15848"/>
                </a:lnTo>
                <a:lnTo>
                  <a:pt x="5892" y="17233"/>
                </a:lnTo>
                <a:lnTo>
                  <a:pt x="6785" y="19109"/>
                </a:lnTo>
                <a:lnTo>
                  <a:pt x="7381" y="21311"/>
                </a:lnTo>
                <a:lnTo>
                  <a:pt x="10583" y="26299"/>
                </a:lnTo>
                <a:lnTo>
                  <a:pt x="12771" y="28962"/>
                </a:lnTo>
                <a:lnTo>
                  <a:pt x="14229" y="32643"/>
                </a:lnTo>
                <a:lnTo>
                  <a:pt x="15201" y="37002"/>
                </a:lnTo>
                <a:lnTo>
                  <a:pt x="15849" y="41813"/>
                </a:lnTo>
                <a:lnTo>
                  <a:pt x="16281" y="46925"/>
                </a:lnTo>
                <a:lnTo>
                  <a:pt x="16569" y="52238"/>
                </a:lnTo>
                <a:lnTo>
                  <a:pt x="16975" y="66278"/>
                </a:lnTo>
                <a:lnTo>
                  <a:pt x="17111" y="84106"/>
                </a:lnTo>
                <a:lnTo>
                  <a:pt x="18075" y="89408"/>
                </a:lnTo>
                <a:lnTo>
                  <a:pt x="19670" y="94848"/>
                </a:lnTo>
                <a:lnTo>
                  <a:pt x="21686" y="100379"/>
                </a:lnTo>
                <a:lnTo>
                  <a:pt x="23030" y="105972"/>
                </a:lnTo>
                <a:lnTo>
                  <a:pt x="23926" y="111605"/>
                </a:lnTo>
                <a:lnTo>
                  <a:pt x="24523" y="117266"/>
                </a:lnTo>
                <a:lnTo>
                  <a:pt x="24921" y="122945"/>
                </a:lnTo>
                <a:lnTo>
                  <a:pt x="25187" y="128635"/>
                </a:lnTo>
                <a:lnTo>
                  <a:pt x="25560" y="143206"/>
                </a:lnTo>
                <a:lnTo>
                  <a:pt x="25613" y="146906"/>
                </a:lnTo>
                <a:lnTo>
                  <a:pt x="26601" y="151277"/>
                </a:lnTo>
                <a:lnTo>
                  <a:pt x="28211" y="156096"/>
                </a:lnTo>
                <a:lnTo>
                  <a:pt x="30238" y="161214"/>
                </a:lnTo>
                <a:lnTo>
                  <a:pt x="31589" y="165578"/>
                </a:lnTo>
                <a:lnTo>
                  <a:pt x="33090" y="172968"/>
                </a:lnTo>
                <a:lnTo>
                  <a:pt x="34442" y="177224"/>
                </a:lnTo>
                <a:lnTo>
                  <a:pt x="36297" y="181967"/>
                </a:lnTo>
                <a:lnTo>
                  <a:pt x="38485" y="187034"/>
                </a:lnTo>
                <a:lnTo>
                  <a:pt x="39945" y="191364"/>
                </a:lnTo>
                <a:lnTo>
                  <a:pt x="41566" y="198715"/>
                </a:lnTo>
                <a:lnTo>
                  <a:pt x="42286" y="205158"/>
                </a:lnTo>
                <a:lnTo>
                  <a:pt x="42479" y="208209"/>
                </a:lnTo>
                <a:lnTo>
                  <a:pt x="43559" y="211196"/>
                </a:lnTo>
                <a:lnTo>
                  <a:pt x="47299" y="217055"/>
                </a:lnTo>
                <a:lnTo>
                  <a:pt x="49630" y="219950"/>
                </a:lnTo>
                <a:lnTo>
                  <a:pt x="52137" y="222833"/>
                </a:lnTo>
                <a:lnTo>
                  <a:pt x="58453" y="229754"/>
                </a:lnTo>
                <a:lnTo>
                  <a:pt x="64098" y="235503"/>
                </a:lnTo>
                <a:lnTo>
                  <a:pt x="66545" y="237012"/>
                </a:lnTo>
                <a:lnTo>
                  <a:pt x="69128" y="238018"/>
                </a:lnTo>
                <a:lnTo>
                  <a:pt x="71803" y="238688"/>
                </a:lnTo>
                <a:lnTo>
                  <a:pt x="74539" y="239135"/>
                </a:lnTo>
                <a:lnTo>
                  <a:pt x="77315" y="239433"/>
                </a:lnTo>
                <a:lnTo>
                  <a:pt x="80119" y="239632"/>
                </a:lnTo>
                <a:lnTo>
                  <a:pt x="82940" y="238812"/>
                </a:lnTo>
                <a:lnTo>
                  <a:pt x="85773" y="237313"/>
                </a:lnTo>
                <a:lnTo>
                  <a:pt x="88615" y="235361"/>
                </a:lnTo>
                <a:lnTo>
                  <a:pt x="91462" y="234060"/>
                </a:lnTo>
                <a:lnTo>
                  <a:pt x="94312" y="233192"/>
                </a:lnTo>
                <a:lnTo>
                  <a:pt x="97164" y="232614"/>
                </a:lnTo>
                <a:lnTo>
                  <a:pt x="100019" y="230323"/>
                </a:lnTo>
                <a:lnTo>
                  <a:pt x="102874" y="226891"/>
                </a:lnTo>
                <a:lnTo>
                  <a:pt x="105731" y="222698"/>
                </a:lnTo>
                <a:lnTo>
                  <a:pt x="109540" y="219903"/>
                </a:lnTo>
                <a:lnTo>
                  <a:pt x="113984" y="218039"/>
                </a:lnTo>
                <a:lnTo>
                  <a:pt x="118852" y="216797"/>
                </a:lnTo>
                <a:lnTo>
                  <a:pt x="123050" y="214064"/>
                </a:lnTo>
                <a:lnTo>
                  <a:pt x="126801" y="210336"/>
                </a:lnTo>
                <a:lnTo>
                  <a:pt x="130254" y="205947"/>
                </a:lnTo>
                <a:lnTo>
                  <a:pt x="133509" y="203020"/>
                </a:lnTo>
                <a:lnTo>
                  <a:pt x="136630" y="201069"/>
                </a:lnTo>
                <a:lnTo>
                  <a:pt x="139665" y="199768"/>
                </a:lnTo>
                <a:lnTo>
                  <a:pt x="142640" y="197949"/>
                </a:lnTo>
                <a:lnTo>
                  <a:pt x="145576" y="195783"/>
                </a:lnTo>
                <a:lnTo>
                  <a:pt x="15430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73"/>
          <p:cNvSpPr/>
          <p:nvPr/>
        </p:nvSpPr>
        <p:spPr>
          <a:xfrm>
            <a:off x="7529512" y="1645920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0" y="34290"/>
                </a:moveTo>
                <a:lnTo>
                  <a:pt x="0" y="18689"/>
                </a:lnTo>
                <a:lnTo>
                  <a:pt x="953" y="17222"/>
                </a:lnTo>
                <a:lnTo>
                  <a:pt x="2540" y="15291"/>
                </a:lnTo>
                <a:lnTo>
                  <a:pt x="4551" y="13051"/>
                </a:lnTo>
                <a:lnTo>
                  <a:pt x="6845" y="11558"/>
                </a:lnTo>
                <a:lnTo>
                  <a:pt x="9326" y="10563"/>
                </a:lnTo>
                <a:lnTo>
                  <a:pt x="11932" y="9899"/>
                </a:lnTo>
                <a:lnTo>
                  <a:pt x="13670" y="8504"/>
                </a:lnTo>
                <a:lnTo>
                  <a:pt x="14829" y="6622"/>
                </a:lnTo>
                <a:lnTo>
                  <a:pt x="15601" y="4414"/>
                </a:lnTo>
                <a:lnTo>
                  <a:pt x="17068" y="2943"/>
                </a:lnTo>
                <a:lnTo>
                  <a:pt x="18999" y="1962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4"/>
          <p:cNvSpPr/>
          <p:nvPr/>
        </p:nvSpPr>
        <p:spPr>
          <a:xfrm>
            <a:off x="7846694" y="185166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4552" y="17145"/>
                </a:lnTo>
                <a:lnTo>
                  <a:pt x="5892" y="16192"/>
                </a:lnTo>
                <a:lnTo>
                  <a:pt x="6786" y="14604"/>
                </a:lnTo>
                <a:lnTo>
                  <a:pt x="7382" y="12594"/>
                </a:lnTo>
                <a:lnTo>
                  <a:pt x="9684" y="11253"/>
                </a:lnTo>
                <a:lnTo>
                  <a:pt x="13123" y="10360"/>
                </a:lnTo>
                <a:lnTo>
                  <a:pt x="17322" y="9764"/>
                </a:lnTo>
                <a:lnTo>
                  <a:pt x="22025" y="9366"/>
                </a:lnTo>
                <a:lnTo>
                  <a:pt x="27067" y="9102"/>
                </a:lnTo>
                <a:lnTo>
                  <a:pt x="32332" y="8925"/>
                </a:lnTo>
                <a:lnTo>
                  <a:pt x="37748" y="7855"/>
                </a:lnTo>
                <a:lnTo>
                  <a:pt x="43263" y="6189"/>
                </a:lnTo>
                <a:lnTo>
                  <a:pt x="48844" y="4126"/>
                </a:lnTo>
                <a:lnTo>
                  <a:pt x="53518" y="2750"/>
                </a:lnTo>
                <a:lnTo>
                  <a:pt x="57587" y="1833"/>
                </a:lnTo>
                <a:lnTo>
                  <a:pt x="61251" y="1222"/>
                </a:lnTo>
                <a:lnTo>
                  <a:pt x="66551" y="815"/>
                </a:lnTo>
                <a:lnTo>
                  <a:pt x="72943" y="543"/>
                </a:lnTo>
                <a:lnTo>
                  <a:pt x="93050" y="161"/>
                </a:lnTo>
                <a:lnTo>
                  <a:pt x="157117" y="0"/>
                </a:lnTo>
                <a:lnTo>
                  <a:pt x="159990" y="952"/>
                </a:lnTo>
                <a:lnTo>
                  <a:pt x="162858" y="2540"/>
                </a:lnTo>
                <a:lnTo>
                  <a:pt x="171302" y="8467"/>
                </a:lnTo>
                <a:lnTo>
                  <a:pt x="175958" y="8541"/>
                </a:lnTo>
                <a:lnTo>
                  <a:pt x="180023" y="8572"/>
                </a:lnTo>
                <a:lnTo>
                  <a:pt x="180023" y="4021"/>
                </a:lnTo>
                <a:lnTo>
                  <a:pt x="179071" y="2681"/>
                </a:lnTo>
                <a:lnTo>
                  <a:pt x="177483" y="17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75"/>
          <p:cNvSpPr/>
          <p:nvPr/>
        </p:nvSpPr>
        <p:spPr>
          <a:xfrm>
            <a:off x="8043895" y="1688782"/>
            <a:ext cx="214281" cy="171095"/>
          </a:xfrm>
          <a:custGeom>
            <a:avLst/>
            <a:gdLst/>
            <a:ahLst/>
            <a:cxnLst/>
            <a:rect l="0" t="0" r="0" b="0"/>
            <a:pathLst>
              <a:path w="214281" h="171095">
                <a:moveTo>
                  <a:pt x="17112" y="0"/>
                </a:moveTo>
                <a:lnTo>
                  <a:pt x="17112" y="7381"/>
                </a:lnTo>
                <a:lnTo>
                  <a:pt x="19652" y="10583"/>
                </a:lnTo>
                <a:lnTo>
                  <a:pt x="24493" y="15849"/>
                </a:lnTo>
                <a:lnTo>
                  <a:pt x="25155" y="19109"/>
                </a:lnTo>
                <a:lnTo>
                  <a:pt x="25449" y="23733"/>
                </a:lnTo>
                <a:lnTo>
                  <a:pt x="25653" y="32712"/>
                </a:lnTo>
                <a:lnTo>
                  <a:pt x="25685" y="87394"/>
                </a:lnTo>
                <a:lnTo>
                  <a:pt x="24732" y="90647"/>
                </a:lnTo>
                <a:lnTo>
                  <a:pt x="23145" y="93769"/>
                </a:lnTo>
                <a:lnTo>
                  <a:pt x="21133" y="96803"/>
                </a:lnTo>
                <a:lnTo>
                  <a:pt x="19793" y="99778"/>
                </a:lnTo>
                <a:lnTo>
                  <a:pt x="18899" y="102713"/>
                </a:lnTo>
                <a:lnTo>
                  <a:pt x="18304" y="105623"/>
                </a:lnTo>
                <a:lnTo>
                  <a:pt x="16954" y="108516"/>
                </a:lnTo>
                <a:lnTo>
                  <a:pt x="15102" y="111396"/>
                </a:lnTo>
                <a:lnTo>
                  <a:pt x="12915" y="114269"/>
                </a:lnTo>
                <a:lnTo>
                  <a:pt x="11456" y="117137"/>
                </a:lnTo>
                <a:lnTo>
                  <a:pt x="10484" y="120001"/>
                </a:lnTo>
                <a:lnTo>
                  <a:pt x="9836" y="122864"/>
                </a:lnTo>
                <a:lnTo>
                  <a:pt x="9404" y="125724"/>
                </a:lnTo>
                <a:lnTo>
                  <a:pt x="9116" y="128584"/>
                </a:lnTo>
                <a:lnTo>
                  <a:pt x="8924" y="131442"/>
                </a:lnTo>
                <a:lnTo>
                  <a:pt x="7842" y="134301"/>
                </a:lnTo>
                <a:lnTo>
                  <a:pt x="6170" y="137159"/>
                </a:lnTo>
                <a:lnTo>
                  <a:pt x="4102" y="140017"/>
                </a:lnTo>
                <a:lnTo>
                  <a:pt x="2724" y="142874"/>
                </a:lnTo>
                <a:lnTo>
                  <a:pt x="1806" y="145732"/>
                </a:lnTo>
                <a:lnTo>
                  <a:pt x="330" y="152612"/>
                </a:lnTo>
                <a:lnTo>
                  <a:pt x="128" y="156092"/>
                </a:lnTo>
                <a:lnTo>
                  <a:pt x="0" y="161537"/>
                </a:lnTo>
                <a:lnTo>
                  <a:pt x="941" y="161984"/>
                </a:lnTo>
                <a:lnTo>
                  <a:pt x="7351" y="162760"/>
                </a:lnTo>
                <a:lnTo>
                  <a:pt x="7747" y="163752"/>
                </a:lnTo>
                <a:lnTo>
                  <a:pt x="8187" y="167394"/>
                </a:lnTo>
                <a:lnTo>
                  <a:pt x="9257" y="168746"/>
                </a:lnTo>
                <a:lnTo>
                  <a:pt x="10924" y="169647"/>
                </a:lnTo>
                <a:lnTo>
                  <a:pt x="15890" y="171094"/>
                </a:lnTo>
                <a:lnTo>
                  <a:pt x="19108" y="168752"/>
                </a:lnTo>
                <a:lnTo>
                  <a:pt x="21301" y="166794"/>
                </a:lnTo>
                <a:lnTo>
                  <a:pt x="24667" y="165488"/>
                </a:lnTo>
                <a:lnTo>
                  <a:pt x="28816" y="164618"/>
                </a:lnTo>
                <a:lnTo>
                  <a:pt x="33488" y="164038"/>
                </a:lnTo>
                <a:lnTo>
                  <a:pt x="37555" y="163651"/>
                </a:lnTo>
                <a:lnTo>
                  <a:pt x="41218" y="163393"/>
                </a:lnTo>
                <a:lnTo>
                  <a:pt x="44612" y="163222"/>
                </a:lnTo>
                <a:lnTo>
                  <a:pt x="56005" y="163030"/>
                </a:lnTo>
                <a:lnTo>
                  <a:pt x="92366" y="162886"/>
                </a:lnTo>
                <a:lnTo>
                  <a:pt x="97762" y="161931"/>
                </a:lnTo>
                <a:lnTo>
                  <a:pt x="103264" y="160341"/>
                </a:lnTo>
                <a:lnTo>
                  <a:pt x="108836" y="158329"/>
                </a:lnTo>
                <a:lnTo>
                  <a:pt x="114457" y="156988"/>
                </a:lnTo>
                <a:lnTo>
                  <a:pt x="120109" y="156094"/>
                </a:lnTo>
                <a:lnTo>
                  <a:pt x="125782" y="155497"/>
                </a:lnTo>
                <a:lnTo>
                  <a:pt x="130516" y="155100"/>
                </a:lnTo>
                <a:lnTo>
                  <a:pt x="134625" y="154835"/>
                </a:lnTo>
                <a:lnTo>
                  <a:pt x="138317" y="154658"/>
                </a:lnTo>
                <a:lnTo>
                  <a:pt x="147498" y="154462"/>
                </a:lnTo>
                <a:lnTo>
                  <a:pt x="173878" y="154314"/>
                </a:lnTo>
                <a:lnTo>
                  <a:pt x="176868" y="153359"/>
                </a:lnTo>
                <a:lnTo>
                  <a:pt x="182730" y="149757"/>
                </a:lnTo>
                <a:lnTo>
                  <a:pt x="188510" y="147521"/>
                </a:lnTo>
                <a:lnTo>
                  <a:pt x="194254" y="146527"/>
                </a:lnTo>
                <a:lnTo>
                  <a:pt x="199982" y="146086"/>
                </a:lnTo>
                <a:lnTo>
                  <a:pt x="205703" y="145890"/>
                </a:lnTo>
                <a:lnTo>
                  <a:pt x="21428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76"/>
          <p:cNvSpPr/>
          <p:nvPr/>
        </p:nvSpPr>
        <p:spPr>
          <a:xfrm>
            <a:off x="8181022" y="1688782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0" y="0"/>
                </a:moveTo>
                <a:lnTo>
                  <a:pt x="0" y="33265"/>
                </a:lnTo>
                <a:lnTo>
                  <a:pt x="953" y="37417"/>
                </a:lnTo>
                <a:lnTo>
                  <a:pt x="2540" y="41137"/>
                </a:lnTo>
                <a:lnTo>
                  <a:pt x="4551" y="44570"/>
                </a:lnTo>
                <a:lnTo>
                  <a:pt x="5892" y="48763"/>
                </a:lnTo>
                <a:lnTo>
                  <a:pt x="6785" y="53464"/>
                </a:lnTo>
                <a:lnTo>
                  <a:pt x="7382" y="58503"/>
                </a:lnTo>
                <a:lnTo>
                  <a:pt x="7778" y="63767"/>
                </a:lnTo>
                <a:lnTo>
                  <a:pt x="8043" y="69181"/>
                </a:lnTo>
                <a:lnTo>
                  <a:pt x="8337" y="80277"/>
                </a:lnTo>
                <a:lnTo>
                  <a:pt x="8571" y="150259"/>
                </a:lnTo>
                <a:lnTo>
                  <a:pt x="9524" y="156370"/>
                </a:lnTo>
                <a:lnTo>
                  <a:pt x="11112" y="162349"/>
                </a:lnTo>
                <a:lnTo>
                  <a:pt x="13124" y="168240"/>
                </a:lnTo>
                <a:lnTo>
                  <a:pt x="14464" y="174073"/>
                </a:lnTo>
                <a:lnTo>
                  <a:pt x="15358" y="179866"/>
                </a:lnTo>
                <a:lnTo>
                  <a:pt x="15953" y="185633"/>
                </a:lnTo>
                <a:lnTo>
                  <a:pt x="16351" y="192335"/>
                </a:lnTo>
                <a:lnTo>
                  <a:pt x="16793" y="207403"/>
                </a:lnTo>
                <a:lnTo>
                  <a:pt x="17041" y="227399"/>
                </a:lnTo>
                <a:lnTo>
                  <a:pt x="18028" y="233515"/>
                </a:lnTo>
                <a:lnTo>
                  <a:pt x="19639" y="239496"/>
                </a:lnTo>
                <a:lnTo>
                  <a:pt x="21664" y="245389"/>
                </a:lnTo>
                <a:lnTo>
                  <a:pt x="23969" y="251223"/>
                </a:lnTo>
                <a:lnTo>
                  <a:pt x="26456" y="257017"/>
                </a:lnTo>
                <a:lnTo>
                  <a:pt x="29067" y="262785"/>
                </a:lnTo>
                <a:lnTo>
                  <a:pt x="30809" y="267582"/>
                </a:lnTo>
                <a:lnTo>
                  <a:pt x="31969" y="271733"/>
                </a:lnTo>
                <a:lnTo>
                  <a:pt x="32744" y="275453"/>
                </a:lnTo>
                <a:lnTo>
                  <a:pt x="33602" y="284666"/>
                </a:lnTo>
                <a:lnTo>
                  <a:pt x="33985" y="294158"/>
                </a:lnTo>
                <a:lnTo>
                  <a:pt x="34250" y="306519"/>
                </a:lnTo>
                <a:lnTo>
                  <a:pt x="34290" y="317001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77"/>
          <p:cNvSpPr/>
          <p:nvPr/>
        </p:nvSpPr>
        <p:spPr>
          <a:xfrm>
            <a:off x="8335327" y="1808797"/>
            <a:ext cx="171451" cy="239987"/>
          </a:xfrm>
          <a:custGeom>
            <a:avLst/>
            <a:gdLst/>
            <a:ahLst/>
            <a:cxnLst/>
            <a:rect l="0" t="0" r="0" b="0"/>
            <a:pathLst>
              <a:path w="171451" h="239987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1"/>
                </a:lnTo>
                <a:lnTo>
                  <a:pt x="11932" y="20400"/>
                </a:lnTo>
                <a:lnTo>
                  <a:pt x="13670" y="24077"/>
                </a:lnTo>
                <a:lnTo>
                  <a:pt x="14828" y="28434"/>
                </a:lnTo>
                <a:lnTo>
                  <a:pt x="15601" y="33244"/>
                </a:lnTo>
                <a:lnTo>
                  <a:pt x="16115" y="37402"/>
                </a:lnTo>
                <a:lnTo>
                  <a:pt x="16688" y="44563"/>
                </a:lnTo>
                <a:lnTo>
                  <a:pt x="16840" y="48759"/>
                </a:lnTo>
                <a:lnTo>
                  <a:pt x="17055" y="63766"/>
                </a:lnTo>
                <a:lnTo>
                  <a:pt x="17142" y="108620"/>
                </a:lnTo>
                <a:lnTo>
                  <a:pt x="18095" y="114323"/>
                </a:lnTo>
                <a:lnTo>
                  <a:pt x="19683" y="120031"/>
                </a:lnTo>
                <a:lnTo>
                  <a:pt x="21695" y="125740"/>
                </a:lnTo>
                <a:lnTo>
                  <a:pt x="23035" y="131452"/>
                </a:lnTo>
                <a:lnTo>
                  <a:pt x="23930" y="137165"/>
                </a:lnTo>
                <a:lnTo>
                  <a:pt x="24526" y="142878"/>
                </a:lnTo>
                <a:lnTo>
                  <a:pt x="24923" y="148592"/>
                </a:lnTo>
                <a:lnTo>
                  <a:pt x="25188" y="154307"/>
                </a:lnTo>
                <a:lnTo>
                  <a:pt x="25561" y="168910"/>
                </a:lnTo>
                <a:lnTo>
                  <a:pt x="25613" y="172615"/>
                </a:lnTo>
                <a:lnTo>
                  <a:pt x="26601" y="176036"/>
                </a:lnTo>
                <a:lnTo>
                  <a:pt x="30237" y="182378"/>
                </a:lnTo>
                <a:lnTo>
                  <a:pt x="32542" y="186356"/>
                </a:lnTo>
                <a:lnTo>
                  <a:pt x="37640" y="195855"/>
                </a:lnTo>
                <a:lnTo>
                  <a:pt x="40333" y="200102"/>
                </a:lnTo>
                <a:lnTo>
                  <a:pt x="43081" y="203887"/>
                </a:lnTo>
                <a:lnTo>
                  <a:pt x="45866" y="207362"/>
                </a:lnTo>
                <a:lnTo>
                  <a:pt x="48960" y="213763"/>
                </a:lnTo>
                <a:lnTo>
                  <a:pt x="49785" y="216804"/>
                </a:lnTo>
                <a:lnTo>
                  <a:pt x="53243" y="222722"/>
                </a:lnTo>
                <a:lnTo>
                  <a:pt x="57953" y="228528"/>
                </a:lnTo>
                <a:lnTo>
                  <a:pt x="63221" y="234283"/>
                </a:lnTo>
                <a:lnTo>
                  <a:pt x="66993" y="238327"/>
                </a:lnTo>
                <a:lnTo>
                  <a:pt x="68474" y="238895"/>
                </a:lnTo>
                <a:lnTo>
                  <a:pt x="72660" y="239526"/>
                </a:lnTo>
                <a:lnTo>
                  <a:pt x="77697" y="239806"/>
                </a:lnTo>
                <a:lnTo>
                  <a:pt x="83109" y="239930"/>
                </a:lnTo>
                <a:lnTo>
                  <a:pt x="88689" y="239986"/>
                </a:lnTo>
                <a:lnTo>
                  <a:pt x="91512" y="239048"/>
                </a:lnTo>
                <a:lnTo>
                  <a:pt x="94346" y="237470"/>
                </a:lnTo>
                <a:lnTo>
                  <a:pt x="97186" y="235466"/>
                </a:lnTo>
                <a:lnTo>
                  <a:pt x="100986" y="234130"/>
                </a:lnTo>
                <a:lnTo>
                  <a:pt x="105425" y="233239"/>
                </a:lnTo>
                <a:lnTo>
                  <a:pt x="110288" y="232645"/>
                </a:lnTo>
                <a:lnTo>
                  <a:pt x="114482" y="231297"/>
                </a:lnTo>
                <a:lnTo>
                  <a:pt x="118232" y="229446"/>
                </a:lnTo>
                <a:lnTo>
                  <a:pt x="121684" y="227258"/>
                </a:lnTo>
                <a:lnTo>
                  <a:pt x="124937" y="223896"/>
                </a:lnTo>
                <a:lnTo>
                  <a:pt x="128059" y="219749"/>
                </a:lnTo>
                <a:lnTo>
                  <a:pt x="131093" y="215079"/>
                </a:lnTo>
                <a:lnTo>
                  <a:pt x="134068" y="211014"/>
                </a:lnTo>
                <a:lnTo>
                  <a:pt x="137004" y="207351"/>
                </a:lnTo>
                <a:lnTo>
                  <a:pt x="139913" y="203957"/>
                </a:lnTo>
                <a:lnTo>
                  <a:pt x="142805" y="200741"/>
                </a:lnTo>
                <a:lnTo>
                  <a:pt x="148559" y="194628"/>
                </a:lnTo>
                <a:lnTo>
                  <a:pt x="152379" y="191665"/>
                </a:lnTo>
                <a:lnTo>
                  <a:pt x="156831" y="188737"/>
                </a:lnTo>
                <a:lnTo>
                  <a:pt x="161704" y="185832"/>
                </a:lnTo>
                <a:lnTo>
                  <a:pt x="164953" y="182943"/>
                </a:lnTo>
                <a:lnTo>
                  <a:pt x="167119" y="180064"/>
                </a:lnTo>
                <a:lnTo>
                  <a:pt x="17145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78"/>
          <p:cNvSpPr/>
          <p:nvPr/>
        </p:nvSpPr>
        <p:spPr>
          <a:xfrm>
            <a:off x="8309609" y="1663064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0" y="25718"/>
                </a:moveTo>
                <a:lnTo>
                  <a:pt x="0" y="18337"/>
                </a:lnTo>
                <a:lnTo>
                  <a:pt x="953" y="16988"/>
                </a:lnTo>
                <a:lnTo>
                  <a:pt x="2541" y="15135"/>
                </a:lnTo>
                <a:lnTo>
                  <a:pt x="4551" y="12948"/>
                </a:lnTo>
                <a:lnTo>
                  <a:pt x="5892" y="10537"/>
                </a:lnTo>
                <a:lnTo>
                  <a:pt x="6786" y="7977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79"/>
          <p:cNvSpPr/>
          <p:nvPr/>
        </p:nvSpPr>
        <p:spPr>
          <a:xfrm>
            <a:off x="8472487" y="1646282"/>
            <a:ext cx="205741" cy="145358"/>
          </a:xfrm>
          <a:custGeom>
            <a:avLst/>
            <a:gdLst/>
            <a:ahLst/>
            <a:cxnLst/>
            <a:rect l="0" t="0" r="0" b="0"/>
            <a:pathLst>
              <a:path w="205741" h="145358">
                <a:moveTo>
                  <a:pt x="0" y="25355"/>
                </a:moveTo>
                <a:lnTo>
                  <a:pt x="0" y="17136"/>
                </a:lnTo>
                <a:lnTo>
                  <a:pt x="5892" y="16852"/>
                </a:lnTo>
                <a:lnTo>
                  <a:pt x="7382" y="16813"/>
                </a:lnTo>
                <a:lnTo>
                  <a:pt x="10583" y="14256"/>
                </a:lnTo>
                <a:lnTo>
                  <a:pt x="12771" y="12241"/>
                </a:lnTo>
                <a:lnTo>
                  <a:pt x="16134" y="10897"/>
                </a:lnTo>
                <a:lnTo>
                  <a:pt x="20281" y="10001"/>
                </a:lnTo>
                <a:lnTo>
                  <a:pt x="24950" y="9404"/>
                </a:lnTo>
                <a:lnTo>
                  <a:pt x="29968" y="9006"/>
                </a:lnTo>
                <a:lnTo>
                  <a:pt x="35220" y="8741"/>
                </a:lnTo>
                <a:lnTo>
                  <a:pt x="40624" y="8564"/>
                </a:lnTo>
                <a:lnTo>
                  <a:pt x="46133" y="7493"/>
                </a:lnTo>
                <a:lnTo>
                  <a:pt x="51710" y="5827"/>
                </a:lnTo>
                <a:lnTo>
                  <a:pt x="57334" y="3764"/>
                </a:lnTo>
                <a:lnTo>
                  <a:pt x="62988" y="2389"/>
                </a:lnTo>
                <a:lnTo>
                  <a:pt x="68662" y="1472"/>
                </a:lnTo>
                <a:lnTo>
                  <a:pt x="74351" y="860"/>
                </a:lnTo>
                <a:lnTo>
                  <a:pt x="80046" y="453"/>
                </a:lnTo>
                <a:lnTo>
                  <a:pt x="85749" y="181"/>
                </a:lnTo>
                <a:lnTo>
                  <a:pt x="91456" y="0"/>
                </a:lnTo>
                <a:lnTo>
                  <a:pt x="96214" y="831"/>
                </a:lnTo>
                <a:lnTo>
                  <a:pt x="100337" y="2339"/>
                </a:lnTo>
                <a:lnTo>
                  <a:pt x="109249" y="7050"/>
                </a:lnTo>
                <a:lnTo>
                  <a:pt x="109981" y="8389"/>
                </a:lnTo>
                <a:lnTo>
                  <a:pt x="110792" y="12417"/>
                </a:lnTo>
                <a:lnTo>
                  <a:pt x="111010" y="14825"/>
                </a:lnTo>
                <a:lnTo>
                  <a:pt x="111154" y="17382"/>
                </a:lnTo>
                <a:lnTo>
                  <a:pt x="111250" y="20040"/>
                </a:lnTo>
                <a:lnTo>
                  <a:pt x="111386" y="32882"/>
                </a:lnTo>
                <a:lnTo>
                  <a:pt x="110451" y="37041"/>
                </a:lnTo>
                <a:lnTo>
                  <a:pt x="108878" y="40765"/>
                </a:lnTo>
                <a:lnTo>
                  <a:pt x="106875" y="44201"/>
                </a:lnTo>
                <a:lnTo>
                  <a:pt x="103635" y="48396"/>
                </a:lnTo>
                <a:lnTo>
                  <a:pt x="99570" y="53099"/>
                </a:lnTo>
                <a:lnTo>
                  <a:pt x="94955" y="58138"/>
                </a:lnTo>
                <a:lnTo>
                  <a:pt x="90926" y="63403"/>
                </a:lnTo>
                <a:lnTo>
                  <a:pt x="87288" y="68818"/>
                </a:lnTo>
                <a:lnTo>
                  <a:pt x="83908" y="74333"/>
                </a:lnTo>
                <a:lnTo>
                  <a:pt x="80704" y="78962"/>
                </a:lnTo>
                <a:lnTo>
                  <a:pt x="77615" y="83001"/>
                </a:lnTo>
                <a:lnTo>
                  <a:pt x="74605" y="86645"/>
                </a:lnTo>
                <a:lnTo>
                  <a:pt x="71643" y="90980"/>
                </a:lnTo>
                <a:lnTo>
                  <a:pt x="68718" y="95775"/>
                </a:lnTo>
                <a:lnTo>
                  <a:pt x="65815" y="100877"/>
                </a:lnTo>
                <a:lnTo>
                  <a:pt x="62926" y="105230"/>
                </a:lnTo>
                <a:lnTo>
                  <a:pt x="60048" y="109085"/>
                </a:lnTo>
                <a:lnTo>
                  <a:pt x="57177" y="112608"/>
                </a:lnTo>
                <a:lnTo>
                  <a:pt x="55263" y="115908"/>
                </a:lnTo>
                <a:lnTo>
                  <a:pt x="53987" y="119061"/>
                </a:lnTo>
                <a:lnTo>
                  <a:pt x="53136" y="122116"/>
                </a:lnTo>
                <a:lnTo>
                  <a:pt x="51617" y="125105"/>
                </a:lnTo>
                <a:lnTo>
                  <a:pt x="49652" y="128050"/>
                </a:lnTo>
                <a:lnTo>
                  <a:pt x="47389" y="130966"/>
                </a:lnTo>
                <a:lnTo>
                  <a:pt x="46832" y="133862"/>
                </a:lnTo>
                <a:lnTo>
                  <a:pt x="47415" y="136746"/>
                </a:lnTo>
                <a:lnTo>
                  <a:pt x="50641" y="143667"/>
                </a:lnTo>
                <a:lnTo>
                  <a:pt x="51858" y="144234"/>
                </a:lnTo>
                <a:lnTo>
                  <a:pt x="58122" y="145034"/>
                </a:lnTo>
                <a:lnTo>
                  <a:pt x="63298" y="145221"/>
                </a:lnTo>
                <a:lnTo>
                  <a:pt x="91980" y="145357"/>
                </a:lnTo>
                <a:lnTo>
                  <a:pt x="98468" y="144409"/>
                </a:lnTo>
                <a:lnTo>
                  <a:pt x="105650" y="142824"/>
                </a:lnTo>
                <a:lnTo>
                  <a:pt x="113296" y="140815"/>
                </a:lnTo>
                <a:lnTo>
                  <a:pt x="121251" y="139476"/>
                </a:lnTo>
                <a:lnTo>
                  <a:pt x="129411" y="138583"/>
                </a:lnTo>
                <a:lnTo>
                  <a:pt x="137709" y="137988"/>
                </a:lnTo>
                <a:lnTo>
                  <a:pt x="145146" y="137591"/>
                </a:lnTo>
                <a:lnTo>
                  <a:pt x="158490" y="137150"/>
                </a:lnTo>
                <a:lnTo>
                  <a:pt x="182578" y="136867"/>
                </a:lnTo>
                <a:lnTo>
                  <a:pt x="205740" y="1367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80"/>
          <p:cNvSpPr/>
          <p:nvPr/>
        </p:nvSpPr>
        <p:spPr>
          <a:xfrm>
            <a:off x="517207" y="2914650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0" y="8219"/>
                </a:lnTo>
                <a:lnTo>
                  <a:pt x="8731" y="8551"/>
                </a:lnTo>
                <a:lnTo>
                  <a:pt x="12770" y="8563"/>
                </a:lnTo>
                <a:lnTo>
                  <a:pt x="15181" y="9518"/>
                </a:lnTo>
                <a:lnTo>
                  <a:pt x="17741" y="11108"/>
                </a:lnTo>
                <a:lnTo>
                  <a:pt x="20399" y="13120"/>
                </a:lnTo>
                <a:lnTo>
                  <a:pt x="23125" y="14462"/>
                </a:lnTo>
                <a:lnTo>
                  <a:pt x="25894" y="15356"/>
                </a:lnTo>
                <a:lnTo>
                  <a:pt x="28693" y="15952"/>
                </a:lnTo>
                <a:lnTo>
                  <a:pt x="32463" y="16350"/>
                </a:lnTo>
                <a:lnTo>
                  <a:pt x="36882" y="16615"/>
                </a:lnTo>
                <a:lnTo>
                  <a:pt x="45920" y="16909"/>
                </a:lnTo>
                <a:lnTo>
                  <a:pt x="57315" y="17075"/>
                </a:lnTo>
                <a:lnTo>
                  <a:pt x="83265" y="17135"/>
                </a:lnTo>
                <a:lnTo>
                  <a:pt x="88848" y="16186"/>
                </a:lnTo>
                <a:lnTo>
                  <a:pt x="94474" y="14601"/>
                </a:lnTo>
                <a:lnTo>
                  <a:pt x="100130" y="12591"/>
                </a:lnTo>
                <a:lnTo>
                  <a:pt x="106758" y="11252"/>
                </a:lnTo>
                <a:lnTo>
                  <a:pt x="114035" y="10358"/>
                </a:lnTo>
                <a:lnTo>
                  <a:pt x="121743" y="9763"/>
                </a:lnTo>
                <a:lnTo>
                  <a:pt x="129740" y="9366"/>
                </a:lnTo>
                <a:lnTo>
                  <a:pt x="146244" y="8925"/>
                </a:lnTo>
                <a:lnTo>
                  <a:pt x="266868" y="8572"/>
                </a:lnTo>
                <a:lnTo>
                  <a:pt x="270304" y="9525"/>
                </a:lnTo>
                <a:lnTo>
                  <a:pt x="273548" y="11112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81"/>
          <p:cNvSpPr/>
          <p:nvPr/>
        </p:nvSpPr>
        <p:spPr>
          <a:xfrm>
            <a:off x="457230" y="3034664"/>
            <a:ext cx="360015" cy="1"/>
          </a:xfrm>
          <a:custGeom>
            <a:avLst/>
            <a:gdLst/>
            <a:ahLst/>
            <a:cxnLst/>
            <a:rect l="0" t="0" r="0" b="0"/>
            <a:pathLst>
              <a:path w="360015" h="1">
                <a:moveTo>
                  <a:pt x="8542" y="0"/>
                </a:moveTo>
                <a:lnTo>
                  <a:pt x="0" y="0"/>
                </a:lnTo>
                <a:lnTo>
                  <a:pt x="3600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82"/>
          <p:cNvSpPr/>
          <p:nvPr/>
        </p:nvSpPr>
        <p:spPr>
          <a:xfrm>
            <a:off x="1151572" y="2734742"/>
            <a:ext cx="355739" cy="351359"/>
          </a:xfrm>
          <a:custGeom>
            <a:avLst/>
            <a:gdLst/>
            <a:ahLst/>
            <a:cxnLst/>
            <a:rect l="0" t="0" r="0" b="0"/>
            <a:pathLst>
              <a:path w="355739" h="351359">
                <a:moveTo>
                  <a:pt x="0" y="42747"/>
                </a:moveTo>
                <a:lnTo>
                  <a:pt x="0" y="29729"/>
                </a:lnTo>
                <a:lnTo>
                  <a:pt x="952" y="27401"/>
                </a:lnTo>
                <a:lnTo>
                  <a:pt x="7381" y="18584"/>
                </a:lnTo>
                <a:lnTo>
                  <a:pt x="12770" y="12940"/>
                </a:lnTo>
                <a:lnTo>
                  <a:pt x="15181" y="11446"/>
                </a:lnTo>
                <a:lnTo>
                  <a:pt x="24077" y="8390"/>
                </a:lnTo>
                <a:lnTo>
                  <a:pt x="33243" y="4300"/>
                </a:lnTo>
                <a:lnTo>
                  <a:pt x="41127" y="1847"/>
                </a:lnTo>
                <a:lnTo>
                  <a:pt x="49711" y="757"/>
                </a:lnTo>
                <a:lnTo>
                  <a:pt x="56001" y="467"/>
                </a:lnTo>
                <a:lnTo>
                  <a:pt x="70609" y="143"/>
                </a:lnTo>
                <a:lnTo>
                  <a:pt x="86627" y="0"/>
                </a:lnTo>
                <a:lnTo>
                  <a:pt x="93946" y="914"/>
                </a:lnTo>
                <a:lnTo>
                  <a:pt x="100731" y="2476"/>
                </a:lnTo>
                <a:lnTo>
                  <a:pt x="107159" y="4470"/>
                </a:lnTo>
                <a:lnTo>
                  <a:pt x="115254" y="5799"/>
                </a:lnTo>
                <a:lnTo>
                  <a:pt x="124461" y="6685"/>
                </a:lnTo>
                <a:lnTo>
                  <a:pt x="134409" y="7276"/>
                </a:lnTo>
                <a:lnTo>
                  <a:pt x="142946" y="8622"/>
                </a:lnTo>
                <a:lnTo>
                  <a:pt x="150542" y="10472"/>
                </a:lnTo>
                <a:lnTo>
                  <a:pt x="157511" y="12659"/>
                </a:lnTo>
                <a:lnTo>
                  <a:pt x="164063" y="15068"/>
                </a:lnTo>
                <a:lnTo>
                  <a:pt x="170335" y="17627"/>
                </a:lnTo>
                <a:lnTo>
                  <a:pt x="181432" y="23010"/>
                </a:lnTo>
                <a:lnTo>
                  <a:pt x="189539" y="28578"/>
                </a:lnTo>
                <a:lnTo>
                  <a:pt x="199458" y="37068"/>
                </a:lnTo>
                <a:lnTo>
                  <a:pt x="208430" y="45615"/>
                </a:lnTo>
                <a:lnTo>
                  <a:pt x="210391" y="49422"/>
                </a:lnTo>
                <a:lnTo>
                  <a:pt x="212570" y="58732"/>
                </a:lnTo>
                <a:lnTo>
                  <a:pt x="212198" y="62929"/>
                </a:lnTo>
                <a:lnTo>
                  <a:pt x="210998" y="66679"/>
                </a:lnTo>
                <a:lnTo>
                  <a:pt x="208077" y="73386"/>
                </a:lnTo>
                <a:lnTo>
                  <a:pt x="205480" y="83470"/>
                </a:lnTo>
                <a:lnTo>
                  <a:pt x="201497" y="92914"/>
                </a:lnTo>
                <a:lnTo>
                  <a:pt x="198149" y="97147"/>
                </a:lnTo>
                <a:lnTo>
                  <a:pt x="189349" y="104390"/>
                </a:lnTo>
                <a:lnTo>
                  <a:pt x="178235" y="113823"/>
                </a:lnTo>
                <a:lnTo>
                  <a:pt x="169386" y="122279"/>
                </a:lnTo>
                <a:lnTo>
                  <a:pt x="159102" y="131435"/>
                </a:lnTo>
                <a:lnTo>
                  <a:pt x="148182" y="138679"/>
                </a:lnTo>
                <a:lnTo>
                  <a:pt x="141651" y="141945"/>
                </a:lnTo>
                <a:lnTo>
                  <a:pt x="134439" y="145074"/>
                </a:lnTo>
                <a:lnTo>
                  <a:pt x="126773" y="148113"/>
                </a:lnTo>
                <a:lnTo>
                  <a:pt x="119758" y="151091"/>
                </a:lnTo>
                <a:lnTo>
                  <a:pt x="106883" y="156940"/>
                </a:lnTo>
                <a:lnTo>
                  <a:pt x="97351" y="162715"/>
                </a:lnTo>
                <a:lnTo>
                  <a:pt x="89940" y="167504"/>
                </a:lnTo>
                <a:lnTo>
                  <a:pt x="79460" y="171152"/>
                </a:lnTo>
                <a:lnTo>
                  <a:pt x="69923" y="175381"/>
                </a:lnTo>
                <a:lnTo>
                  <a:pt x="60265" y="179790"/>
                </a:lnTo>
                <a:lnTo>
                  <a:pt x="69185" y="175322"/>
                </a:lnTo>
                <a:lnTo>
                  <a:pt x="76152" y="173107"/>
                </a:lnTo>
                <a:lnTo>
                  <a:pt x="84328" y="172123"/>
                </a:lnTo>
                <a:lnTo>
                  <a:pt x="90508" y="171860"/>
                </a:lnTo>
                <a:lnTo>
                  <a:pt x="104996" y="171568"/>
                </a:lnTo>
                <a:lnTo>
                  <a:pt x="146012" y="171366"/>
                </a:lnTo>
                <a:lnTo>
                  <a:pt x="155444" y="172308"/>
                </a:lnTo>
                <a:lnTo>
                  <a:pt x="165542" y="173889"/>
                </a:lnTo>
                <a:lnTo>
                  <a:pt x="176084" y="175895"/>
                </a:lnTo>
                <a:lnTo>
                  <a:pt x="186922" y="177233"/>
                </a:lnTo>
                <a:lnTo>
                  <a:pt x="197957" y="178124"/>
                </a:lnTo>
                <a:lnTo>
                  <a:pt x="209124" y="178719"/>
                </a:lnTo>
                <a:lnTo>
                  <a:pt x="218473" y="180067"/>
                </a:lnTo>
                <a:lnTo>
                  <a:pt x="226611" y="181919"/>
                </a:lnTo>
                <a:lnTo>
                  <a:pt x="233942" y="184106"/>
                </a:lnTo>
                <a:lnTo>
                  <a:pt x="252247" y="189076"/>
                </a:lnTo>
                <a:lnTo>
                  <a:pt x="262462" y="191735"/>
                </a:lnTo>
                <a:lnTo>
                  <a:pt x="271177" y="194460"/>
                </a:lnTo>
                <a:lnTo>
                  <a:pt x="278892" y="197229"/>
                </a:lnTo>
                <a:lnTo>
                  <a:pt x="285941" y="200028"/>
                </a:lnTo>
                <a:lnTo>
                  <a:pt x="292545" y="202846"/>
                </a:lnTo>
                <a:lnTo>
                  <a:pt x="304962" y="208517"/>
                </a:lnTo>
                <a:lnTo>
                  <a:pt x="310941" y="212316"/>
                </a:lnTo>
                <a:lnTo>
                  <a:pt x="316831" y="216753"/>
                </a:lnTo>
                <a:lnTo>
                  <a:pt x="322663" y="221616"/>
                </a:lnTo>
                <a:lnTo>
                  <a:pt x="328456" y="225811"/>
                </a:lnTo>
                <a:lnTo>
                  <a:pt x="334223" y="229560"/>
                </a:lnTo>
                <a:lnTo>
                  <a:pt x="339973" y="233011"/>
                </a:lnTo>
                <a:lnTo>
                  <a:pt x="343806" y="237218"/>
                </a:lnTo>
                <a:lnTo>
                  <a:pt x="346362" y="241927"/>
                </a:lnTo>
                <a:lnTo>
                  <a:pt x="350153" y="251287"/>
                </a:lnTo>
                <a:lnTo>
                  <a:pt x="355014" y="258622"/>
                </a:lnTo>
                <a:lnTo>
                  <a:pt x="355738" y="261911"/>
                </a:lnTo>
                <a:lnTo>
                  <a:pt x="355269" y="265057"/>
                </a:lnTo>
                <a:lnTo>
                  <a:pt x="354004" y="268106"/>
                </a:lnTo>
                <a:lnTo>
                  <a:pt x="352597" y="276574"/>
                </a:lnTo>
                <a:lnTo>
                  <a:pt x="352222" y="281500"/>
                </a:lnTo>
                <a:lnTo>
                  <a:pt x="351020" y="285736"/>
                </a:lnTo>
                <a:lnTo>
                  <a:pt x="347144" y="292982"/>
                </a:lnTo>
                <a:lnTo>
                  <a:pt x="339706" y="301918"/>
                </a:lnTo>
                <a:lnTo>
                  <a:pt x="330051" y="311287"/>
                </a:lnTo>
                <a:lnTo>
                  <a:pt x="319409" y="318626"/>
                </a:lnTo>
                <a:lnTo>
                  <a:pt x="308329" y="325063"/>
                </a:lnTo>
                <a:lnTo>
                  <a:pt x="302708" y="328113"/>
                </a:lnTo>
                <a:lnTo>
                  <a:pt x="296103" y="330146"/>
                </a:lnTo>
                <a:lnTo>
                  <a:pt x="288842" y="331502"/>
                </a:lnTo>
                <a:lnTo>
                  <a:pt x="281144" y="332405"/>
                </a:lnTo>
                <a:lnTo>
                  <a:pt x="274107" y="333960"/>
                </a:lnTo>
                <a:lnTo>
                  <a:pt x="267510" y="335949"/>
                </a:lnTo>
                <a:lnTo>
                  <a:pt x="261208" y="338228"/>
                </a:lnTo>
                <a:lnTo>
                  <a:pt x="254148" y="339747"/>
                </a:lnTo>
                <a:lnTo>
                  <a:pt x="246585" y="340760"/>
                </a:lnTo>
                <a:lnTo>
                  <a:pt x="238685" y="341435"/>
                </a:lnTo>
                <a:lnTo>
                  <a:pt x="231513" y="342837"/>
                </a:lnTo>
                <a:lnTo>
                  <a:pt x="224827" y="344725"/>
                </a:lnTo>
                <a:lnTo>
                  <a:pt x="218465" y="346936"/>
                </a:lnTo>
                <a:lnTo>
                  <a:pt x="212318" y="348410"/>
                </a:lnTo>
                <a:lnTo>
                  <a:pt x="206315" y="349392"/>
                </a:lnTo>
                <a:lnTo>
                  <a:pt x="200409" y="350047"/>
                </a:lnTo>
                <a:lnTo>
                  <a:pt x="194566" y="350484"/>
                </a:lnTo>
                <a:lnTo>
                  <a:pt x="188765" y="350775"/>
                </a:lnTo>
                <a:lnTo>
                  <a:pt x="174040" y="351185"/>
                </a:lnTo>
                <a:lnTo>
                  <a:pt x="151992" y="351342"/>
                </a:lnTo>
                <a:lnTo>
                  <a:pt x="132393" y="351357"/>
                </a:lnTo>
                <a:lnTo>
                  <a:pt x="137160" y="3513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83"/>
          <p:cNvSpPr/>
          <p:nvPr/>
        </p:nvSpPr>
        <p:spPr>
          <a:xfrm>
            <a:off x="1717357" y="2948939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5" y="2541"/>
                </a:lnTo>
                <a:lnTo>
                  <a:pt x="16483" y="4552"/>
                </a:lnTo>
                <a:lnTo>
                  <a:pt x="20513" y="5892"/>
                </a:lnTo>
                <a:lnTo>
                  <a:pt x="24153" y="6786"/>
                </a:lnTo>
                <a:lnTo>
                  <a:pt x="27532" y="7381"/>
                </a:lnTo>
                <a:lnTo>
                  <a:pt x="31690" y="7779"/>
                </a:lnTo>
                <a:lnTo>
                  <a:pt x="36366" y="8044"/>
                </a:lnTo>
                <a:lnTo>
                  <a:pt x="46643" y="8338"/>
                </a:lnTo>
                <a:lnTo>
                  <a:pt x="105910" y="8567"/>
                </a:lnTo>
                <a:lnTo>
                  <a:pt x="26574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84"/>
          <p:cNvSpPr/>
          <p:nvPr/>
        </p:nvSpPr>
        <p:spPr>
          <a:xfrm>
            <a:off x="2207260" y="2795860"/>
            <a:ext cx="264478" cy="298425"/>
          </a:xfrm>
          <a:custGeom>
            <a:avLst/>
            <a:gdLst/>
            <a:ahLst/>
            <a:cxnLst/>
            <a:rect l="0" t="0" r="0" b="0"/>
            <a:pathLst>
              <a:path w="264478" h="298425">
                <a:moveTo>
                  <a:pt x="161607" y="24492"/>
                </a:moveTo>
                <a:lnTo>
                  <a:pt x="154226" y="24492"/>
                </a:lnTo>
                <a:lnTo>
                  <a:pt x="146406" y="17707"/>
                </a:lnTo>
                <a:lnTo>
                  <a:pt x="140295" y="11722"/>
                </a:lnTo>
                <a:lnTo>
                  <a:pt x="137874" y="10264"/>
                </a:lnTo>
                <a:lnTo>
                  <a:pt x="132644" y="8643"/>
                </a:lnTo>
                <a:lnTo>
                  <a:pt x="127144" y="7923"/>
                </a:lnTo>
                <a:lnTo>
                  <a:pt x="124344" y="7731"/>
                </a:lnTo>
                <a:lnTo>
                  <a:pt x="116153" y="4978"/>
                </a:lnTo>
                <a:lnTo>
                  <a:pt x="111302" y="2910"/>
                </a:lnTo>
                <a:lnTo>
                  <a:pt x="103372" y="613"/>
                </a:lnTo>
                <a:lnTo>
                  <a:pt x="99923" y="0"/>
                </a:lnTo>
                <a:lnTo>
                  <a:pt x="95720" y="544"/>
                </a:lnTo>
                <a:lnTo>
                  <a:pt x="91012" y="1859"/>
                </a:lnTo>
                <a:lnTo>
                  <a:pt x="85969" y="3688"/>
                </a:lnTo>
                <a:lnTo>
                  <a:pt x="77825" y="5721"/>
                </a:lnTo>
                <a:lnTo>
                  <a:pt x="70078" y="6624"/>
                </a:lnTo>
                <a:lnTo>
                  <a:pt x="65345" y="6866"/>
                </a:lnTo>
                <a:lnTo>
                  <a:pt x="60285" y="7026"/>
                </a:lnTo>
                <a:lnTo>
                  <a:pt x="55006" y="8085"/>
                </a:lnTo>
                <a:lnTo>
                  <a:pt x="49582" y="9744"/>
                </a:lnTo>
                <a:lnTo>
                  <a:pt x="44061" y="11803"/>
                </a:lnTo>
                <a:lnTo>
                  <a:pt x="39428" y="13175"/>
                </a:lnTo>
                <a:lnTo>
                  <a:pt x="31740" y="14700"/>
                </a:lnTo>
                <a:lnTo>
                  <a:pt x="27404" y="16059"/>
                </a:lnTo>
                <a:lnTo>
                  <a:pt x="22609" y="17918"/>
                </a:lnTo>
                <a:lnTo>
                  <a:pt x="17506" y="20109"/>
                </a:lnTo>
                <a:lnTo>
                  <a:pt x="14105" y="22522"/>
                </a:lnTo>
                <a:lnTo>
                  <a:pt x="11837" y="25084"/>
                </a:lnTo>
                <a:lnTo>
                  <a:pt x="8198" y="31488"/>
                </a:lnTo>
                <a:lnTo>
                  <a:pt x="3017" y="37148"/>
                </a:lnTo>
                <a:lnTo>
                  <a:pt x="1588" y="39597"/>
                </a:lnTo>
                <a:lnTo>
                  <a:pt x="0" y="44858"/>
                </a:lnTo>
                <a:lnTo>
                  <a:pt x="529" y="47594"/>
                </a:lnTo>
                <a:lnTo>
                  <a:pt x="4872" y="55996"/>
                </a:lnTo>
                <a:lnTo>
                  <a:pt x="6222" y="61671"/>
                </a:lnTo>
                <a:lnTo>
                  <a:pt x="7535" y="63566"/>
                </a:lnTo>
                <a:lnTo>
                  <a:pt x="9362" y="64829"/>
                </a:lnTo>
                <a:lnTo>
                  <a:pt x="11533" y="65671"/>
                </a:lnTo>
                <a:lnTo>
                  <a:pt x="13932" y="68137"/>
                </a:lnTo>
                <a:lnTo>
                  <a:pt x="19139" y="75957"/>
                </a:lnTo>
                <a:lnTo>
                  <a:pt x="22813" y="78805"/>
                </a:lnTo>
                <a:lnTo>
                  <a:pt x="27168" y="80703"/>
                </a:lnTo>
                <a:lnTo>
                  <a:pt x="31976" y="81968"/>
                </a:lnTo>
                <a:lnTo>
                  <a:pt x="36134" y="84717"/>
                </a:lnTo>
                <a:lnTo>
                  <a:pt x="43293" y="92851"/>
                </a:lnTo>
                <a:lnTo>
                  <a:pt x="47489" y="96735"/>
                </a:lnTo>
                <a:lnTo>
                  <a:pt x="52191" y="100277"/>
                </a:lnTo>
                <a:lnTo>
                  <a:pt x="57230" y="103590"/>
                </a:lnTo>
                <a:lnTo>
                  <a:pt x="63448" y="106751"/>
                </a:lnTo>
                <a:lnTo>
                  <a:pt x="70450" y="109812"/>
                </a:lnTo>
                <a:lnTo>
                  <a:pt x="77976" y="112804"/>
                </a:lnTo>
                <a:lnTo>
                  <a:pt x="83945" y="115752"/>
                </a:lnTo>
                <a:lnTo>
                  <a:pt x="88877" y="118670"/>
                </a:lnTo>
                <a:lnTo>
                  <a:pt x="93118" y="121567"/>
                </a:lnTo>
                <a:lnTo>
                  <a:pt x="97850" y="124451"/>
                </a:lnTo>
                <a:lnTo>
                  <a:pt x="102910" y="127326"/>
                </a:lnTo>
                <a:lnTo>
                  <a:pt x="113612" y="133061"/>
                </a:lnTo>
                <a:lnTo>
                  <a:pt x="124718" y="138785"/>
                </a:lnTo>
                <a:lnTo>
                  <a:pt x="130347" y="142598"/>
                </a:lnTo>
                <a:lnTo>
                  <a:pt x="136005" y="147044"/>
                </a:lnTo>
                <a:lnTo>
                  <a:pt x="141681" y="151913"/>
                </a:lnTo>
                <a:lnTo>
                  <a:pt x="147371" y="156112"/>
                </a:lnTo>
                <a:lnTo>
                  <a:pt x="153069" y="159864"/>
                </a:lnTo>
                <a:lnTo>
                  <a:pt x="158772" y="163317"/>
                </a:lnTo>
                <a:lnTo>
                  <a:pt x="164480" y="166572"/>
                </a:lnTo>
                <a:lnTo>
                  <a:pt x="175901" y="172729"/>
                </a:lnTo>
                <a:lnTo>
                  <a:pt x="180661" y="176657"/>
                </a:lnTo>
                <a:lnTo>
                  <a:pt x="184788" y="181180"/>
                </a:lnTo>
                <a:lnTo>
                  <a:pt x="191912" y="190334"/>
                </a:lnTo>
                <a:lnTo>
                  <a:pt x="198254" y="197577"/>
                </a:lnTo>
                <a:lnTo>
                  <a:pt x="204247" y="206511"/>
                </a:lnTo>
                <a:lnTo>
                  <a:pt x="207178" y="211561"/>
                </a:lnTo>
                <a:lnTo>
                  <a:pt x="212976" y="219711"/>
                </a:lnTo>
                <a:lnTo>
                  <a:pt x="218727" y="226509"/>
                </a:lnTo>
                <a:lnTo>
                  <a:pt x="224459" y="232705"/>
                </a:lnTo>
                <a:lnTo>
                  <a:pt x="226368" y="236643"/>
                </a:lnTo>
                <a:lnTo>
                  <a:pt x="227641" y="241174"/>
                </a:lnTo>
                <a:lnTo>
                  <a:pt x="229056" y="250335"/>
                </a:lnTo>
                <a:lnTo>
                  <a:pt x="229684" y="257582"/>
                </a:lnTo>
                <a:lnTo>
                  <a:pt x="228899" y="260848"/>
                </a:lnTo>
                <a:lnTo>
                  <a:pt x="224196" y="269995"/>
                </a:lnTo>
                <a:lnTo>
                  <a:pt x="222762" y="275844"/>
                </a:lnTo>
                <a:lnTo>
                  <a:pt x="221427" y="277785"/>
                </a:lnTo>
                <a:lnTo>
                  <a:pt x="219585" y="279079"/>
                </a:lnTo>
                <a:lnTo>
                  <a:pt x="217404" y="279942"/>
                </a:lnTo>
                <a:lnTo>
                  <a:pt x="209784" y="285707"/>
                </a:lnTo>
                <a:lnTo>
                  <a:pt x="206107" y="287218"/>
                </a:lnTo>
                <a:lnTo>
                  <a:pt x="201751" y="288225"/>
                </a:lnTo>
                <a:lnTo>
                  <a:pt x="196942" y="288896"/>
                </a:lnTo>
                <a:lnTo>
                  <a:pt x="189059" y="292183"/>
                </a:lnTo>
                <a:lnTo>
                  <a:pt x="182380" y="295866"/>
                </a:lnTo>
                <a:lnTo>
                  <a:pt x="176237" y="297502"/>
                </a:lnTo>
                <a:lnTo>
                  <a:pt x="172313" y="297939"/>
                </a:lnTo>
                <a:lnTo>
                  <a:pt x="167792" y="298230"/>
                </a:lnTo>
                <a:lnTo>
                  <a:pt x="162873" y="298424"/>
                </a:lnTo>
                <a:lnTo>
                  <a:pt x="159593" y="297601"/>
                </a:lnTo>
                <a:lnTo>
                  <a:pt x="157407" y="296100"/>
                </a:lnTo>
                <a:lnTo>
                  <a:pt x="155950" y="294146"/>
                </a:lnTo>
                <a:lnTo>
                  <a:pt x="154025" y="292844"/>
                </a:lnTo>
                <a:lnTo>
                  <a:pt x="149347" y="291397"/>
                </a:lnTo>
                <a:lnTo>
                  <a:pt x="147719" y="290059"/>
                </a:lnTo>
                <a:lnTo>
                  <a:pt x="146633" y="288214"/>
                </a:lnTo>
                <a:lnTo>
                  <a:pt x="145909" y="286032"/>
                </a:lnTo>
                <a:lnTo>
                  <a:pt x="144474" y="284577"/>
                </a:lnTo>
                <a:lnTo>
                  <a:pt x="142565" y="283607"/>
                </a:lnTo>
                <a:lnTo>
                  <a:pt x="140340" y="282960"/>
                </a:lnTo>
                <a:lnTo>
                  <a:pt x="138857" y="281577"/>
                </a:lnTo>
                <a:lnTo>
                  <a:pt x="137867" y="279702"/>
                </a:lnTo>
                <a:lnTo>
                  <a:pt x="136769" y="275079"/>
                </a:lnTo>
                <a:lnTo>
                  <a:pt x="136150" y="267121"/>
                </a:lnTo>
                <a:lnTo>
                  <a:pt x="135967" y="258731"/>
                </a:lnTo>
                <a:lnTo>
                  <a:pt x="135924" y="253058"/>
                </a:lnTo>
                <a:lnTo>
                  <a:pt x="136865" y="250212"/>
                </a:lnTo>
                <a:lnTo>
                  <a:pt x="140450" y="244510"/>
                </a:lnTo>
                <a:lnTo>
                  <a:pt x="142679" y="236260"/>
                </a:lnTo>
                <a:lnTo>
                  <a:pt x="143273" y="231393"/>
                </a:lnTo>
                <a:lnTo>
                  <a:pt x="145575" y="227196"/>
                </a:lnTo>
                <a:lnTo>
                  <a:pt x="156963" y="215786"/>
                </a:lnTo>
                <a:lnTo>
                  <a:pt x="160416" y="211076"/>
                </a:lnTo>
                <a:lnTo>
                  <a:pt x="163670" y="206032"/>
                </a:lnTo>
                <a:lnTo>
                  <a:pt x="167745" y="201716"/>
                </a:lnTo>
                <a:lnTo>
                  <a:pt x="172367" y="197886"/>
                </a:lnTo>
                <a:lnTo>
                  <a:pt x="177353" y="194381"/>
                </a:lnTo>
                <a:lnTo>
                  <a:pt x="185432" y="185406"/>
                </a:lnTo>
                <a:lnTo>
                  <a:pt x="188921" y="180345"/>
                </a:lnTo>
                <a:lnTo>
                  <a:pt x="195336" y="172183"/>
                </a:lnTo>
                <a:lnTo>
                  <a:pt x="198381" y="168673"/>
                </a:lnTo>
                <a:lnTo>
                  <a:pt x="202315" y="165380"/>
                </a:lnTo>
                <a:lnTo>
                  <a:pt x="206843" y="162232"/>
                </a:lnTo>
                <a:lnTo>
                  <a:pt x="211767" y="159181"/>
                </a:lnTo>
                <a:lnTo>
                  <a:pt x="219778" y="150711"/>
                </a:lnTo>
                <a:lnTo>
                  <a:pt x="226513" y="141550"/>
                </a:lnTo>
                <a:lnTo>
                  <a:pt x="232682" y="134303"/>
                </a:lnTo>
                <a:lnTo>
                  <a:pt x="238598" y="127907"/>
                </a:lnTo>
                <a:lnTo>
                  <a:pt x="244403" y="120937"/>
                </a:lnTo>
                <a:lnTo>
                  <a:pt x="247284" y="116411"/>
                </a:lnTo>
                <a:lnTo>
                  <a:pt x="252073" y="107255"/>
                </a:lnTo>
                <a:lnTo>
                  <a:pt x="254202" y="100011"/>
                </a:lnTo>
                <a:lnTo>
                  <a:pt x="257688" y="93616"/>
                </a:lnTo>
                <a:lnTo>
                  <a:pt x="259951" y="90577"/>
                </a:lnTo>
                <a:lnTo>
                  <a:pt x="262465" y="84661"/>
                </a:lnTo>
                <a:lnTo>
                  <a:pt x="264212" y="76125"/>
                </a:lnTo>
                <a:lnTo>
                  <a:pt x="264425" y="66829"/>
                </a:lnTo>
                <a:lnTo>
                  <a:pt x="264477" y="587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85"/>
          <p:cNvSpPr/>
          <p:nvPr/>
        </p:nvSpPr>
        <p:spPr>
          <a:xfrm>
            <a:off x="2634614" y="2940367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8220" y="0"/>
                </a:lnTo>
                <a:lnTo>
                  <a:pt x="3917" y="0"/>
                </a:lnTo>
                <a:lnTo>
                  <a:pt x="2612" y="953"/>
                </a:lnTo>
                <a:lnTo>
                  <a:pt x="1741" y="2540"/>
                </a:lnTo>
                <a:lnTo>
                  <a:pt x="344" y="7381"/>
                </a:lnTo>
                <a:lnTo>
                  <a:pt x="102" y="12770"/>
                </a:lnTo>
                <a:lnTo>
                  <a:pt x="1021" y="14229"/>
                </a:lnTo>
                <a:lnTo>
                  <a:pt x="2586" y="15201"/>
                </a:lnTo>
                <a:lnTo>
                  <a:pt x="4582" y="15849"/>
                </a:lnTo>
                <a:lnTo>
                  <a:pt x="5912" y="17234"/>
                </a:lnTo>
                <a:lnTo>
                  <a:pt x="6799" y="19109"/>
                </a:lnTo>
                <a:lnTo>
                  <a:pt x="7784" y="23733"/>
                </a:lnTo>
                <a:lnTo>
                  <a:pt x="8223" y="28963"/>
                </a:lnTo>
                <a:lnTo>
                  <a:pt x="8417" y="34463"/>
                </a:lnTo>
                <a:lnTo>
                  <a:pt x="8542" y="45754"/>
                </a:lnTo>
                <a:lnTo>
                  <a:pt x="8570" y="70249"/>
                </a:lnTo>
                <a:lnTo>
                  <a:pt x="7619" y="73503"/>
                </a:lnTo>
                <a:lnTo>
                  <a:pt x="4021" y="79658"/>
                </a:lnTo>
                <a:lnTo>
                  <a:pt x="2681" y="83585"/>
                </a:lnTo>
                <a:lnTo>
                  <a:pt x="1788" y="88109"/>
                </a:lnTo>
                <a:lnTo>
                  <a:pt x="1192" y="93029"/>
                </a:lnTo>
                <a:lnTo>
                  <a:pt x="795" y="97262"/>
                </a:lnTo>
                <a:lnTo>
                  <a:pt x="530" y="101036"/>
                </a:lnTo>
                <a:lnTo>
                  <a:pt x="353" y="104505"/>
                </a:lnTo>
                <a:lnTo>
                  <a:pt x="1188" y="108723"/>
                </a:lnTo>
                <a:lnTo>
                  <a:pt x="2697" y="113439"/>
                </a:lnTo>
                <a:lnTo>
                  <a:pt x="4656" y="118489"/>
                </a:lnTo>
                <a:lnTo>
                  <a:pt x="5962" y="123760"/>
                </a:lnTo>
                <a:lnTo>
                  <a:pt x="6832" y="129179"/>
                </a:lnTo>
                <a:lnTo>
                  <a:pt x="7412" y="134697"/>
                </a:lnTo>
                <a:lnTo>
                  <a:pt x="8752" y="139328"/>
                </a:lnTo>
                <a:lnTo>
                  <a:pt x="10597" y="143368"/>
                </a:lnTo>
                <a:lnTo>
                  <a:pt x="12780" y="147014"/>
                </a:lnTo>
                <a:lnTo>
                  <a:pt x="14235" y="150397"/>
                </a:lnTo>
                <a:lnTo>
                  <a:pt x="15852" y="156695"/>
                </a:lnTo>
                <a:lnTo>
                  <a:pt x="19111" y="162670"/>
                </a:lnTo>
                <a:lnTo>
                  <a:pt x="21313" y="165597"/>
                </a:lnTo>
                <a:lnTo>
                  <a:pt x="22781" y="169453"/>
                </a:lnTo>
                <a:lnTo>
                  <a:pt x="23760" y="173929"/>
                </a:lnTo>
                <a:lnTo>
                  <a:pt x="24413" y="178817"/>
                </a:lnTo>
                <a:lnTo>
                  <a:pt x="25800" y="182077"/>
                </a:lnTo>
                <a:lnTo>
                  <a:pt x="27678" y="184249"/>
                </a:lnTo>
                <a:lnTo>
                  <a:pt x="32304" y="187616"/>
                </a:lnTo>
                <a:lnTo>
                  <a:pt x="37535" y="192287"/>
                </a:lnTo>
                <a:lnTo>
                  <a:pt x="43035" y="197539"/>
                </a:lnTo>
                <a:lnTo>
                  <a:pt x="45835" y="200273"/>
                </a:lnTo>
                <a:lnTo>
                  <a:pt x="48654" y="202095"/>
                </a:lnTo>
                <a:lnTo>
                  <a:pt x="51486" y="203310"/>
                </a:lnTo>
                <a:lnTo>
                  <a:pt x="54327" y="204120"/>
                </a:lnTo>
                <a:lnTo>
                  <a:pt x="57173" y="204660"/>
                </a:lnTo>
                <a:lnTo>
                  <a:pt x="60023" y="205020"/>
                </a:lnTo>
                <a:lnTo>
                  <a:pt x="62875" y="205260"/>
                </a:lnTo>
                <a:lnTo>
                  <a:pt x="65730" y="205420"/>
                </a:lnTo>
                <a:lnTo>
                  <a:pt x="71441" y="205598"/>
                </a:lnTo>
                <a:lnTo>
                  <a:pt x="122842" y="205740"/>
                </a:lnTo>
                <a:lnTo>
                  <a:pt x="125710" y="204787"/>
                </a:lnTo>
                <a:lnTo>
                  <a:pt x="128574" y="203200"/>
                </a:lnTo>
                <a:lnTo>
                  <a:pt x="131436" y="201189"/>
                </a:lnTo>
                <a:lnTo>
                  <a:pt x="135249" y="199849"/>
                </a:lnTo>
                <a:lnTo>
                  <a:pt x="139697" y="198955"/>
                </a:lnTo>
                <a:lnTo>
                  <a:pt x="144566" y="198359"/>
                </a:lnTo>
                <a:lnTo>
                  <a:pt x="148765" y="197010"/>
                </a:lnTo>
                <a:lnTo>
                  <a:pt x="152517" y="195157"/>
                </a:lnTo>
                <a:lnTo>
                  <a:pt x="155971" y="192970"/>
                </a:lnTo>
                <a:lnTo>
                  <a:pt x="159226" y="191511"/>
                </a:lnTo>
                <a:lnTo>
                  <a:pt x="162348" y="190539"/>
                </a:lnTo>
                <a:lnTo>
                  <a:pt x="17145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86"/>
          <p:cNvSpPr/>
          <p:nvPr/>
        </p:nvSpPr>
        <p:spPr>
          <a:xfrm>
            <a:off x="2689683" y="2837497"/>
            <a:ext cx="4940" cy="8574"/>
          </a:xfrm>
          <a:custGeom>
            <a:avLst/>
            <a:gdLst/>
            <a:ahLst/>
            <a:cxnLst/>
            <a:rect l="0" t="0" r="0" b="0"/>
            <a:pathLst>
              <a:path w="4940" h="8574">
                <a:moveTo>
                  <a:pt x="4939" y="8573"/>
                </a:moveTo>
                <a:lnTo>
                  <a:pt x="388" y="4022"/>
                </a:lnTo>
                <a:lnTo>
                  <a:pt x="0" y="2681"/>
                </a:lnTo>
                <a:lnTo>
                  <a:pt x="694" y="1787"/>
                </a:lnTo>
                <a:lnTo>
                  <a:pt x="49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7"/>
          <p:cNvSpPr/>
          <p:nvPr/>
        </p:nvSpPr>
        <p:spPr>
          <a:xfrm>
            <a:off x="3063239" y="2880360"/>
            <a:ext cx="51437" cy="222886"/>
          </a:xfrm>
          <a:custGeom>
            <a:avLst/>
            <a:gdLst/>
            <a:ahLst/>
            <a:cxnLst/>
            <a:rect l="0" t="0" r="0" b="0"/>
            <a:pathLst>
              <a:path w="51437" h="222886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49"/>
                </a:lnTo>
                <a:lnTo>
                  <a:pt x="4551" y="41711"/>
                </a:lnTo>
                <a:lnTo>
                  <a:pt x="5892" y="45905"/>
                </a:lnTo>
                <a:lnTo>
                  <a:pt x="6786" y="49653"/>
                </a:lnTo>
                <a:lnTo>
                  <a:pt x="7381" y="53104"/>
                </a:lnTo>
                <a:lnTo>
                  <a:pt x="7779" y="57310"/>
                </a:lnTo>
                <a:lnTo>
                  <a:pt x="8043" y="62019"/>
                </a:lnTo>
                <a:lnTo>
                  <a:pt x="8338" y="72331"/>
                </a:lnTo>
                <a:lnTo>
                  <a:pt x="8542" y="95579"/>
                </a:lnTo>
                <a:lnTo>
                  <a:pt x="9505" y="99914"/>
                </a:lnTo>
                <a:lnTo>
                  <a:pt x="11099" y="104709"/>
                </a:lnTo>
                <a:lnTo>
                  <a:pt x="13115" y="109811"/>
                </a:lnTo>
                <a:lnTo>
                  <a:pt x="14458" y="114165"/>
                </a:lnTo>
                <a:lnTo>
                  <a:pt x="15354" y="118020"/>
                </a:lnTo>
                <a:lnTo>
                  <a:pt x="16349" y="124843"/>
                </a:lnTo>
                <a:lnTo>
                  <a:pt x="16792" y="131050"/>
                </a:lnTo>
                <a:lnTo>
                  <a:pt x="17862" y="134992"/>
                </a:lnTo>
                <a:lnTo>
                  <a:pt x="19528" y="139525"/>
                </a:lnTo>
                <a:lnTo>
                  <a:pt x="21591" y="144451"/>
                </a:lnTo>
                <a:lnTo>
                  <a:pt x="22967" y="149641"/>
                </a:lnTo>
                <a:lnTo>
                  <a:pt x="23884" y="155005"/>
                </a:lnTo>
                <a:lnTo>
                  <a:pt x="24495" y="160487"/>
                </a:lnTo>
                <a:lnTo>
                  <a:pt x="25855" y="165093"/>
                </a:lnTo>
                <a:lnTo>
                  <a:pt x="27715" y="169117"/>
                </a:lnTo>
                <a:lnTo>
                  <a:pt x="29907" y="172752"/>
                </a:lnTo>
                <a:lnTo>
                  <a:pt x="31368" y="176128"/>
                </a:lnTo>
                <a:lnTo>
                  <a:pt x="32342" y="179331"/>
                </a:lnTo>
                <a:lnTo>
                  <a:pt x="33425" y="185430"/>
                </a:lnTo>
                <a:lnTo>
                  <a:pt x="33906" y="191316"/>
                </a:lnTo>
                <a:lnTo>
                  <a:pt x="34986" y="194219"/>
                </a:lnTo>
                <a:lnTo>
                  <a:pt x="36660" y="197106"/>
                </a:lnTo>
                <a:lnTo>
                  <a:pt x="38727" y="199984"/>
                </a:lnTo>
                <a:lnTo>
                  <a:pt x="40106" y="202855"/>
                </a:lnTo>
                <a:lnTo>
                  <a:pt x="41638" y="208585"/>
                </a:lnTo>
                <a:lnTo>
                  <a:pt x="42500" y="212615"/>
                </a:lnTo>
                <a:lnTo>
                  <a:pt x="43574" y="214133"/>
                </a:lnTo>
                <a:lnTo>
                  <a:pt x="45241" y="216098"/>
                </a:lnTo>
                <a:lnTo>
                  <a:pt x="5143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88"/>
          <p:cNvSpPr/>
          <p:nvPr/>
        </p:nvSpPr>
        <p:spPr>
          <a:xfrm>
            <a:off x="2946858" y="2983230"/>
            <a:ext cx="270687" cy="25718"/>
          </a:xfrm>
          <a:custGeom>
            <a:avLst/>
            <a:gdLst/>
            <a:ahLst/>
            <a:cxnLst/>
            <a:rect l="0" t="0" r="0" b="0"/>
            <a:pathLst>
              <a:path w="270687" h="25718">
                <a:moveTo>
                  <a:pt x="4939" y="25717"/>
                </a:moveTo>
                <a:lnTo>
                  <a:pt x="0" y="25717"/>
                </a:lnTo>
                <a:lnTo>
                  <a:pt x="2109" y="25717"/>
                </a:lnTo>
                <a:lnTo>
                  <a:pt x="3052" y="24765"/>
                </a:lnTo>
                <a:lnTo>
                  <a:pt x="3681" y="23177"/>
                </a:lnTo>
                <a:lnTo>
                  <a:pt x="4101" y="21166"/>
                </a:lnTo>
                <a:lnTo>
                  <a:pt x="5332" y="19826"/>
                </a:lnTo>
                <a:lnTo>
                  <a:pt x="7106" y="18932"/>
                </a:lnTo>
                <a:lnTo>
                  <a:pt x="9241" y="18336"/>
                </a:lnTo>
                <a:lnTo>
                  <a:pt x="13522" y="17939"/>
                </a:lnTo>
                <a:lnTo>
                  <a:pt x="19234" y="17674"/>
                </a:lnTo>
                <a:lnTo>
                  <a:pt x="38384" y="17301"/>
                </a:lnTo>
                <a:lnTo>
                  <a:pt x="224466" y="17145"/>
                </a:lnTo>
                <a:lnTo>
                  <a:pt x="230348" y="16192"/>
                </a:lnTo>
                <a:lnTo>
                  <a:pt x="236174" y="14605"/>
                </a:lnTo>
                <a:lnTo>
                  <a:pt x="241963" y="12594"/>
                </a:lnTo>
                <a:lnTo>
                  <a:pt x="246775" y="11253"/>
                </a:lnTo>
                <a:lnTo>
                  <a:pt x="250935" y="10359"/>
                </a:lnTo>
                <a:lnTo>
                  <a:pt x="254662" y="9764"/>
                </a:lnTo>
                <a:lnTo>
                  <a:pt x="261342" y="9102"/>
                </a:lnTo>
                <a:lnTo>
                  <a:pt x="268841" y="8677"/>
                </a:lnTo>
                <a:lnTo>
                  <a:pt x="269456" y="7689"/>
                </a:lnTo>
                <a:lnTo>
                  <a:pt x="269866" y="6079"/>
                </a:lnTo>
                <a:lnTo>
                  <a:pt x="2706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9"/>
          <p:cNvSpPr/>
          <p:nvPr/>
        </p:nvSpPr>
        <p:spPr>
          <a:xfrm>
            <a:off x="3337668" y="2786167"/>
            <a:ext cx="257067" cy="171346"/>
          </a:xfrm>
          <a:custGeom>
            <a:avLst/>
            <a:gdLst/>
            <a:ahLst/>
            <a:cxnLst/>
            <a:rect l="0" t="0" r="0" b="0"/>
            <a:pathLst>
              <a:path w="257067" h="171346">
                <a:moveTo>
                  <a:pt x="42754" y="8468"/>
                </a:moveTo>
                <a:lnTo>
                  <a:pt x="42754" y="0"/>
                </a:lnTo>
                <a:lnTo>
                  <a:pt x="42754" y="21207"/>
                </a:lnTo>
                <a:lnTo>
                  <a:pt x="41802" y="23628"/>
                </a:lnTo>
                <a:lnTo>
                  <a:pt x="38203" y="28858"/>
                </a:lnTo>
                <a:lnTo>
                  <a:pt x="36863" y="32539"/>
                </a:lnTo>
                <a:lnTo>
                  <a:pt x="35969" y="36897"/>
                </a:lnTo>
                <a:lnTo>
                  <a:pt x="35373" y="41708"/>
                </a:lnTo>
                <a:lnTo>
                  <a:pt x="34976" y="45868"/>
                </a:lnTo>
                <a:lnTo>
                  <a:pt x="34711" y="49594"/>
                </a:lnTo>
                <a:lnTo>
                  <a:pt x="34535" y="53030"/>
                </a:lnTo>
                <a:lnTo>
                  <a:pt x="33464" y="56273"/>
                </a:lnTo>
                <a:lnTo>
                  <a:pt x="31798" y="59388"/>
                </a:lnTo>
                <a:lnTo>
                  <a:pt x="29735" y="62417"/>
                </a:lnTo>
                <a:lnTo>
                  <a:pt x="27407" y="65389"/>
                </a:lnTo>
                <a:lnTo>
                  <a:pt x="24903" y="68323"/>
                </a:lnTo>
                <a:lnTo>
                  <a:pt x="22281" y="71231"/>
                </a:lnTo>
                <a:lnTo>
                  <a:pt x="16828" y="77003"/>
                </a:lnTo>
                <a:lnTo>
                  <a:pt x="14039" y="79875"/>
                </a:lnTo>
                <a:lnTo>
                  <a:pt x="12181" y="82743"/>
                </a:lnTo>
                <a:lnTo>
                  <a:pt x="10942" y="85607"/>
                </a:lnTo>
                <a:lnTo>
                  <a:pt x="10116" y="88469"/>
                </a:lnTo>
                <a:lnTo>
                  <a:pt x="9565" y="91329"/>
                </a:lnTo>
                <a:lnTo>
                  <a:pt x="9198" y="94189"/>
                </a:lnTo>
                <a:lnTo>
                  <a:pt x="8954" y="97048"/>
                </a:lnTo>
                <a:lnTo>
                  <a:pt x="7838" y="99906"/>
                </a:lnTo>
                <a:lnTo>
                  <a:pt x="6142" y="102764"/>
                </a:lnTo>
                <a:lnTo>
                  <a:pt x="1126" y="109644"/>
                </a:lnTo>
                <a:lnTo>
                  <a:pt x="440" y="113125"/>
                </a:lnTo>
                <a:lnTo>
                  <a:pt x="135" y="117847"/>
                </a:lnTo>
                <a:lnTo>
                  <a:pt x="0" y="123121"/>
                </a:lnTo>
                <a:lnTo>
                  <a:pt x="916" y="124908"/>
                </a:lnTo>
                <a:lnTo>
                  <a:pt x="2480" y="126100"/>
                </a:lnTo>
                <a:lnTo>
                  <a:pt x="4474" y="126894"/>
                </a:lnTo>
                <a:lnTo>
                  <a:pt x="9231" y="130316"/>
                </a:lnTo>
                <a:lnTo>
                  <a:pt x="11833" y="132563"/>
                </a:lnTo>
                <a:lnTo>
                  <a:pt x="14520" y="134060"/>
                </a:lnTo>
                <a:lnTo>
                  <a:pt x="20046" y="135724"/>
                </a:lnTo>
                <a:lnTo>
                  <a:pt x="23805" y="136168"/>
                </a:lnTo>
                <a:lnTo>
                  <a:pt x="28216" y="136464"/>
                </a:lnTo>
                <a:lnTo>
                  <a:pt x="33062" y="136661"/>
                </a:lnTo>
                <a:lnTo>
                  <a:pt x="38198" y="137745"/>
                </a:lnTo>
                <a:lnTo>
                  <a:pt x="43527" y="139420"/>
                </a:lnTo>
                <a:lnTo>
                  <a:pt x="48984" y="141489"/>
                </a:lnTo>
                <a:lnTo>
                  <a:pt x="54527" y="142869"/>
                </a:lnTo>
                <a:lnTo>
                  <a:pt x="60128" y="143788"/>
                </a:lnTo>
                <a:lnTo>
                  <a:pt x="65767" y="144401"/>
                </a:lnTo>
                <a:lnTo>
                  <a:pt x="73336" y="145762"/>
                </a:lnTo>
                <a:lnTo>
                  <a:pt x="82192" y="147623"/>
                </a:lnTo>
                <a:lnTo>
                  <a:pt x="91906" y="149815"/>
                </a:lnTo>
                <a:lnTo>
                  <a:pt x="100287" y="151277"/>
                </a:lnTo>
                <a:lnTo>
                  <a:pt x="107779" y="152251"/>
                </a:lnTo>
                <a:lnTo>
                  <a:pt x="114679" y="152901"/>
                </a:lnTo>
                <a:lnTo>
                  <a:pt x="123089" y="153334"/>
                </a:lnTo>
                <a:lnTo>
                  <a:pt x="142593" y="153815"/>
                </a:lnTo>
                <a:lnTo>
                  <a:pt x="151224" y="154896"/>
                </a:lnTo>
                <a:lnTo>
                  <a:pt x="158882" y="156569"/>
                </a:lnTo>
                <a:lnTo>
                  <a:pt x="165892" y="158637"/>
                </a:lnTo>
                <a:lnTo>
                  <a:pt x="173424" y="160015"/>
                </a:lnTo>
                <a:lnTo>
                  <a:pt x="181303" y="160934"/>
                </a:lnTo>
                <a:lnTo>
                  <a:pt x="195771" y="161956"/>
                </a:lnTo>
                <a:lnTo>
                  <a:pt x="205376" y="162409"/>
                </a:lnTo>
                <a:lnTo>
                  <a:pt x="225242" y="162665"/>
                </a:lnTo>
                <a:lnTo>
                  <a:pt x="230135" y="163653"/>
                </a:lnTo>
                <a:lnTo>
                  <a:pt x="233397" y="165265"/>
                </a:lnTo>
                <a:lnTo>
                  <a:pt x="235572" y="167292"/>
                </a:lnTo>
                <a:lnTo>
                  <a:pt x="237974" y="168643"/>
                </a:lnTo>
                <a:lnTo>
                  <a:pt x="244954" y="170544"/>
                </a:lnTo>
                <a:lnTo>
                  <a:pt x="248028" y="171240"/>
                </a:lnTo>
                <a:lnTo>
                  <a:pt x="255834" y="171336"/>
                </a:lnTo>
                <a:lnTo>
                  <a:pt x="257066" y="171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0"/>
          <p:cNvSpPr/>
          <p:nvPr/>
        </p:nvSpPr>
        <p:spPr>
          <a:xfrm>
            <a:off x="3500437" y="2811780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34290" y="0"/>
                </a:moveTo>
                <a:lnTo>
                  <a:pt x="29740" y="0"/>
                </a:lnTo>
                <a:lnTo>
                  <a:pt x="28398" y="952"/>
                </a:lnTo>
                <a:lnTo>
                  <a:pt x="27505" y="2540"/>
                </a:lnTo>
                <a:lnTo>
                  <a:pt x="26512" y="6844"/>
                </a:lnTo>
                <a:lnTo>
                  <a:pt x="25953" y="15574"/>
                </a:lnTo>
                <a:lnTo>
                  <a:pt x="25822" y="24702"/>
                </a:lnTo>
                <a:lnTo>
                  <a:pt x="26740" y="28850"/>
                </a:lnTo>
                <a:lnTo>
                  <a:pt x="28304" y="32568"/>
                </a:lnTo>
                <a:lnTo>
                  <a:pt x="30299" y="35999"/>
                </a:lnTo>
                <a:lnTo>
                  <a:pt x="31630" y="40192"/>
                </a:lnTo>
                <a:lnTo>
                  <a:pt x="32516" y="44892"/>
                </a:lnTo>
                <a:lnTo>
                  <a:pt x="33108" y="49930"/>
                </a:lnTo>
                <a:lnTo>
                  <a:pt x="32549" y="55195"/>
                </a:lnTo>
                <a:lnTo>
                  <a:pt x="31224" y="60609"/>
                </a:lnTo>
                <a:lnTo>
                  <a:pt x="29389" y="66123"/>
                </a:lnTo>
                <a:lnTo>
                  <a:pt x="28165" y="72657"/>
                </a:lnTo>
                <a:lnTo>
                  <a:pt x="27349" y="79871"/>
                </a:lnTo>
                <a:lnTo>
                  <a:pt x="26805" y="87537"/>
                </a:lnTo>
                <a:lnTo>
                  <a:pt x="26443" y="95505"/>
                </a:lnTo>
                <a:lnTo>
                  <a:pt x="26040" y="111979"/>
                </a:lnTo>
                <a:lnTo>
                  <a:pt x="24980" y="119420"/>
                </a:lnTo>
                <a:lnTo>
                  <a:pt x="23321" y="126286"/>
                </a:lnTo>
                <a:lnTo>
                  <a:pt x="21262" y="132768"/>
                </a:lnTo>
                <a:lnTo>
                  <a:pt x="19890" y="138994"/>
                </a:lnTo>
                <a:lnTo>
                  <a:pt x="18975" y="145050"/>
                </a:lnTo>
                <a:lnTo>
                  <a:pt x="18365" y="150993"/>
                </a:lnTo>
                <a:lnTo>
                  <a:pt x="17959" y="157811"/>
                </a:lnTo>
                <a:lnTo>
                  <a:pt x="17507" y="173008"/>
                </a:lnTo>
                <a:lnTo>
                  <a:pt x="16433" y="180109"/>
                </a:lnTo>
                <a:lnTo>
                  <a:pt x="14766" y="186747"/>
                </a:lnTo>
                <a:lnTo>
                  <a:pt x="12701" y="193078"/>
                </a:lnTo>
                <a:lnTo>
                  <a:pt x="11325" y="199203"/>
                </a:lnTo>
                <a:lnTo>
                  <a:pt x="10408" y="205192"/>
                </a:lnTo>
                <a:lnTo>
                  <a:pt x="9796" y="211089"/>
                </a:lnTo>
                <a:lnTo>
                  <a:pt x="8436" y="216926"/>
                </a:lnTo>
                <a:lnTo>
                  <a:pt x="6576" y="222722"/>
                </a:lnTo>
                <a:lnTo>
                  <a:pt x="4384" y="228491"/>
                </a:lnTo>
                <a:lnTo>
                  <a:pt x="2923" y="234242"/>
                </a:lnTo>
                <a:lnTo>
                  <a:pt x="1948" y="239982"/>
                </a:lnTo>
                <a:lnTo>
                  <a:pt x="1299" y="245713"/>
                </a:lnTo>
                <a:lnTo>
                  <a:pt x="866" y="251438"/>
                </a:lnTo>
                <a:lnTo>
                  <a:pt x="577" y="257160"/>
                </a:lnTo>
                <a:lnTo>
                  <a:pt x="171" y="271775"/>
                </a:lnTo>
                <a:lnTo>
                  <a:pt x="15" y="29378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1"/>
          <p:cNvSpPr/>
          <p:nvPr/>
        </p:nvSpPr>
        <p:spPr>
          <a:xfrm>
            <a:off x="3735842" y="2726055"/>
            <a:ext cx="167504" cy="377191"/>
          </a:xfrm>
          <a:custGeom>
            <a:avLst/>
            <a:gdLst/>
            <a:ahLst/>
            <a:cxnLst/>
            <a:rect l="0" t="0" r="0" b="0"/>
            <a:pathLst>
              <a:path w="167504" h="377191">
                <a:moveTo>
                  <a:pt x="167503" y="0"/>
                </a:moveTo>
                <a:lnTo>
                  <a:pt x="167503" y="4551"/>
                </a:lnTo>
                <a:lnTo>
                  <a:pt x="166550" y="5891"/>
                </a:lnTo>
                <a:lnTo>
                  <a:pt x="164963" y="6785"/>
                </a:lnTo>
                <a:lnTo>
                  <a:pt x="162952" y="7380"/>
                </a:lnTo>
                <a:lnTo>
                  <a:pt x="161611" y="8730"/>
                </a:lnTo>
                <a:lnTo>
                  <a:pt x="160717" y="10582"/>
                </a:lnTo>
                <a:lnTo>
                  <a:pt x="160121" y="12770"/>
                </a:lnTo>
                <a:lnTo>
                  <a:pt x="158772" y="14228"/>
                </a:lnTo>
                <a:lnTo>
                  <a:pt x="156920" y="15200"/>
                </a:lnTo>
                <a:lnTo>
                  <a:pt x="154732" y="15848"/>
                </a:lnTo>
                <a:lnTo>
                  <a:pt x="149762" y="19109"/>
                </a:lnTo>
                <a:lnTo>
                  <a:pt x="147103" y="21311"/>
                </a:lnTo>
                <a:lnTo>
                  <a:pt x="144378" y="24685"/>
                </a:lnTo>
                <a:lnTo>
                  <a:pt x="141609" y="28839"/>
                </a:lnTo>
                <a:lnTo>
                  <a:pt x="138810" y="33513"/>
                </a:lnTo>
                <a:lnTo>
                  <a:pt x="135992" y="37582"/>
                </a:lnTo>
                <a:lnTo>
                  <a:pt x="133160" y="41247"/>
                </a:lnTo>
                <a:lnTo>
                  <a:pt x="130320" y="44643"/>
                </a:lnTo>
                <a:lnTo>
                  <a:pt x="127474" y="47859"/>
                </a:lnTo>
                <a:lnTo>
                  <a:pt x="121772" y="53973"/>
                </a:lnTo>
                <a:lnTo>
                  <a:pt x="118918" y="57889"/>
                </a:lnTo>
                <a:lnTo>
                  <a:pt x="116063" y="62405"/>
                </a:lnTo>
                <a:lnTo>
                  <a:pt x="113207" y="67321"/>
                </a:lnTo>
                <a:lnTo>
                  <a:pt x="110350" y="72503"/>
                </a:lnTo>
                <a:lnTo>
                  <a:pt x="104637" y="83341"/>
                </a:lnTo>
                <a:lnTo>
                  <a:pt x="78920" y="134314"/>
                </a:lnTo>
                <a:lnTo>
                  <a:pt x="75110" y="140025"/>
                </a:lnTo>
                <a:lnTo>
                  <a:pt x="70665" y="145738"/>
                </a:lnTo>
                <a:lnTo>
                  <a:pt x="65797" y="151451"/>
                </a:lnTo>
                <a:lnTo>
                  <a:pt x="61599" y="157164"/>
                </a:lnTo>
                <a:lnTo>
                  <a:pt x="57847" y="162879"/>
                </a:lnTo>
                <a:lnTo>
                  <a:pt x="54394" y="168593"/>
                </a:lnTo>
                <a:lnTo>
                  <a:pt x="51140" y="174308"/>
                </a:lnTo>
                <a:lnTo>
                  <a:pt x="44983" y="185738"/>
                </a:lnTo>
                <a:lnTo>
                  <a:pt x="36162" y="202882"/>
                </a:lnTo>
                <a:lnTo>
                  <a:pt x="33270" y="209550"/>
                </a:lnTo>
                <a:lnTo>
                  <a:pt x="30389" y="216852"/>
                </a:lnTo>
                <a:lnTo>
                  <a:pt x="27516" y="224578"/>
                </a:lnTo>
                <a:lnTo>
                  <a:pt x="25600" y="231633"/>
                </a:lnTo>
                <a:lnTo>
                  <a:pt x="24324" y="238242"/>
                </a:lnTo>
                <a:lnTo>
                  <a:pt x="23473" y="244553"/>
                </a:lnTo>
                <a:lnTo>
                  <a:pt x="21953" y="250665"/>
                </a:lnTo>
                <a:lnTo>
                  <a:pt x="19987" y="256645"/>
                </a:lnTo>
                <a:lnTo>
                  <a:pt x="15263" y="268369"/>
                </a:lnTo>
                <a:lnTo>
                  <a:pt x="12669" y="274163"/>
                </a:lnTo>
                <a:lnTo>
                  <a:pt x="8200" y="285680"/>
                </a:lnTo>
                <a:lnTo>
                  <a:pt x="6214" y="297149"/>
                </a:lnTo>
                <a:lnTo>
                  <a:pt x="2791" y="306056"/>
                </a:lnTo>
                <a:lnTo>
                  <a:pt x="545" y="309765"/>
                </a:lnTo>
                <a:lnTo>
                  <a:pt x="0" y="314142"/>
                </a:lnTo>
                <a:lnTo>
                  <a:pt x="1934" y="324086"/>
                </a:lnTo>
                <a:lnTo>
                  <a:pt x="5969" y="332316"/>
                </a:lnTo>
                <a:lnTo>
                  <a:pt x="10937" y="339148"/>
                </a:lnTo>
                <a:lnTo>
                  <a:pt x="13596" y="342304"/>
                </a:lnTo>
                <a:lnTo>
                  <a:pt x="16321" y="345360"/>
                </a:lnTo>
                <a:lnTo>
                  <a:pt x="19090" y="347397"/>
                </a:lnTo>
                <a:lnTo>
                  <a:pt x="21888" y="348755"/>
                </a:lnTo>
                <a:lnTo>
                  <a:pt x="24706" y="349661"/>
                </a:lnTo>
                <a:lnTo>
                  <a:pt x="28490" y="351217"/>
                </a:lnTo>
                <a:lnTo>
                  <a:pt x="32918" y="353207"/>
                </a:lnTo>
                <a:lnTo>
                  <a:pt x="42917" y="357958"/>
                </a:lnTo>
                <a:lnTo>
                  <a:pt x="53711" y="363245"/>
                </a:lnTo>
                <a:lnTo>
                  <a:pt x="58304" y="365036"/>
                </a:lnTo>
                <a:lnTo>
                  <a:pt x="62319" y="366229"/>
                </a:lnTo>
                <a:lnTo>
                  <a:pt x="65947" y="367025"/>
                </a:lnTo>
                <a:lnTo>
                  <a:pt x="70272" y="368509"/>
                </a:lnTo>
                <a:lnTo>
                  <a:pt x="75059" y="370450"/>
                </a:lnTo>
                <a:lnTo>
                  <a:pt x="80156" y="372696"/>
                </a:lnTo>
                <a:lnTo>
                  <a:pt x="85460" y="374194"/>
                </a:lnTo>
                <a:lnTo>
                  <a:pt x="90900" y="375193"/>
                </a:lnTo>
                <a:lnTo>
                  <a:pt x="96431" y="375858"/>
                </a:lnTo>
                <a:lnTo>
                  <a:pt x="102024" y="376302"/>
                </a:lnTo>
                <a:lnTo>
                  <a:pt x="107658" y="376598"/>
                </a:lnTo>
                <a:lnTo>
                  <a:pt x="122148" y="377014"/>
                </a:lnTo>
                <a:lnTo>
                  <a:pt x="144497" y="377179"/>
                </a:lnTo>
                <a:lnTo>
                  <a:pt x="15893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92"/>
          <p:cNvSpPr/>
          <p:nvPr/>
        </p:nvSpPr>
        <p:spPr>
          <a:xfrm>
            <a:off x="3954779" y="2948939"/>
            <a:ext cx="179906" cy="25719"/>
          </a:xfrm>
          <a:custGeom>
            <a:avLst/>
            <a:gdLst/>
            <a:ahLst/>
            <a:cxnLst/>
            <a:rect l="0" t="0" r="0" b="0"/>
            <a:pathLst>
              <a:path w="179906" h="25719">
                <a:moveTo>
                  <a:pt x="0" y="25718"/>
                </a:moveTo>
                <a:lnTo>
                  <a:pt x="7382" y="18337"/>
                </a:lnTo>
                <a:lnTo>
                  <a:pt x="10584" y="17675"/>
                </a:lnTo>
                <a:lnTo>
                  <a:pt x="15182" y="17381"/>
                </a:lnTo>
                <a:lnTo>
                  <a:pt x="20400" y="17250"/>
                </a:lnTo>
                <a:lnTo>
                  <a:pt x="128841" y="17146"/>
                </a:lnTo>
                <a:lnTo>
                  <a:pt x="132567" y="16193"/>
                </a:lnTo>
                <a:lnTo>
                  <a:pt x="136003" y="14606"/>
                </a:lnTo>
                <a:lnTo>
                  <a:pt x="139246" y="12595"/>
                </a:lnTo>
                <a:lnTo>
                  <a:pt x="142361" y="11254"/>
                </a:lnTo>
                <a:lnTo>
                  <a:pt x="145390" y="10360"/>
                </a:lnTo>
                <a:lnTo>
                  <a:pt x="148362" y="9765"/>
                </a:lnTo>
                <a:lnTo>
                  <a:pt x="151296" y="9368"/>
                </a:lnTo>
                <a:lnTo>
                  <a:pt x="154204" y="9103"/>
                </a:lnTo>
                <a:lnTo>
                  <a:pt x="157095" y="8926"/>
                </a:lnTo>
                <a:lnTo>
                  <a:pt x="162848" y="8730"/>
                </a:lnTo>
                <a:lnTo>
                  <a:pt x="171270" y="8594"/>
                </a:lnTo>
                <a:lnTo>
                  <a:pt x="175497" y="8582"/>
                </a:lnTo>
                <a:lnTo>
                  <a:pt x="177006" y="7627"/>
                </a:lnTo>
                <a:lnTo>
                  <a:pt x="178012" y="6037"/>
                </a:lnTo>
                <a:lnTo>
                  <a:pt x="179905" y="354"/>
                </a:lnTo>
                <a:lnTo>
                  <a:pt x="175437" y="1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93"/>
          <p:cNvSpPr/>
          <p:nvPr/>
        </p:nvSpPr>
        <p:spPr>
          <a:xfrm>
            <a:off x="4229100" y="2803207"/>
            <a:ext cx="68580" cy="282894"/>
          </a:xfrm>
          <a:custGeom>
            <a:avLst/>
            <a:gdLst/>
            <a:ahLst/>
            <a:cxnLst/>
            <a:rect l="0" t="0" r="0" b="0"/>
            <a:pathLst>
              <a:path w="68580" h="282894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4"/>
                </a:lnTo>
                <a:lnTo>
                  <a:pt x="5891" y="37402"/>
                </a:lnTo>
                <a:lnTo>
                  <a:pt x="7380" y="44563"/>
                </a:lnTo>
                <a:lnTo>
                  <a:pt x="7778" y="48759"/>
                </a:lnTo>
                <a:lnTo>
                  <a:pt x="8042" y="53461"/>
                </a:lnTo>
                <a:lnTo>
                  <a:pt x="8219" y="58501"/>
                </a:lnTo>
                <a:lnTo>
                  <a:pt x="9289" y="63766"/>
                </a:lnTo>
                <a:lnTo>
                  <a:pt x="10955" y="69181"/>
                </a:lnTo>
                <a:lnTo>
                  <a:pt x="13018" y="74695"/>
                </a:lnTo>
                <a:lnTo>
                  <a:pt x="14394" y="80277"/>
                </a:lnTo>
                <a:lnTo>
                  <a:pt x="15311" y="85903"/>
                </a:lnTo>
                <a:lnTo>
                  <a:pt x="15922" y="91559"/>
                </a:lnTo>
                <a:lnTo>
                  <a:pt x="17282" y="97234"/>
                </a:lnTo>
                <a:lnTo>
                  <a:pt x="19141" y="102923"/>
                </a:lnTo>
                <a:lnTo>
                  <a:pt x="21333" y="108620"/>
                </a:lnTo>
                <a:lnTo>
                  <a:pt x="22794" y="114323"/>
                </a:lnTo>
                <a:lnTo>
                  <a:pt x="23769" y="120031"/>
                </a:lnTo>
                <a:lnTo>
                  <a:pt x="24418" y="125740"/>
                </a:lnTo>
                <a:lnTo>
                  <a:pt x="24851" y="131452"/>
                </a:lnTo>
                <a:lnTo>
                  <a:pt x="25140" y="137165"/>
                </a:lnTo>
                <a:lnTo>
                  <a:pt x="25332" y="142878"/>
                </a:lnTo>
                <a:lnTo>
                  <a:pt x="26413" y="148592"/>
                </a:lnTo>
                <a:lnTo>
                  <a:pt x="28086" y="154306"/>
                </a:lnTo>
                <a:lnTo>
                  <a:pt x="30154" y="160021"/>
                </a:lnTo>
                <a:lnTo>
                  <a:pt x="31532" y="165736"/>
                </a:lnTo>
                <a:lnTo>
                  <a:pt x="32451" y="171451"/>
                </a:lnTo>
                <a:lnTo>
                  <a:pt x="33064" y="177165"/>
                </a:lnTo>
                <a:lnTo>
                  <a:pt x="34425" y="182880"/>
                </a:lnTo>
                <a:lnTo>
                  <a:pt x="36285" y="188595"/>
                </a:lnTo>
                <a:lnTo>
                  <a:pt x="38477" y="194310"/>
                </a:lnTo>
                <a:lnTo>
                  <a:pt x="40892" y="199073"/>
                </a:lnTo>
                <a:lnTo>
                  <a:pt x="43453" y="203200"/>
                </a:lnTo>
                <a:lnTo>
                  <a:pt x="46114" y="206904"/>
                </a:lnTo>
                <a:lnTo>
                  <a:pt x="47887" y="211279"/>
                </a:lnTo>
                <a:lnTo>
                  <a:pt x="49069" y="216100"/>
                </a:lnTo>
                <a:lnTo>
                  <a:pt x="49858" y="221219"/>
                </a:lnTo>
                <a:lnTo>
                  <a:pt x="50734" y="229447"/>
                </a:lnTo>
                <a:lnTo>
                  <a:pt x="51123" y="236279"/>
                </a:lnTo>
                <a:lnTo>
                  <a:pt x="51296" y="242491"/>
                </a:lnTo>
                <a:lnTo>
                  <a:pt x="52295" y="246433"/>
                </a:lnTo>
                <a:lnTo>
                  <a:pt x="53913" y="250966"/>
                </a:lnTo>
                <a:lnTo>
                  <a:pt x="58804" y="262828"/>
                </a:lnTo>
                <a:lnTo>
                  <a:pt x="59769" y="271062"/>
                </a:lnTo>
                <a:lnTo>
                  <a:pt x="59901" y="272872"/>
                </a:lnTo>
                <a:lnTo>
                  <a:pt x="60889" y="273355"/>
                </a:lnTo>
                <a:lnTo>
                  <a:pt x="62500" y="273676"/>
                </a:lnTo>
                <a:lnTo>
                  <a:pt x="64527" y="273891"/>
                </a:lnTo>
                <a:lnTo>
                  <a:pt x="65878" y="274987"/>
                </a:lnTo>
                <a:lnTo>
                  <a:pt x="66778" y="276669"/>
                </a:lnTo>
                <a:lnTo>
                  <a:pt x="68579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94"/>
          <p:cNvSpPr/>
          <p:nvPr/>
        </p:nvSpPr>
        <p:spPr>
          <a:xfrm>
            <a:off x="4366259" y="2763978"/>
            <a:ext cx="179976" cy="364985"/>
          </a:xfrm>
          <a:custGeom>
            <a:avLst/>
            <a:gdLst/>
            <a:ahLst/>
            <a:cxnLst/>
            <a:rect l="0" t="0" r="0" b="0"/>
            <a:pathLst>
              <a:path w="179976" h="364985">
                <a:moveTo>
                  <a:pt x="0" y="4939"/>
                </a:moveTo>
                <a:lnTo>
                  <a:pt x="0" y="388"/>
                </a:lnTo>
                <a:lnTo>
                  <a:pt x="953" y="0"/>
                </a:lnTo>
                <a:lnTo>
                  <a:pt x="2541" y="694"/>
                </a:lnTo>
                <a:lnTo>
                  <a:pt x="7382" y="4101"/>
                </a:lnTo>
                <a:lnTo>
                  <a:pt x="10584" y="4566"/>
                </a:lnTo>
                <a:lnTo>
                  <a:pt x="12771" y="4690"/>
                </a:lnTo>
                <a:lnTo>
                  <a:pt x="15182" y="5726"/>
                </a:lnTo>
                <a:lnTo>
                  <a:pt x="24078" y="11734"/>
                </a:lnTo>
                <a:lnTo>
                  <a:pt x="28435" y="14232"/>
                </a:lnTo>
                <a:lnTo>
                  <a:pt x="33244" y="16849"/>
                </a:lnTo>
                <a:lnTo>
                  <a:pt x="39308" y="20499"/>
                </a:lnTo>
                <a:lnTo>
                  <a:pt x="53665" y="29635"/>
                </a:lnTo>
                <a:lnTo>
                  <a:pt x="60542" y="34738"/>
                </a:lnTo>
                <a:lnTo>
                  <a:pt x="67032" y="40045"/>
                </a:lnTo>
                <a:lnTo>
                  <a:pt x="73263" y="45488"/>
                </a:lnTo>
                <a:lnTo>
                  <a:pt x="80275" y="51022"/>
                </a:lnTo>
                <a:lnTo>
                  <a:pt x="87807" y="56616"/>
                </a:lnTo>
                <a:lnTo>
                  <a:pt x="95686" y="62250"/>
                </a:lnTo>
                <a:lnTo>
                  <a:pt x="102843" y="67911"/>
                </a:lnTo>
                <a:lnTo>
                  <a:pt x="109520" y="73591"/>
                </a:lnTo>
                <a:lnTo>
                  <a:pt x="115876" y="79282"/>
                </a:lnTo>
                <a:lnTo>
                  <a:pt x="128018" y="90685"/>
                </a:lnTo>
                <a:lnTo>
                  <a:pt x="133923" y="96393"/>
                </a:lnTo>
                <a:lnTo>
                  <a:pt x="139765" y="103056"/>
                </a:lnTo>
                <a:lnTo>
                  <a:pt x="145564" y="110355"/>
                </a:lnTo>
                <a:lnTo>
                  <a:pt x="151336" y="118079"/>
                </a:lnTo>
                <a:lnTo>
                  <a:pt x="156136" y="125133"/>
                </a:lnTo>
                <a:lnTo>
                  <a:pt x="160288" y="131741"/>
                </a:lnTo>
                <a:lnTo>
                  <a:pt x="164009" y="138051"/>
                </a:lnTo>
                <a:lnTo>
                  <a:pt x="167442" y="145115"/>
                </a:lnTo>
                <a:lnTo>
                  <a:pt x="170683" y="152683"/>
                </a:lnTo>
                <a:lnTo>
                  <a:pt x="173797" y="160585"/>
                </a:lnTo>
                <a:lnTo>
                  <a:pt x="175872" y="167758"/>
                </a:lnTo>
                <a:lnTo>
                  <a:pt x="177256" y="174445"/>
                </a:lnTo>
                <a:lnTo>
                  <a:pt x="178178" y="180808"/>
                </a:lnTo>
                <a:lnTo>
                  <a:pt x="178793" y="186955"/>
                </a:lnTo>
                <a:lnTo>
                  <a:pt x="179203" y="192958"/>
                </a:lnTo>
                <a:lnTo>
                  <a:pt x="179476" y="198865"/>
                </a:lnTo>
                <a:lnTo>
                  <a:pt x="179780" y="213049"/>
                </a:lnTo>
                <a:lnTo>
                  <a:pt x="179975" y="240886"/>
                </a:lnTo>
                <a:lnTo>
                  <a:pt x="179038" y="247010"/>
                </a:lnTo>
                <a:lnTo>
                  <a:pt x="177462" y="252997"/>
                </a:lnTo>
                <a:lnTo>
                  <a:pt x="175458" y="258894"/>
                </a:lnTo>
                <a:lnTo>
                  <a:pt x="172217" y="263777"/>
                </a:lnTo>
                <a:lnTo>
                  <a:pt x="168152" y="267985"/>
                </a:lnTo>
                <a:lnTo>
                  <a:pt x="163536" y="271743"/>
                </a:lnTo>
                <a:lnTo>
                  <a:pt x="159507" y="276153"/>
                </a:lnTo>
                <a:lnTo>
                  <a:pt x="155868" y="280999"/>
                </a:lnTo>
                <a:lnTo>
                  <a:pt x="152490" y="286134"/>
                </a:lnTo>
                <a:lnTo>
                  <a:pt x="148332" y="291462"/>
                </a:lnTo>
                <a:lnTo>
                  <a:pt x="143656" y="296919"/>
                </a:lnTo>
                <a:lnTo>
                  <a:pt x="138633" y="302463"/>
                </a:lnTo>
                <a:lnTo>
                  <a:pt x="133380" y="307111"/>
                </a:lnTo>
                <a:lnTo>
                  <a:pt x="127973" y="311162"/>
                </a:lnTo>
                <a:lnTo>
                  <a:pt x="122463" y="314815"/>
                </a:lnTo>
                <a:lnTo>
                  <a:pt x="117837" y="318203"/>
                </a:lnTo>
                <a:lnTo>
                  <a:pt x="113801" y="321414"/>
                </a:lnTo>
                <a:lnTo>
                  <a:pt x="110158" y="324507"/>
                </a:lnTo>
                <a:lnTo>
                  <a:pt x="105824" y="327522"/>
                </a:lnTo>
                <a:lnTo>
                  <a:pt x="101029" y="330485"/>
                </a:lnTo>
                <a:lnTo>
                  <a:pt x="95928" y="333412"/>
                </a:lnTo>
                <a:lnTo>
                  <a:pt x="91575" y="336316"/>
                </a:lnTo>
                <a:lnTo>
                  <a:pt x="87720" y="339205"/>
                </a:lnTo>
                <a:lnTo>
                  <a:pt x="84198" y="342083"/>
                </a:lnTo>
                <a:lnTo>
                  <a:pt x="80897" y="344954"/>
                </a:lnTo>
                <a:lnTo>
                  <a:pt x="77744" y="347821"/>
                </a:lnTo>
                <a:lnTo>
                  <a:pt x="74690" y="350684"/>
                </a:lnTo>
                <a:lnTo>
                  <a:pt x="71701" y="352593"/>
                </a:lnTo>
                <a:lnTo>
                  <a:pt x="68756" y="353866"/>
                </a:lnTo>
                <a:lnTo>
                  <a:pt x="61736" y="355909"/>
                </a:lnTo>
                <a:lnTo>
                  <a:pt x="58236" y="358728"/>
                </a:lnTo>
                <a:lnTo>
                  <a:pt x="51436" y="3649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95"/>
          <p:cNvSpPr/>
          <p:nvPr/>
        </p:nvSpPr>
        <p:spPr>
          <a:xfrm>
            <a:off x="1228724" y="3231832"/>
            <a:ext cx="3154681" cy="85726"/>
          </a:xfrm>
          <a:custGeom>
            <a:avLst/>
            <a:gdLst/>
            <a:ahLst/>
            <a:cxnLst/>
            <a:rect l="0" t="0" r="0" b="0"/>
            <a:pathLst>
              <a:path w="3154681" h="85726">
                <a:moveTo>
                  <a:pt x="0" y="85725"/>
                </a:moveTo>
                <a:lnTo>
                  <a:pt x="0" y="81174"/>
                </a:lnTo>
                <a:lnTo>
                  <a:pt x="953" y="79834"/>
                </a:lnTo>
                <a:lnTo>
                  <a:pt x="2540" y="78940"/>
                </a:lnTo>
                <a:lnTo>
                  <a:pt x="6844" y="77947"/>
                </a:lnTo>
                <a:lnTo>
                  <a:pt x="11932" y="77505"/>
                </a:lnTo>
                <a:lnTo>
                  <a:pt x="15575" y="76435"/>
                </a:lnTo>
                <a:lnTo>
                  <a:pt x="19908" y="74770"/>
                </a:lnTo>
                <a:lnTo>
                  <a:pt x="24702" y="72706"/>
                </a:lnTo>
                <a:lnTo>
                  <a:pt x="32569" y="70414"/>
                </a:lnTo>
                <a:lnTo>
                  <a:pt x="47433" y="69123"/>
                </a:lnTo>
                <a:lnTo>
                  <a:pt x="61087" y="67869"/>
                </a:lnTo>
                <a:lnTo>
                  <a:pt x="67395" y="66201"/>
                </a:lnTo>
                <a:lnTo>
                  <a:pt x="73505" y="64136"/>
                </a:lnTo>
                <a:lnTo>
                  <a:pt x="87914" y="61843"/>
                </a:lnTo>
                <a:lnTo>
                  <a:pt x="103843" y="59871"/>
                </a:lnTo>
                <a:lnTo>
                  <a:pt x="112091" y="58011"/>
                </a:lnTo>
                <a:lnTo>
                  <a:pt x="120448" y="55820"/>
                </a:lnTo>
                <a:lnTo>
                  <a:pt x="137353" y="53384"/>
                </a:lnTo>
                <a:lnTo>
                  <a:pt x="181001" y="50739"/>
                </a:lnTo>
                <a:lnTo>
                  <a:pt x="191152" y="49066"/>
                </a:lnTo>
                <a:lnTo>
                  <a:pt x="201730" y="46998"/>
                </a:lnTo>
                <a:lnTo>
                  <a:pt x="223643" y="44700"/>
                </a:lnTo>
                <a:lnTo>
                  <a:pt x="280135" y="42152"/>
                </a:lnTo>
                <a:lnTo>
                  <a:pt x="291532" y="40484"/>
                </a:lnTo>
                <a:lnTo>
                  <a:pt x="302940" y="38419"/>
                </a:lnTo>
                <a:lnTo>
                  <a:pt x="325775" y="36125"/>
                </a:lnTo>
                <a:lnTo>
                  <a:pt x="413147" y="34398"/>
                </a:lnTo>
                <a:lnTo>
                  <a:pt x="480656" y="31764"/>
                </a:lnTo>
                <a:lnTo>
                  <a:pt x="494745" y="29749"/>
                </a:lnTo>
                <a:lnTo>
                  <a:pt x="523100" y="27509"/>
                </a:lnTo>
                <a:lnTo>
                  <a:pt x="618395" y="25823"/>
                </a:lnTo>
                <a:lnTo>
                  <a:pt x="714612" y="24771"/>
                </a:lnTo>
                <a:lnTo>
                  <a:pt x="728820" y="23182"/>
                </a:lnTo>
                <a:lnTo>
                  <a:pt x="743056" y="21169"/>
                </a:lnTo>
                <a:lnTo>
                  <a:pt x="771572" y="18934"/>
                </a:lnTo>
                <a:lnTo>
                  <a:pt x="857255" y="17302"/>
                </a:lnTo>
                <a:lnTo>
                  <a:pt x="900114" y="14652"/>
                </a:lnTo>
                <a:lnTo>
                  <a:pt x="914401" y="12625"/>
                </a:lnTo>
                <a:lnTo>
                  <a:pt x="942976" y="10374"/>
                </a:lnTo>
                <a:lnTo>
                  <a:pt x="1028701" y="8731"/>
                </a:lnTo>
                <a:lnTo>
                  <a:pt x="1071563" y="6079"/>
                </a:lnTo>
                <a:lnTo>
                  <a:pt x="1085850" y="4053"/>
                </a:lnTo>
                <a:lnTo>
                  <a:pt x="1114426" y="1802"/>
                </a:lnTo>
                <a:lnTo>
                  <a:pt x="1200151" y="158"/>
                </a:lnTo>
                <a:lnTo>
                  <a:pt x="1805577" y="0"/>
                </a:lnTo>
                <a:lnTo>
                  <a:pt x="1836894" y="2540"/>
                </a:lnTo>
                <a:lnTo>
                  <a:pt x="1853246" y="4551"/>
                </a:lnTo>
                <a:lnTo>
                  <a:pt x="1884115" y="6785"/>
                </a:lnTo>
                <a:lnTo>
                  <a:pt x="1980839" y="8416"/>
                </a:lnTo>
                <a:lnTo>
                  <a:pt x="2233257" y="8572"/>
                </a:lnTo>
                <a:lnTo>
                  <a:pt x="2265099" y="11113"/>
                </a:lnTo>
                <a:lnTo>
                  <a:pt x="2281591" y="13123"/>
                </a:lnTo>
                <a:lnTo>
                  <a:pt x="2312616" y="15358"/>
                </a:lnTo>
                <a:lnTo>
                  <a:pt x="2406914" y="16988"/>
                </a:lnTo>
                <a:lnTo>
                  <a:pt x="2747690" y="17145"/>
                </a:lnTo>
                <a:lnTo>
                  <a:pt x="2774406" y="19685"/>
                </a:lnTo>
                <a:lnTo>
                  <a:pt x="2786864" y="21696"/>
                </a:lnTo>
                <a:lnTo>
                  <a:pt x="2813407" y="23930"/>
                </a:lnTo>
                <a:lnTo>
                  <a:pt x="2907337" y="25613"/>
                </a:lnTo>
                <a:lnTo>
                  <a:pt x="2965875" y="28244"/>
                </a:lnTo>
                <a:lnTo>
                  <a:pt x="2977376" y="30259"/>
                </a:lnTo>
                <a:lnTo>
                  <a:pt x="3000313" y="32498"/>
                </a:lnTo>
                <a:lnTo>
                  <a:pt x="3076239" y="35173"/>
                </a:lnTo>
                <a:lnTo>
                  <a:pt x="3083336" y="36783"/>
                </a:lnTo>
                <a:lnTo>
                  <a:pt x="3089972" y="38810"/>
                </a:lnTo>
                <a:lnTo>
                  <a:pt x="3104966" y="41062"/>
                </a:lnTo>
                <a:lnTo>
                  <a:pt x="3154680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96"/>
          <p:cNvSpPr/>
          <p:nvPr/>
        </p:nvSpPr>
        <p:spPr>
          <a:xfrm>
            <a:off x="1614487" y="3368992"/>
            <a:ext cx="51362" cy="385763"/>
          </a:xfrm>
          <a:custGeom>
            <a:avLst/>
            <a:gdLst/>
            <a:ahLst/>
            <a:cxnLst/>
            <a:rect l="0" t="0" r="0" b="0"/>
            <a:pathLst>
              <a:path w="51362" h="385763">
                <a:moveTo>
                  <a:pt x="42863" y="0"/>
                </a:moveTo>
                <a:lnTo>
                  <a:pt x="50243" y="0"/>
                </a:lnTo>
                <a:lnTo>
                  <a:pt x="50641" y="953"/>
                </a:lnTo>
                <a:lnTo>
                  <a:pt x="51082" y="4551"/>
                </a:lnTo>
                <a:lnTo>
                  <a:pt x="50247" y="5891"/>
                </a:lnTo>
                <a:lnTo>
                  <a:pt x="48738" y="6785"/>
                </a:lnTo>
                <a:lnTo>
                  <a:pt x="46780" y="7381"/>
                </a:lnTo>
                <a:lnTo>
                  <a:pt x="46426" y="8731"/>
                </a:lnTo>
                <a:lnTo>
                  <a:pt x="47143" y="10583"/>
                </a:lnTo>
                <a:lnTo>
                  <a:pt x="48574" y="12770"/>
                </a:lnTo>
                <a:lnTo>
                  <a:pt x="50163" y="17741"/>
                </a:lnTo>
                <a:lnTo>
                  <a:pt x="51184" y="28693"/>
                </a:lnTo>
                <a:lnTo>
                  <a:pt x="51323" y="36883"/>
                </a:lnTo>
                <a:lnTo>
                  <a:pt x="51361" y="41733"/>
                </a:lnTo>
                <a:lnTo>
                  <a:pt x="47575" y="45920"/>
                </a:lnTo>
                <a:lnTo>
                  <a:pt x="41242" y="49663"/>
                </a:lnTo>
                <a:lnTo>
                  <a:pt x="33209" y="53111"/>
                </a:lnTo>
                <a:lnTo>
                  <a:pt x="27855" y="57315"/>
                </a:lnTo>
                <a:lnTo>
                  <a:pt x="24285" y="62023"/>
                </a:lnTo>
                <a:lnTo>
                  <a:pt x="21905" y="67066"/>
                </a:lnTo>
                <a:lnTo>
                  <a:pt x="20318" y="72333"/>
                </a:lnTo>
                <a:lnTo>
                  <a:pt x="19261" y="77749"/>
                </a:lnTo>
                <a:lnTo>
                  <a:pt x="18555" y="83266"/>
                </a:lnTo>
                <a:lnTo>
                  <a:pt x="17133" y="88848"/>
                </a:lnTo>
                <a:lnTo>
                  <a:pt x="15232" y="94475"/>
                </a:lnTo>
                <a:lnTo>
                  <a:pt x="13012" y="100131"/>
                </a:lnTo>
                <a:lnTo>
                  <a:pt x="11532" y="105806"/>
                </a:lnTo>
                <a:lnTo>
                  <a:pt x="10545" y="111495"/>
                </a:lnTo>
                <a:lnTo>
                  <a:pt x="9449" y="122896"/>
                </a:lnTo>
                <a:lnTo>
                  <a:pt x="8962" y="134313"/>
                </a:lnTo>
                <a:lnTo>
                  <a:pt x="7880" y="140977"/>
                </a:lnTo>
                <a:lnTo>
                  <a:pt x="6206" y="148277"/>
                </a:lnTo>
                <a:lnTo>
                  <a:pt x="4137" y="156002"/>
                </a:lnTo>
                <a:lnTo>
                  <a:pt x="2758" y="163056"/>
                </a:lnTo>
                <a:lnTo>
                  <a:pt x="1839" y="169664"/>
                </a:lnTo>
                <a:lnTo>
                  <a:pt x="1226" y="175974"/>
                </a:lnTo>
                <a:lnTo>
                  <a:pt x="817" y="182086"/>
                </a:lnTo>
                <a:lnTo>
                  <a:pt x="363" y="193957"/>
                </a:lnTo>
                <a:lnTo>
                  <a:pt x="72" y="222992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97"/>
          <p:cNvSpPr/>
          <p:nvPr/>
        </p:nvSpPr>
        <p:spPr>
          <a:xfrm>
            <a:off x="1803082" y="354901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45482" y="8572"/>
                </a:lnTo>
                <a:lnTo>
                  <a:pt x="49371" y="7619"/>
                </a:lnTo>
                <a:lnTo>
                  <a:pt x="53869" y="6032"/>
                </a:lnTo>
                <a:lnTo>
                  <a:pt x="58773" y="4022"/>
                </a:lnTo>
                <a:lnTo>
                  <a:pt x="63947" y="2680"/>
                </a:lnTo>
                <a:lnTo>
                  <a:pt x="69301" y="1787"/>
                </a:lnTo>
                <a:lnTo>
                  <a:pt x="74776" y="1191"/>
                </a:lnTo>
                <a:lnTo>
                  <a:pt x="80330" y="794"/>
                </a:lnTo>
                <a:lnTo>
                  <a:pt x="85939" y="529"/>
                </a:lnTo>
                <a:lnTo>
                  <a:pt x="97250" y="235"/>
                </a:lnTo>
                <a:lnTo>
                  <a:pt x="255863" y="0"/>
                </a:lnTo>
                <a:lnTo>
                  <a:pt x="256300" y="952"/>
                </a:lnTo>
                <a:lnTo>
                  <a:pt x="256592" y="2539"/>
                </a:lnTo>
                <a:lnTo>
                  <a:pt x="256786" y="4551"/>
                </a:lnTo>
                <a:lnTo>
                  <a:pt x="257868" y="5891"/>
                </a:lnTo>
                <a:lnTo>
                  <a:pt x="259542" y="6785"/>
                </a:lnTo>
                <a:lnTo>
                  <a:pt x="265738" y="8569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98"/>
          <p:cNvSpPr/>
          <p:nvPr/>
        </p:nvSpPr>
        <p:spPr>
          <a:xfrm>
            <a:off x="2223239" y="3394710"/>
            <a:ext cx="257071" cy="137151"/>
          </a:xfrm>
          <a:custGeom>
            <a:avLst/>
            <a:gdLst/>
            <a:ahLst/>
            <a:cxnLst/>
            <a:rect l="0" t="0" r="0" b="0"/>
            <a:pathLst>
              <a:path w="257071" h="137151">
                <a:moveTo>
                  <a:pt x="42758" y="0"/>
                </a:moveTo>
                <a:lnTo>
                  <a:pt x="35377" y="0"/>
                </a:lnTo>
                <a:lnTo>
                  <a:pt x="35932" y="952"/>
                </a:lnTo>
                <a:lnTo>
                  <a:pt x="39089" y="4551"/>
                </a:lnTo>
                <a:lnTo>
                  <a:pt x="41671" y="7380"/>
                </a:lnTo>
                <a:lnTo>
                  <a:pt x="42275" y="10582"/>
                </a:lnTo>
                <a:lnTo>
                  <a:pt x="42436" y="12770"/>
                </a:lnTo>
                <a:lnTo>
                  <a:pt x="42543" y="15181"/>
                </a:lnTo>
                <a:lnTo>
                  <a:pt x="42663" y="20399"/>
                </a:lnTo>
                <a:lnTo>
                  <a:pt x="38884" y="23125"/>
                </a:lnTo>
                <a:lnTo>
                  <a:pt x="32556" y="25894"/>
                </a:lnTo>
                <a:lnTo>
                  <a:pt x="13226" y="32631"/>
                </a:lnTo>
                <a:lnTo>
                  <a:pt x="11640" y="35089"/>
                </a:lnTo>
                <a:lnTo>
                  <a:pt x="10582" y="38633"/>
                </a:lnTo>
                <a:lnTo>
                  <a:pt x="9878" y="42900"/>
                </a:lnTo>
                <a:lnTo>
                  <a:pt x="9408" y="46697"/>
                </a:lnTo>
                <a:lnTo>
                  <a:pt x="9094" y="50182"/>
                </a:lnTo>
                <a:lnTo>
                  <a:pt x="8886" y="53457"/>
                </a:lnTo>
                <a:lnTo>
                  <a:pt x="8654" y="59636"/>
                </a:lnTo>
                <a:lnTo>
                  <a:pt x="8523" y="68470"/>
                </a:lnTo>
                <a:lnTo>
                  <a:pt x="8505" y="71364"/>
                </a:lnTo>
                <a:lnTo>
                  <a:pt x="7540" y="74246"/>
                </a:lnTo>
                <a:lnTo>
                  <a:pt x="5944" y="77119"/>
                </a:lnTo>
                <a:lnTo>
                  <a:pt x="3928" y="79988"/>
                </a:lnTo>
                <a:lnTo>
                  <a:pt x="2584" y="82852"/>
                </a:lnTo>
                <a:lnTo>
                  <a:pt x="1688" y="85715"/>
                </a:lnTo>
                <a:lnTo>
                  <a:pt x="1090" y="88576"/>
                </a:lnTo>
                <a:lnTo>
                  <a:pt x="692" y="91435"/>
                </a:lnTo>
                <a:lnTo>
                  <a:pt x="427" y="94294"/>
                </a:lnTo>
                <a:lnTo>
                  <a:pt x="0" y="101176"/>
                </a:lnTo>
                <a:lnTo>
                  <a:pt x="2482" y="104657"/>
                </a:lnTo>
                <a:lnTo>
                  <a:pt x="7285" y="110102"/>
                </a:lnTo>
                <a:lnTo>
                  <a:pt x="12668" y="115596"/>
                </a:lnTo>
                <a:lnTo>
                  <a:pt x="16031" y="117069"/>
                </a:lnTo>
                <a:lnTo>
                  <a:pt x="20177" y="118051"/>
                </a:lnTo>
                <a:lnTo>
                  <a:pt x="24847" y="118705"/>
                </a:lnTo>
                <a:lnTo>
                  <a:pt x="29865" y="119142"/>
                </a:lnTo>
                <a:lnTo>
                  <a:pt x="35115" y="119433"/>
                </a:lnTo>
                <a:lnTo>
                  <a:pt x="40520" y="119627"/>
                </a:lnTo>
                <a:lnTo>
                  <a:pt x="46029" y="120709"/>
                </a:lnTo>
                <a:lnTo>
                  <a:pt x="51606" y="122382"/>
                </a:lnTo>
                <a:lnTo>
                  <a:pt x="57229" y="124450"/>
                </a:lnTo>
                <a:lnTo>
                  <a:pt x="62883" y="125829"/>
                </a:lnTo>
                <a:lnTo>
                  <a:pt x="68557" y="126749"/>
                </a:lnTo>
                <a:lnTo>
                  <a:pt x="74245" y="127361"/>
                </a:lnTo>
                <a:lnTo>
                  <a:pt x="80894" y="127770"/>
                </a:lnTo>
                <a:lnTo>
                  <a:pt x="95902" y="128224"/>
                </a:lnTo>
                <a:lnTo>
                  <a:pt x="103905" y="129298"/>
                </a:lnTo>
                <a:lnTo>
                  <a:pt x="112098" y="130966"/>
                </a:lnTo>
                <a:lnTo>
                  <a:pt x="120417" y="133030"/>
                </a:lnTo>
                <a:lnTo>
                  <a:pt x="128821" y="134407"/>
                </a:lnTo>
                <a:lnTo>
                  <a:pt x="137281" y="135324"/>
                </a:lnTo>
                <a:lnTo>
                  <a:pt x="145778" y="135936"/>
                </a:lnTo>
                <a:lnTo>
                  <a:pt x="154301" y="136344"/>
                </a:lnTo>
                <a:lnTo>
                  <a:pt x="171390" y="136797"/>
                </a:lnTo>
                <a:lnTo>
                  <a:pt x="216733" y="137138"/>
                </a:lnTo>
                <a:lnTo>
                  <a:pt x="228348" y="137150"/>
                </a:lnTo>
                <a:lnTo>
                  <a:pt x="233160" y="136201"/>
                </a:lnTo>
                <a:lnTo>
                  <a:pt x="244483" y="131266"/>
                </a:lnTo>
                <a:lnTo>
                  <a:pt x="250841" y="129778"/>
                </a:lnTo>
                <a:lnTo>
                  <a:pt x="25707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99"/>
          <p:cNvSpPr/>
          <p:nvPr/>
        </p:nvSpPr>
        <p:spPr>
          <a:xfrm>
            <a:off x="2403157" y="3377565"/>
            <a:ext cx="60008" cy="342901"/>
          </a:xfrm>
          <a:custGeom>
            <a:avLst/>
            <a:gdLst/>
            <a:ahLst/>
            <a:cxnLst/>
            <a:rect l="0" t="0" r="0" b="0"/>
            <a:pathLst>
              <a:path w="60008" h="342901">
                <a:moveTo>
                  <a:pt x="60007" y="0"/>
                </a:moveTo>
                <a:lnTo>
                  <a:pt x="60007" y="33170"/>
                </a:lnTo>
                <a:lnTo>
                  <a:pt x="56198" y="37353"/>
                </a:lnTo>
                <a:lnTo>
                  <a:pt x="49847" y="41094"/>
                </a:lnTo>
                <a:lnTo>
                  <a:pt x="41804" y="44541"/>
                </a:lnTo>
                <a:lnTo>
                  <a:pt x="36442" y="48744"/>
                </a:lnTo>
                <a:lnTo>
                  <a:pt x="32867" y="53451"/>
                </a:lnTo>
                <a:lnTo>
                  <a:pt x="25296" y="69177"/>
                </a:lnTo>
                <a:lnTo>
                  <a:pt x="22579" y="74693"/>
                </a:lnTo>
                <a:lnTo>
                  <a:pt x="20767" y="81228"/>
                </a:lnTo>
                <a:lnTo>
                  <a:pt x="19560" y="88442"/>
                </a:lnTo>
                <a:lnTo>
                  <a:pt x="18755" y="96109"/>
                </a:lnTo>
                <a:lnTo>
                  <a:pt x="17266" y="103125"/>
                </a:lnTo>
                <a:lnTo>
                  <a:pt x="15321" y="109707"/>
                </a:lnTo>
                <a:lnTo>
                  <a:pt x="13071" y="116000"/>
                </a:lnTo>
                <a:lnTo>
                  <a:pt x="11571" y="123053"/>
                </a:lnTo>
                <a:lnTo>
                  <a:pt x="10572" y="130613"/>
                </a:lnTo>
                <a:lnTo>
                  <a:pt x="9905" y="138510"/>
                </a:lnTo>
                <a:lnTo>
                  <a:pt x="9461" y="145680"/>
                </a:lnTo>
                <a:lnTo>
                  <a:pt x="8968" y="158726"/>
                </a:lnTo>
                <a:lnTo>
                  <a:pt x="8690" y="176782"/>
                </a:lnTo>
                <a:lnTo>
                  <a:pt x="8607" y="198747"/>
                </a:lnTo>
                <a:lnTo>
                  <a:pt x="7643" y="205840"/>
                </a:lnTo>
                <a:lnTo>
                  <a:pt x="6048" y="212474"/>
                </a:lnTo>
                <a:lnTo>
                  <a:pt x="4032" y="218802"/>
                </a:lnTo>
                <a:lnTo>
                  <a:pt x="2688" y="224925"/>
                </a:lnTo>
                <a:lnTo>
                  <a:pt x="1792" y="230913"/>
                </a:lnTo>
                <a:lnTo>
                  <a:pt x="1195" y="236809"/>
                </a:lnTo>
                <a:lnTo>
                  <a:pt x="796" y="242645"/>
                </a:lnTo>
                <a:lnTo>
                  <a:pt x="531" y="248441"/>
                </a:lnTo>
                <a:lnTo>
                  <a:pt x="236" y="25996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00"/>
          <p:cNvSpPr/>
          <p:nvPr/>
        </p:nvSpPr>
        <p:spPr>
          <a:xfrm>
            <a:off x="2626160" y="3377565"/>
            <a:ext cx="154188" cy="376793"/>
          </a:xfrm>
          <a:custGeom>
            <a:avLst/>
            <a:gdLst/>
            <a:ahLst/>
            <a:cxnLst/>
            <a:rect l="0" t="0" r="0" b="0"/>
            <a:pathLst>
              <a:path w="154188" h="376793">
                <a:moveTo>
                  <a:pt x="154187" y="0"/>
                </a:moveTo>
                <a:lnTo>
                  <a:pt x="149636" y="4551"/>
                </a:lnTo>
                <a:lnTo>
                  <a:pt x="148295" y="6843"/>
                </a:lnTo>
                <a:lnTo>
                  <a:pt x="146806" y="11931"/>
                </a:lnTo>
                <a:lnTo>
                  <a:pt x="145456" y="13669"/>
                </a:lnTo>
                <a:lnTo>
                  <a:pt x="143604" y="14828"/>
                </a:lnTo>
                <a:lnTo>
                  <a:pt x="141417" y="15600"/>
                </a:lnTo>
                <a:lnTo>
                  <a:pt x="138054" y="18020"/>
                </a:lnTo>
                <a:lnTo>
                  <a:pt x="133906" y="21538"/>
                </a:lnTo>
                <a:lnTo>
                  <a:pt x="125171" y="29575"/>
                </a:lnTo>
                <a:lnTo>
                  <a:pt x="118113" y="36321"/>
                </a:lnTo>
                <a:lnTo>
                  <a:pt x="111088" y="40407"/>
                </a:lnTo>
                <a:lnTo>
                  <a:pt x="101642" y="45035"/>
                </a:lnTo>
                <a:lnTo>
                  <a:pt x="90582" y="50026"/>
                </a:lnTo>
                <a:lnTo>
                  <a:pt x="82256" y="55258"/>
                </a:lnTo>
                <a:lnTo>
                  <a:pt x="75753" y="60651"/>
                </a:lnTo>
                <a:lnTo>
                  <a:pt x="70465" y="66151"/>
                </a:lnTo>
                <a:lnTo>
                  <a:pt x="65988" y="71723"/>
                </a:lnTo>
                <a:lnTo>
                  <a:pt x="62050" y="77343"/>
                </a:lnTo>
                <a:lnTo>
                  <a:pt x="54182" y="89619"/>
                </a:lnTo>
                <a:lnTo>
                  <a:pt x="44335" y="104601"/>
                </a:lnTo>
                <a:lnTo>
                  <a:pt x="39995" y="111644"/>
                </a:lnTo>
                <a:lnTo>
                  <a:pt x="36149" y="118244"/>
                </a:lnTo>
                <a:lnTo>
                  <a:pt x="29336" y="130658"/>
                </a:lnTo>
                <a:lnTo>
                  <a:pt x="20145" y="148356"/>
                </a:lnTo>
                <a:lnTo>
                  <a:pt x="14285" y="159916"/>
                </a:lnTo>
                <a:lnTo>
                  <a:pt x="12341" y="166618"/>
                </a:lnTo>
                <a:lnTo>
                  <a:pt x="11046" y="173944"/>
                </a:lnTo>
                <a:lnTo>
                  <a:pt x="10182" y="181685"/>
                </a:lnTo>
                <a:lnTo>
                  <a:pt x="8654" y="188751"/>
                </a:lnTo>
                <a:lnTo>
                  <a:pt x="6682" y="195366"/>
                </a:lnTo>
                <a:lnTo>
                  <a:pt x="4415" y="201682"/>
                </a:lnTo>
                <a:lnTo>
                  <a:pt x="2904" y="207797"/>
                </a:lnTo>
                <a:lnTo>
                  <a:pt x="1897" y="213778"/>
                </a:lnTo>
                <a:lnTo>
                  <a:pt x="1225" y="219671"/>
                </a:lnTo>
                <a:lnTo>
                  <a:pt x="777" y="226458"/>
                </a:lnTo>
                <a:lnTo>
                  <a:pt x="479" y="233839"/>
                </a:lnTo>
                <a:lnTo>
                  <a:pt x="0" y="257116"/>
                </a:lnTo>
                <a:lnTo>
                  <a:pt x="2475" y="266991"/>
                </a:lnTo>
                <a:lnTo>
                  <a:pt x="6749" y="277730"/>
                </a:lnTo>
                <a:lnTo>
                  <a:pt x="9222" y="283261"/>
                </a:lnTo>
                <a:lnTo>
                  <a:pt x="14511" y="294486"/>
                </a:lnTo>
                <a:lnTo>
                  <a:pt x="20036" y="305825"/>
                </a:lnTo>
                <a:lnTo>
                  <a:pt x="22843" y="310563"/>
                </a:lnTo>
                <a:lnTo>
                  <a:pt x="25667" y="314675"/>
                </a:lnTo>
                <a:lnTo>
                  <a:pt x="28502" y="318368"/>
                </a:lnTo>
                <a:lnTo>
                  <a:pt x="32297" y="322735"/>
                </a:lnTo>
                <a:lnTo>
                  <a:pt x="36732" y="327552"/>
                </a:lnTo>
                <a:lnTo>
                  <a:pt x="49536" y="340892"/>
                </a:lnTo>
                <a:lnTo>
                  <a:pt x="62395" y="353933"/>
                </a:lnTo>
                <a:lnTo>
                  <a:pt x="66322" y="356923"/>
                </a:lnTo>
                <a:lnTo>
                  <a:pt x="70845" y="359868"/>
                </a:lnTo>
                <a:lnTo>
                  <a:pt x="75766" y="362785"/>
                </a:lnTo>
                <a:lnTo>
                  <a:pt x="80951" y="364729"/>
                </a:lnTo>
                <a:lnTo>
                  <a:pt x="86313" y="366025"/>
                </a:lnTo>
                <a:lnTo>
                  <a:pt x="91793" y="366889"/>
                </a:lnTo>
                <a:lnTo>
                  <a:pt x="97351" y="368417"/>
                </a:lnTo>
                <a:lnTo>
                  <a:pt x="102961" y="370389"/>
                </a:lnTo>
                <a:lnTo>
                  <a:pt x="108606" y="372656"/>
                </a:lnTo>
                <a:lnTo>
                  <a:pt x="114275" y="374167"/>
                </a:lnTo>
                <a:lnTo>
                  <a:pt x="119959" y="375175"/>
                </a:lnTo>
                <a:lnTo>
                  <a:pt x="125654" y="375846"/>
                </a:lnTo>
                <a:lnTo>
                  <a:pt x="130402" y="376294"/>
                </a:lnTo>
                <a:lnTo>
                  <a:pt x="134520" y="376593"/>
                </a:lnTo>
                <a:lnTo>
                  <a:pt x="138218" y="376792"/>
                </a:lnTo>
                <a:lnTo>
                  <a:pt x="141636" y="375972"/>
                </a:lnTo>
                <a:lnTo>
                  <a:pt x="144867" y="374473"/>
                </a:lnTo>
                <a:lnTo>
                  <a:pt x="154187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01"/>
          <p:cNvSpPr/>
          <p:nvPr/>
        </p:nvSpPr>
        <p:spPr>
          <a:xfrm>
            <a:off x="2823209" y="3574732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3019" y="4551"/>
                </a:lnTo>
                <a:lnTo>
                  <a:pt x="15347" y="5892"/>
                </a:lnTo>
                <a:lnTo>
                  <a:pt x="17852" y="6785"/>
                </a:lnTo>
                <a:lnTo>
                  <a:pt x="20474" y="7381"/>
                </a:lnTo>
                <a:lnTo>
                  <a:pt x="24127" y="7778"/>
                </a:lnTo>
                <a:lnTo>
                  <a:pt x="28467" y="8043"/>
                </a:lnTo>
                <a:lnTo>
                  <a:pt x="38370" y="8338"/>
                </a:lnTo>
                <a:lnTo>
                  <a:pt x="82916" y="8564"/>
                </a:lnTo>
                <a:lnTo>
                  <a:pt x="151697" y="8572"/>
                </a:lnTo>
                <a:lnTo>
                  <a:pt x="156376" y="7620"/>
                </a:lnTo>
                <a:lnTo>
                  <a:pt x="160449" y="6033"/>
                </a:lnTo>
                <a:lnTo>
                  <a:pt x="164116" y="4022"/>
                </a:lnTo>
                <a:lnTo>
                  <a:pt x="167513" y="2681"/>
                </a:lnTo>
                <a:lnTo>
                  <a:pt x="170731" y="1788"/>
                </a:lnTo>
                <a:lnTo>
                  <a:pt x="173828" y="1192"/>
                </a:lnTo>
                <a:lnTo>
                  <a:pt x="176845" y="795"/>
                </a:lnTo>
                <a:lnTo>
                  <a:pt x="179810" y="53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02"/>
          <p:cNvSpPr/>
          <p:nvPr/>
        </p:nvSpPr>
        <p:spPr>
          <a:xfrm>
            <a:off x="3080385" y="3420436"/>
            <a:ext cx="42863" cy="265740"/>
          </a:xfrm>
          <a:custGeom>
            <a:avLst/>
            <a:gdLst/>
            <a:ahLst/>
            <a:cxnLst/>
            <a:rect l="0" t="0" r="0" b="0"/>
            <a:pathLst>
              <a:path w="42863" h="265740">
                <a:moveTo>
                  <a:pt x="0" y="8564"/>
                </a:moveTo>
                <a:lnTo>
                  <a:pt x="34253" y="0"/>
                </a:lnTo>
                <a:lnTo>
                  <a:pt x="12144" y="7373"/>
                </a:lnTo>
                <a:lnTo>
                  <a:pt x="10953" y="8722"/>
                </a:lnTo>
                <a:lnTo>
                  <a:pt x="10159" y="10574"/>
                </a:lnTo>
                <a:lnTo>
                  <a:pt x="9277" y="16125"/>
                </a:lnTo>
                <a:lnTo>
                  <a:pt x="9042" y="20272"/>
                </a:lnTo>
                <a:lnTo>
                  <a:pt x="8781" y="29960"/>
                </a:lnTo>
                <a:lnTo>
                  <a:pt x="8665" y="40615"/>
                </a:lnTo>
                <a:lnTo>
                  <a:pt x="7681" y="46124"/>
                </a:lnTo>
                <a:lnTo>
                  <a:pt x="6073" y="51702"/>
                </a:lnTo>
                <a:lnTo>
                  <a:pt x="4049" y="57324"/>
                </a:lnTo>
                <a:lnTo>
                  <a:pt x="2699" y="62978"/>
                </a:lnTo>
                <a:lnTo>
                  <a:pt x="1799" y="68653"/>
                </a:lnTo>
                <a:lnTo>
                  <a:pt x="1199" y="74340"/>
                </a:lnTo>
                <a:lnTo>
                  <a:pt x="799" y="80990"/>
                </a:lnTo>
                <a:lnTo>
                  <a:pt x="355" y="95998"/>
                </a:lnTo>
                <a:lnTo>
                  <a:pt x="1189" y="103048"/>
                </a:lnTo>
                <a:lnTo>
                  <a:pt x="2697" y="109653"/>
                </a:lnTo>
                <a:lnTo>
                  <a:pt x="4656" y="115962"/>
                </a:lnTo>
                <a:lnTo>
                  <a:pt x="5961" y="122072"/>
                </a:lnTo>
                <a:lnTo>
                  <a:pt x="6831" y="128051"/>
                </a:lnTo>
                <a:lnTo>
                  <a:pt x="7412" y="133942"/>
                </a:lnTo>
                <a:lnTo>
                  <a:pt x="7798" y="140727"/>
                </a:lnTo>
                <a:lnTo>
                  <a:pt x="8228" y="155886"/>
                </a:lnTo>
                <a:lnTo>
                  <a:pt x="9295" y="162975"/>
                </a:lnTo>
                <a:lnTo>
                  <a:pt x="10959" y="169608"/>
                </a:lnTo>
                <a:lnTo>
                  <a:pt x="13021" y="175934"/>
                </a:lnTo>
                <a:lnTo>
                  <a:pt x="14395" y="182056"/>
                </a:lnTo>
                <a:lnTo>
                  <a:pt x="15312" y="188043"/>
                </a:lnTo>
                <a:lnTo>
                  <a:pt x="15923" y="193939"/>
                </a:lnTo>
                <a:lnTo>
                  <a:pt x="16330" y="198822"/>
                </a:lnTo>
                <a:lnTo>
                  <a:pt x="16783" y="206788"/>
                </a:lnTo>
                <a:lnTo>
                  <a:pt x="17856" y="211198"/>
                </a:lnTo>
                <a:lnTo>
                  <a:pt x="19524" y="216043"/>
                </a:lnTo>
                <a:lnTo>
                  <a:pt x="21588" y="221178"/>
                </a:lnTo>
                <a:lnTo>
                  <a:pt x="22965" y="225554"/>
                </a:lnTo>
                <a:lnTo>
                  <a:pt x="23882" y="229424"/>
                </a:lnTo>
                <a:lnTo>
                  <a:pt x="24494" y="232956"/>
                </a:lnTo>
                <a:lnTo>
                  <a:pt x="25854" y="237216"/>
                </a:lnTo>
                <a:lnTo>
                  <a:pt x="27713" y="241961"/>
                </a:lnTo>
                <a:lnTo>
                  <a:pt x="32991" y="254163"/>
                </a:lnTo>
                <a:lnTo>
                  <a:pt x="33905" y="260827"/>
                </a:lnTo>
                <a:lnTo>
                  <a:pt x="34985" y="262464"/>
                </a:lnTo>
                <a:lnTo>
                  <a:pt x="36659" y="263556"/>
                </a:lnTo>
                <a:lnTo>
                  <a:pt x="42862" y="26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03"/>
          <p:cNvSpPr/>
          <p:nvPr/>
        </p:nvSpPr>
        <p:spPr>
          <a:xfrm>
            <a:off x="3217544" y="3377565"/>
            <a:ext cx="179841" cy="334328"/>
          </a:xfrm>
          <a:custGeom>
            <a:avLst/>
            <a:gdLst/>
            <a:ahLst/>
            <a:cxnLst/>
            <a:rect l="0" t="0" r="0" b="0"/>
            <a:pathLst>
              <a:path w="179841" h="334328">
                <a:moveTo>
                  <a:pt x="34290" y="0"/>
                </a:moveTo>
                <a:lnTo>
                  <a:pt x="38841" y="0"/>
                </a:lnTo>
                <a:lnTo>
                  <a:pt x="41134" y="952"/>
                </a:lnTo>
                <a:lnTo>
                  <a:pt x="46222" y="4551"/>
                </a:lnTo>
                <a:lnTo>
                  <a:pt x="48912" y="5891"/>
                </a:lnTo>
                <a:lnTo>
                  <a:pt x="54441" y="7381"/>
                </a:lnTo>
                <a:lnTo>
                  <a:pt x="58202" y="8731"/>
                </a:lnTo>
                <a:lnTo>
                  <a:pt x="62614" y="10583"/>
                </a:lnTo>
                <a:lnTo>
                  <a:pt x="67460" y="12770"/>
                </a:lnTo>
                <a:lnTo>
                  <a:pt x="77925" y="17740"/>
                </a:lnTo>
                <a:lnTo>
                  <a:pt x="83383" y="20399"/>
                </a:lnTo>
                <a:lnTo>
                  <a:pt x="88926" y="24077"/>
                </a:lnTo>
                <a:lnTo>
                  <a:pt x="94527" y="28434"/>
                </a:lnTo>
                <a:lnTo>
                  <a:pt x="100166" y="33243"/>
                </a:lnTo>
                <a:lnTo>
                  <a:pt x="103925" y="37402"/>
                </a:lnTo>
                <a:lnTo>
                  <a:pt x="108101" y="44563"/>
                </a:lnTo>
                <a:lnTo>
                  <a:pt x="111121" y="49711"/>
                </a:lnTo>
                <a:lnTo>
                  <a:pt x="119555" y="63051"/>
                </a:lnTo>
                <a:lnTo>
                  <a:pt x="124471" y="69656"/>
                </a:lnTo>
                <a:lnTo>
                  <a:pt x="129653" y="75965"/>
                </a:lnTo>
                <a:lnTo>
                  <a:pt x="135013" y="82076"/>
                </a:lnTo>
                <a:lnTo>
                  <a:pt x="139539" y="89007"/>
                </a:lnTo>
                <a:lnTo>
                  <a:pt x="143508" y="96486"/>
                </a:lnTo>
                <a:lnTo>
                  <a:pt x="147107" y="104328"/>
                </a:lnTo>
                <a:lnTo>
                  <a:pt x="151412" y="111462"/>
                </a:lnTo>
                <a:lnTo>
                  <a:pt x="156186" y="118123"/>
                </a:lnTo>
                <a:lnTo>
                  <a:pt x="161274" y="124468"/>
                </a:lnTo>
                <a:lnTo>
                  <a:pt x="165619" y="131556"/>
                </a:lnTo>
                <a:lnTo>
                  <a:pt x="169468" y="139139"/>
                </a:lnTo>
                <a:lnTo>
                  <a:pt x="172986" y="147052"/>
                </a:lnTo>
                <a:lnTo>
                  <a:pt x="175332" y="155184"/>
                </a:lnTo>
                <a:lnTo>
                  <a:pt x="176896" y="163464"/>
                </a:lnTo>
                <a:lnTo>
                  <a:pt x="177938" y="171841"/>
                </a:lnTo>
                <a:lnTo>
                  <a:pt x="178633" y="179330"/>
                </a:lnTo>
                <a:lnTo>
                  <a:pt x="179096" y="186228"/>
                </a:lnTo>
                <a:lnTo>
                  <a:pt x="179405" y="192732"/>
                </a:lnTo>
                <a:lnTo>
                  <a:pt x="179749" y="207578"/>
                </a:lnTo>
                <a:lnTo>
                  <a:pt x="179840" y="215538"/>
                </a:lnTo>
                <a:lnTo>
                  <a:pt x="177996" y="222749"/>
                </a:lnTo>
                <a:lnTo>
                  <a:pt x="174862" y="229462"/>
                </a:lnTo>
                <a:lnTo>
                  <a:pt x="170867" y="235842"/>
                </a:lnTo>
                <a:lnTo>
                  <a:pt x="167252" y="242000"/>
                </a:lnTo>
                <a:lnTo>
                  <a:pt x="163889" y="248011"/>
                </a:lnTo>
                <a:lnTo>
                  <a:pt x="160694" y="253923"/>
                </a:lnTo>
                <a:lnTo>
                  <a:pt x="156660" y="259769"/>
                </a:lnTo>
                <a:lnTo>
                  <a:pt x="152065" y="265572"/>
                </a:lnTo>
                <a:lnTo>
                  <a:pt x="147097" y="271345"/>
                </a:lnTo>
                <a:lnTo>
                  <a:pt x="141880" y="276147"/>
                </a:lnTo>
                <a:lnTo>
                  <a:pt x="136497" y="280300"/>
                </a:lnTo>
                <a:lnTo>
                  <a:pt x="131003" y="284022"/>
                </a:lnTo>
                <a:lnTo>
                  <a:pt x="125436" y="288408"/>
                </a:lnTo>
                <a:lnTo>
                  <a:pt x="119819" y="293237"/>
                </a:lnTo>
                <a:lnTo>
                  <a:pt x="114169" y="298361"/>
                </a:lnTo>
                <a:lnTo>
                  <a:pt x="107546" y="302730"/>
                </a:lnTo>
                <a:lnTo>
                  <a:pt x="100272" y="306595"/>
                </a:lnTo>
                <a:lnTo>
                  <a:pt x="85523" y="313429"/>
                </a:lnTo>
                <a:lnTo>
                  <a:pt x="72618" y="319642"/>
                </a:lnTo>
                <a:lnTo>
                  <a:pt x="66510" y="321679"/>
                </a:lnTo>
                <a:lnTo>
                  <a:pt x="60533" y="323038"/>
                </a:lnTo>
                <a:lnTo>
                  <a:pt x="54643" y="323943"/>
                </a:lnTo>
                <a:lnTo>
                  <a:pt x="48811" y="325500"/>
                </a:lnTo>
                <a:lnTo>
                  <a:pt x="43018" y="327490"/>
                </a:lnTo>
                <a:lnTo>
                  <a:pt x="37252" y="329769"/>
                </a:lnTo>
                <a:lnTo>
                  <a:pt x="32454" y="331288"/>
                </a:lnTo>
                <a:lnTo>
                  <a:pt x="28304" y="332301"/>
                </a:lnTo>
                <a:lnTo>
                  <a:pt x="24584" y="332976"/>
                </a:lnTo>
                <a:lnTo>
                  <a:pt x="21152" y="333427"/>
                </a:lnTo>
                <a:lnTo>
                  <a:pt x="17912" y="333727"/>
                </a:lnTo>
                <a:lnTo>
                  <a:pt x="14799" y="333927"/>
                </a:lnTo>
                <a:lnTo>
                  <a:pt x="8800" y="334149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04"/>
          <p:cNvSpPr/>
          <p:nvPr/>
        </p:nvSpPr>
        <p:spPr>
          <a:xfrm>
            <a:off x="5352097" y="3171825"/>
            <a:ext cx="188596" cy="34290"/>
          </a:xfrm>
          <a:custGeom>
            <a:avLst/>
            <a:gdLst/>
            <a:ahLst/>
            <a:cxnLst/>
            <a:rect l="0" t="0" r="0" b="0"/>
            <a:pathLst>
              <a:path w="188596" h="34290">
                <a:moveTo>
                  <a:pt x="0" y="34289"/>
                </a:moveTo>
                <a:lnTo>
                  <a:pt x="4551" y="34289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0151" y="26909"/>
                </a:lnTo>
                <a:lnTo>
                  <a:pt x="23912" y="26512"/>
                </a:lnTo>
                <a:lnTo>
                  <a:pt x="28324" y="26247"/>
                </a:lnTo>
                <a:lnTo>
                  <a:pt x="33170" y="26070"/>
                </a:lnTo>
                <a:lnTo>
                  <a:pt x="37353" y="25000"/>
                </a:lnTo>
                <a:lnTo>
                  <a:pt x="41095" y="23334"/>
                </a:lnTo>
                <a:lnTo>
                  <a:pt x="44542" y="21271"/>
                </a:lnTo>
                <a:lnTo>
                  <a:pt x="48745" y="19895"/>
                </a:lnTo>
                <a:lnTo>
                  <a:pt x="53452" y="18978"/>
                </a:lnTo>
                <a:lnTo>
                  <a:pt x="58494" y="18367"/>
                </a:lnTo>
                <a:lnTo>
                  <a:pt x="63761" y="17007"/>
                </a:lnTo>
                <a:lnTo>
                  <a:pt x="69177" y="15148"/>
                </a:lnTo>
                <a:lnTo>
                  <a:pt x="74693" y="12956"/>
                </a:lnTo>
                <a:lnTo>
                  <a:pt x="80276" y="11495"/>
                </a:lnTo>
                <a:lnTo>
                  <a:pt x="85902" y="10521"/>
                </a:lnTo>
                <a:lnTo>
                  <a:pt x="91559" y="9871"/>
                </a:lnTo>
                <a:lnTo>
                  <a:pt x="97234" y="9438"/>
                </a:lnTo>
                <a:lnTo>
                  <a:pt x="102923" y="9150"/>
                </a:lnTo>
                <a:lnTo>
                  <a:pt x="114323" y="8829"/>
                </a:lnTo>
                <a:lnTo>
                  <a:pt x="155470" y="8582"/>
                </a:lnTo>
                <a:lnTo>
                  <a:pt x="158892" y="7626"/>
                </a:lnTo>
                <a:lnTo>
                  <a:pt x="162126" y="6037"/>
                </a:lnTo>
                <a:lnTo>
                  <a:pt x="165234" y="4024"/>
                </a:lnTo>
                <a:lnTo>
                  <a:pt x="168258" y="2683"/>
                </a:lnTo>
                <a:lnTo>
                  <a:pt x="171227" y="1789"/>
                </a:lnTo>
                <a:lnTo>
                  <a:pt x="177066" y="795"/>
                </a:lnTo>
                <a:lnTo>
                  <a:pt x="182836" y="35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05"/>
          <p:cNvSpPr/>
          <p:nvPr/>
        </p:nvSpPr>
        <p:spPr>
          <a:xfrm>
            <a:off x="5377815" y="3257550"/>
            <a:ext cx="188595" cy="25718"/>
          </a:xfrm>
          <a:custGeom>
            <a:avLst/>
            <a:gdLst/>
            <a:ahLst/>
            <a:cxnLst/>
            <a:rect l="0" t="0" r="0" b="0"/>
            <a:pathLst>
              <a:path w="188595" h="25718">
                <a:moveTo>
                  <a:pt x="0" y="17145"/>
                </a:moveTo>
                <a:lnTo>
                  <a:pt x="0" y="21695"/>
                </a:lnTo>
                <a:lnTo>
                  <a:pt x="952" y="23036"/>
                </a:lnTo>
                <a:lnTo>
                  <a:pt x="2540" y="23930"/>
                </a:lnTo>
                <a:lnTo>
                  <a:pt x="7381" y="25364"/>
                </a:lnTo>
                <a:lnTo>
                  <a:pt x="12770" y="25612"/>
                </a:lnTo>
                <a:lnTo>
                  <a:pt x="36882" y="25713"/>
                </a:lnTo>
                <a:lnTo>
                  <a:pt x="62514" y="25717"/>
                </a:lnTo>
                <a:lnTo>
                  <a:pt x="66441" y="24765"/>
                </a:lnTo>
                <a:lnTo>
                  <a:pt x="70964" y="23177"/>
                </a:lnTo>
                <a:lnTo>
                  <a:pt x="75884" y="21166"/>
                </a:lnTo>
                <a:lnTo>
                  <a:pt x="81070" y="19825"/>
                </a:lnTo>
                <a:lnTo>
                  <a:pt x="86431" y="18932"/>
                </a:lnTo>
                <a:lnTo>
                  <a:pt x="91911" y="18336"/>
                </a:lnTo>
                <a:lnTo>
                  <a:pt x="96516" y="17939"/>
                </a:lnTo>
                <a:lnTo>
                  <a:pt x="100539" y="17674"/>
                </a:lnTo>
                <a:lnTo>
                  <a:pt x="104174" y="17498"/>
                </a:lnTo>
                <a:lnTo>
                  <a:pt x="113292" y="17302"/>
                </a:lnTo>
                <a:lnTo>
                  <a:pt x="130117" y="17176"/>
                </a:lnTo>
                <a:lnTo>
                  <a:pt x="132464" y="16213"/>
                </a:lnTo>
                <a:lnTo>
                  <a:pt x="134029" y="14618"/>
                </a:lnTo>
                <a:lnTo>
                  <a:pt x="135073" y="12603"/>
                </a:lnTo>
                <a:lnTo>
                  <a:pt x="137673" y="11259"/>
                </a:lnTo>
                <a:lnTo>
                  <a:pt x="141312" y="10364"/>
                </a:lnTo>
                <a:lnTo>
                  <a:pt x="145643" y="9766"/>
                </a:lnTo>
                <a:lnTo>
                  <a:pt x="149482" y="8416"/>
                </a:lnTo>
                <a:lnTo>
                  <a:pt x="152995" y="6563"/>
                </a:lnTo>
                <a:lnTo>
                  <a:pt x="156289" y="4375"/>
                </a:lnTo>
                <a:lnTo>
                  <a:pt x="159437" y="2916"/>
                </a:lnTo>
                <a:lnTo>
                  <a:pt x="162489" y="1944"/>
                </a:lnTo>
                <a:lnTo>
                  <a:pt x="165476" y="1296"/>
                </a:lnTo>
                <a:lnTo>
                  <a:pt x="171335" y="576"/>
                </a:lnTo>
                <a:lnTo>
                  <a:pt x="178306" y="113"/>
                </a:lnTo>
                <a:lnTo>
                  <a:pt x="181799" y="50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06"/>
          <p:cNvSpPr/>
          <p:nvPr/>
        </p:nvSpPr>
        <p:spPr>
          <a:xfrm>
            <a:off x="6123622" y="2837541"/>
            <a:ext cx="248193" cy="368561"/>
          </a:xfrm>
          <a:custGeom>
            <a:avLst/>
            <a:gdLst/>
            <a:ahLst/>
            <a:cxnLst/>
            <a:rect l="0" t="0" r="0" b="0"/>
            <a:pathLst>
              <a:path w="248193" h="368561">
                <a:moveTo>
                  <a:pt x="0" y="51391"/>
                </a:moveTo>
                <a:lnTo>
                  <a:pt x="0" y="46840"/>
                </a:lnTo>
                <a:lnTo>
                  <a:pt x="953" y="44547"/>
                </a:lnTo>
                <a:lnTo>
                  <a:pt x="4551" y="39459"/>
                </a:lnTo>
                <a:lnTo>
                  <a:pt x="11865" y="34023"/>
                </a:lnTo>
                <a:lnTo>
                  <a:pt x="16483" y="31240"/>
                </a:lnTo>
                <a:lnTo>
                  <a:pt x="24153" y="25608"/>
                </a:lnTo>
                <a:lnTo>
                  <a:pt x="27533" y="22772"/>
                </a:lnTo>
                <a:lnTo>
                  <a:pt x="32642" y="19929"/>
                </a:lnTo>
                <a:lnTo>
                  <a:pt x="38907" y="17081"/>
                </a:lnTo>
                <a:lnTo>
                  <a:pt x="45940" y="14231"/>
                </a:lnTo>
                <a:lnTo>
                  <a:pt x="53487" y="11377"/>
                </a:lnTo>
                <a:lnTo>
                  <a:pt x="69492" y="5667"/>
                </a:lnTo>
                <a:lnTo>
                  <a:pt x="76808" y="3764"/>
                </a:lnTo>
                <a:lnTo>
                  <a:pt x="83590" y="2494"/>
                </a:lnTo>
                <a:lnTo>
                  <a:pt x="90017" y="1648"/>
                </a:lnTo>
                <a:lnTo>
                  <a:pt x="96206" y="1084"/>
                </a:lnTo>
                <a:lnTo>
                  <a:pt x="102237" y="708"/>
                </a:lnTo>
                <a:lnTo>
                  <a:pt x="114019" y="290"/>
                </a:lnTo>
                <a:lnTo>
                  <a:pt x="137105" y="22"/>
                </a:lnTo>
                <a:lnTo>
                  <a:pt x="142838" y="0"/>
                </a:lnTo>
                <a:lnTo>
                  <a:pt x="147613" y="938"/>
                </a:lnTo>
                <a:lnTo>
                  <a:pt x="151749" y="2516"/>
                </a:lnTo>
                <a:lnTo>
                  <a:pt x="158884" y="6809"/>
                </a:lnTo>
                <a:lnTo>
                  <a:pt x="165230" y="11892"/>
                </a:lnTo>
                <a:lnTo>
                  <a:pt x="171225" y="17326"/>
                </a:lnTo>
                <a:lnTo>
                  <a:pt x="174158" y="20108"/>
                </a:lnTo>
                <a:lnTo>
                  <a:pt x="176113" y="23868"/>
                </a:lnTo>
                <a:lnTo>
                  <a:pt x="178285" y="33126"/>
                </a:lnTo>
                <a:lnTo>
                  <a:pt x="179250" y="43591"/>
                </a:lnTo>
                <a:lnTo>
                  <a:pt x="179507" y="49048"/>
                </a:lnTo>
                <a:lnTo>
                  <a:pt x="178727" y="55544"/>
                </a:lnTo>
                <a:lnTo>
                  <a:pt x="177254" y="62732"/>
                </a:lnTo>
                <a:lnTo>
                  <a:pt x="175319" y="70382"/>
                </a:lnTo>
                <a:lnTo>
                  <a:pt x="172125" y="77387"/>
                </a:lnTo>
                <a:lnTo>
                  <a:pt x="168090" y="83962"/>
                </a:lnTo>
                <a:lnTo>
                  <a:pt x="163495" y="90250"/>
                </a:lnTo>
                <a:lnTo>
                  <a:pt x="153309" y="104857"/>
                </a:lnTo>
                <a:lnTo>
                  <a:pt x="147926" y="112752"/>
                </a:lnTo>
                <a:lnTo>
                  <a:pt x="142433" y="119921"/>
                </a:lnTo>
                <a:lnTo>
                  <a:pt x="136865" y="126605"/>
                </a:lnTo>
                <a:lnTo>
                  <a:pt x="131249" y="132966"/>
                </a:lnTo>
                <a:lnTo>
                  <a:pt x="126552" y="139112"/>
                </a:lnTo>
                <a:lnTo>
                  <a:pt x="122468" y="145114"/>
                </a:lnTo>
                <a:lnTo>
                  <a:pt x="118793" y="151021"/>
                </a:lnTo>
                <a:lnTo>
                  <a:pt x="114438" y="155911"/>
                </a:lnTo>
                <a:lnTo>
                  <a:pt x="109630" y="160124"/>
                </a:lnTo>
                <a:lnTo>
                  <a:pt x="104519" y="163884"/>
                </a:lnTo>
                <a:lnTo>
                  <a:pt x="100159" y="167344"/>
                </a:lnTo>
                <a:lnTo>
                  <a:pt x="92775" y="173728"/>
                </a:lnTo>
                <a:lnTo>
                  <a:pt x="86318" y="179741"/>
                </a:lnTo>
                <a:lnTo>
                  <a:pt x="78963" y="186811"/>
                </a:lnTo>
                <a:lnTo>
                  <a:pt x="77407" y="187391"/>
                </a:lnTo>
                <a:lnTo>
                  <a:pt x="69930" y="188398"/>
                </a:lnTo>
                <a:lnTo>
                  <a:pt x="73531" y="188506"/>
                </a:lnTo>
                <a:lnTo>
                  <a:pt x="74738" y="187568"/>
                </a:lnTo>
                <a:lnTo>
                  <a:pt x="75543" y="185991"/>
                </a:lnTo>
                <a:lnTo>
                  <a:pt x="76079" y="183987"/>
                </a:lnTo>
                <a:lnTo>
                  <a:pt x="79216" y="179220"/>
                </a:lnTo>
                <a:lnTo>
                  <a:pt x="81386" y="176615"/>
                </a:lnTo>
                <a:lnTo>
                  <a:pt x="88876" y="171181"/>
                </a:lnTo>
                <a:lnTo>
                  <a:pt x="93541" y="168399"/>
                </a:lnTo>
                <a:lnTo>
                  <a:pt x="98555" y="165591"/>
                </a:lnTo>
                <a:lnTo>
                  <a:pt x="109208" y="159932"/>
                </a:lnTo>
                <a:lnTo>
                  <a:pt x="125914" y="151390"/>
                </a:lnTo>
                <a:lnTo>
                  <a:pt x="132520" y="149490"/>
                </a:lnTo>
                <a:lnTo>
                  <a:pt x="139782" y="148223"/>
                </a:lnTo>
                <a:lnTo>
                  <a:pt x="147481" y="147378"/>
                </a:lnTo>
                <a:lnTo>
                  <a:pt x="154518" y="146815"/>
                </a:lnTo>
                <a:lnTo>
                  <a:pt x="161115" y="146439"/>
                </a:lnTo>
                <a:lnTo>
                  <a:pt x="167417" y="146189"/>
                </a:lnTo>
                <a:lnTo>
                  <a:pt x="173524" y="146975"/>
                </a:lnTo>
                <a:lnTo>
                  <a:pt x="179501" y="148451"/>
                </a:lnTo>
                <a:lnTo>
                  <a:pt x="185389" y="150388"/>
                </a:lnTo>
                <a:lnTo>
                  <a:pt x="191221" y="152631"/>
                </a:lnTo>
                <a:lnTo>
                  <a:pt x="197013" y="155080"/>
                </a:lnTo>
                <a:lnTo>
                  <a:pt x="208529" y="160340"/>
                </a:lnTo>
                <a:lnTo>
                  <a:pt x="219997" y="165853"/>
                </a:lnTo>
                <a:lnTo>
                  <a:pt x="224770" y="169609"/>
                </a:lnTo>
                <a:lnTo>
                  <a:pt x="228904" y="174018"/>
                </a:lnTo>
                <a:lnTo>
                  <a:pt x="232613" y="178862"/>
                </a:lnTo>
                <a:lnTo>
                  <a:pt x="235085" y="183997"/>
                </a:lnTo>
                <a:lnTo>
                  <a:pt x="239517" y="200325"/>
                </a:lnTo>
                <a:lnTo>
                  <a:pt x="243930" y="211564"/>
                </a:lnTo>
                <a:lnTo>
                  <a:pt x="246526" y="220369"/>
                </a:lnTo>
                <a:lnTo>
                  <a:pt x="247680" y="228410"/>
                </a:lnTo>
                <a:lnTo>
                  <a:pt x="248192" y="238334"/>
                </a:lnTo>
                <a:lnTo>
                  <a:pt x="245880" y="249094"/>
                </a:lnTo>
                <a:lnTo>
                  <a:pt x="241678" y="260227"/>
                </a:lnTo>
                <a:lnTo>
                  <a:pt x="236635" y="271524"/>
                </a:lnTo>
                <a:lnTo>
                  <a:pt x="228441" y="288595"/>
                </a:lnTo>
                <a:lnTo>
                  <a:pt x="224684" y="294300"/>
                </a:lnTo>
                <a:lnTo>
                  <a:pt x="220274" y="300007"/>
                </a:lnTo>
                <a:lnTo>
                  <a:pt x="215430" y="305718"/>
                </a:lnTo>
                <a:lnTo>
                  <a:pt x="211247" y="310477"/>
                </a:lnTo>
                <a:lnTo>
                  <a:pt x="204060" y="318306"/>
                </a:lnTo>
                <a:lnTo>
                  <a:pt x="198905" y="322679"/>
                </a:lnTo>
                <a:lnTo>
                  <a:pt x="192611" y="327500"/>
                </a:lnTo>
                <a:lnTo>
                  <a:pt x="185557" y="332619"/>
                </a:lnTo>
                <a:lnTo>
                  <a:pt x="179903" y="336984"/>
                </a:lnTo>
                <a:lnTo>
                  <a:pt x="175180" y="340846"/>
                </a:lnTo>
                <a:lnTo>
                  <a:pt x="171079" y="344374"/>
                </a:lnTo>
                <a:lnTo>
                  <a:pt x="165488" y="347678"/>
                </a:lnTo>
                <a:lnTo>
                  <a:pt x="158903" y="350833"/>
                </a:lnTo>
                <a:lnTo>
                  <a:pt x="151655" y="353889"/>
                </a:lnTo>
                <a:lnTo>
                  <a:pt x="138522" y="359825"/>
                </a:lnTo>
                <a:lnTo>
                  <a:pt x="132353" y="362741"/>
                </a:lnTo>
                <a:lnTo>
                  <a:pt x="126336" y="364685"/>
                </a:lnTo>
                <a:lnTo>
                  <a:pt x="120419" y="365981"/>
                </a:lnTo>
                <a:lnTo>
                  <a:pt x="114569" y="366845"/>
                </a:lnTo>
                <a:lnTo>
                  <a:pt x="109717" y="367421"/>
                </a:lnTo>
                <a:lnTo>
                  <a:pt x="105529" y="367805"/>
                </a:lnTo>
                <a:lnTo>
                  <a:pt x="101786" y="368062"/>
                </a:lnTo>
                <a:lnTo>
                  <a:pt x="97385" y="368232"/>
                </a:lnTo>
                <a:lnTo>
                  <a:pt x="82089" y="368472"/>
                </a:lnTo>
                <a:lnTo>
                  <a:pt x="58741" y="368560"/>
                </a:lnTo>
                <a:lnTo>
                  <a:pt x="55353" y="367612"/>
                </a:lnTo>
                <a:lnTo>
                  <a:pt x="49049" y="364019"/>
                </a:lnTo>
                <a:lnTo>
                  <a:pt x="43072" y="361787"/>
                </a:lnTo>
                <a:lnTo>
                  <a:pt x="34290" y="3600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07"/>
          <p:cNvSpPr/>
          <p:nvPr/>
        </p:nvSpPr>
        <p:spPr>
          <a:xfrm>
            <a:off x="6475095" y="301752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11931" y="25717"/>
                </a:lnTo>
                <a:lnTo>
                  <a:pt x="14622" y="24765"/>
                </a:lnTo>
                <a:lnTo>
                  <a:pt x="17368" y="23177"/>
                </a:lnTo>
                <a:lnTo>
                  <a:pt x="20151" y="21166"/>
                </a:lnTo>
                <a:lnTo>
                  <a:pt x="22959" y="19825"/>
                </a:lnTo>
                <a:lnTo>
                  <a:pt x="25783" y="18932"/>
                </a:lnTo>
                <a:lnTo>
                  <a:pt x="28619" y="18336"/>
                </a:lnTo>
                <a:lnTo>
                  <a:pt x="32413" y="17939"/>
                </a:lnTo>
                <a:lnTo>
                  <a:pt x="36849" y="17674"/>
                </a:lnTo>
                <a:lnTo>
                  <a:pt x="41711" y="17498"/>
                </a:lnTo>
                <a:lnTo>
                  <a:pt x="46858" y="16427"/>
                </a:lnTo>
                <a:lnTo>
                  <a:pt x="52193" y="14761"/>
                </a:lnTo>
                <a:lnTo>
                  <a:pt x="57655" y="12698"/>
                </a:lnTo>
                <a:lnTo>
                  <a:pt x="63202" y="11323"/>
                </a:lnTo>
                <a:lnTo>
                  <a:pt x="68804" y="10406"/>
                </a:lnTo>
                <a:lnTo>
                  <a:pt x="74444" y="9795"/>
                </a:lnTo>
                <a:lnTo>
                  <a:pt x="80109" y="9387"/>
                </a:lnTo>
                <a:lnTo>
                  <a:pt x="85791" y="9115"/>
                </a:lnTo>
                <a:lnTo>
                  <a:pt x="97184" y="8814"/>
                </a:lnTo>
                <a:lnTo>
                  <a:pt x="125733" y="8604"/>
                </a:lnTo>
                <a:lnTo>
                  <a:pt x="130494" y="7641"/>
                </a:lnTo>
                <a:lnTo>
                  <a:pt x="134621" y="6046"/>
                </a:lnTo>
                <a:lnTo>
                  <a:pt x="138326" y="4031"/>
                </a:lnTo>
                <a:lnTo>
                  <a:pt x="142699" y="2687"/>
                </a:lnTo>
                <a:lnTo>
                  <a:pt x="147520" y="1791"/>
                </a:lnTo>
                <a:lnTo>
                  <a:pt x="152639" y="1194"/>
                </a:lnTo>
                <a:lnTo>
                  <a:pt x="157957" y="796"/>
                </a:lnTo>
                <a:lnTo>
                  <a:pt x="163407" y="53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08"/>
          <p:cNvSpPr/>
          <p:nvPr/>
        </p:nvSpPr>
        <p:spPr>
          <a:xfrm>
            <a:off x="6663690" y="30175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09"/>
          <p:cNvSpPr/>
          <p:nvPr/>
        </p:nvSpPr>
        <p:spPr>
          <a:xfrm>
            <a:off x="6659931" y="2820352"/>
            <a:ext cx="252210" cy="366998"/>
          </a:xfrm>
          <a:custGeom>
            <a:avLst/>
            <a:gdLst/>
            <a:ahLst/>
            <a:cxnLst/>
            <a:rect l="0" t="0" r="0" b="0"/>
            <a:pathLst>
              <a:path w="252210" h="366998">
                <a:moveTo>
                  <a:pt x="158063" y="0"/>
                </a:moveTo>
                <a:lnTo>
                  <a:pt x="137664" y="0"/>
                </a:lnTo>
                <a:lnTo>
                  <a:pt x="133034" y="953"/>
                </a:lnTo>
                <a:lnTo>
                  <a:pt x="127090" y="2540"/>
                </a:lnTo>
                <a:lnTo>
                  <a:pt x="120269" y="4551"/>
                </a:lnTo>
                <a:lnTo>
                  <a:pt x="114770" y="7797"/>
                </a:lnTo>
                <a:lnTo>
                  <a:pt x="110151" y="11865"/>
                </a:lnTo>
                <a:lnTo>
                  <a:pt x="106119" y="16483"/>
                </a:lnTo>
                <a:lnTo>
                  <a:pt x="100574" y="20514"/>
                </a:lnTo>
                <a:lnTo>
                  <a:pt x="94020" y="24153"/>
                </a:lnTo>
                <a:lnTo>
                  <a:pt x="86793" y="27532"/>
                </a:lnTo>
                <a:lnTo>
                  <a:pt x="80070" y="32642"/>
                </a:lnTo>
                <a:lnTo>
                  <a:pt x="73682" y="38907"/>
                </a:lnTo>
                <a:lnTo>
                  <a:pt x="67520" y="45940"/>
                </a:lnTo>
                <a:lnTo>
                  <a:pt x="60554" y="52534"/>
                </a:lnTo>
                <a:lnTo>
                  <a:pt x="53052" y="58836"/>
                </a:lnTo>
                <a:lnTo>
                  <a:pt x="45193" y="64941"/>
                </a:lnTo>
                <a:lnTo>
                  <a:pt x="39001" y="69964"/>
                </a:lnTo>
                <a:lnTo>
                  <a:pt x="33921" y="74265"/>
                </a:lnTo>
                <a:lnTo>
                  <a:pt x="29582" y="78085"/>
                </a:lnTo>
                <a:lnTo>
                  <a:pt x="22221" y="87410"/>
                </a:lnTo>
                <a:lnTo>
                  <a:pt x="15774" y="96951"/>
                </a:lnTo>
                <a:lnTo>
                  <a:pt x="9733" y="104367"/>
                </a:lnTo>
                <a:lnTo>
                  <a:pt x="3874" y="110838"/>
                </a:lnTo>
                <a:lnTo>
                  <a:pt x="978" y="113897"/>
                </a:lnTo>
                <a:lnTo>
                  <a:pt x="0" y="116889"/>
                </a:lnTo>
                <a:lnTo>
                  <a:pt x="301" y="119836"/>
                </a:lnTo>
                <a:lnTo>
                  <a:pt x="2222" y="125650"/>
                </a:lnTo>
                <a:lnTo>
                  <a:pt x="3076" y="131410"/>
                </a:lnTo>
                <a:lnTo>
                  <a:pt x="4256" y="133326"/>
                </a:lnTo>
                <a:lnTo>
                  <a:pt x="5995" y="134604"/>
                </a:lnTo>
                <a:lnTo>
                  <a:pt x="8107" y="135456"/>
                </a:lnTo>
                <a:lnTo>
                  <a:pt x="15631" y="141206"/>
                </a:lnTo>
                <a:lnTo>
                  <a:pt x="18341" y="142715"/>
                </a:lnTo>
                <a:lnTo>
                  <a:pt x="23892" y="144392"/>
                </a:lnTo>
                <a:lnTo>
                  <a:pt x="27658" y="144838"/>
                </a:lnTo>
                <a:lnTo>
                  <a:pt x="32074" y="145137"/>
                </a:lnTo>
                <a:lnTo>
                  <a:pt x="36923" y="145335"/>
                </a:lnTo>
                <a:lnTo>
                  <a:pt x="47391" y="145556"/>
                </a:lnTo>
                <a:lnTo>
                  <a:pt x="52849" y="145615"/>
                </a:lnTo>
                <a:lnTo>
                  <a:pt x="58393" y="146607"/>
                </a:lnTo>
                <a:lnTo>
                  <a:pt x="63995" y="148220"/>
                </a:lnTo>
                <a:lnTo>
                  <a:pt x="69633" y="150249"/>
                </a:lnTo>
                <a:lnTo>
                  <a:pt x="75298" y="151601"/>
                </a:lnTo>
                <a:lnTo>
                  <a:pt x="80979" y="152502"/>
                </a:lnTo>
                <a:lnTo>
                  <a:pt x="86671" y="153103"/>
                </a:lnTo>
                <a:lnTo>
                  <a:pt x="93324" y="154456"/>
                </a:lnTo>
                <a:lnTo>
                  <a:pt x="100616" y="156311"/>
                </a:lnTo>
                <a:lnTo>
                  <a:pt x="108335" y="158500"/>
                </a:lnTo>
                <a:lnTo>
                  <a:pt x="124532" y="163472"/>
                </a:lnTo>
                <a:lnTo>
                  <a:pt x="158213" y="174425"/>
                </a:lnTo>
                <a:lnTo>
                  <a:pt x="165783" y="177243"/>
                </a:lnTo>
                <a:lnTo>
                  <a:pt x="172735" y="180075"/>
                </a:lnTo>
                <a:lnTo>
                  <a:pt x="179274" y="182915"/>
                </a:lnTo>
                <a:lnTo>
                  <a:pt x="185540" y="186713"/>
                </a:lnTo>
                <a:lnTo>
                  <a:pt x="191621" y="191151"/>
                </a:lnTo>
                <a:lnTo>
                  <a:pt x="197580" y="196014"/>
                </a:lnTo>
                <a:lnTo>
                  <a:pt x="203458" y="201161"/>
                </a:lnTo>
                <a:lnTo>
                  <a:pt x="209281" y="206497"/>
                </a:lnTo>
                <a:lnTo>
                  <a:pt x="215069" y="211960"/>
                </a:lnTo>
                <a:lnTo>
                  <a:pt x="219880" y="217507"/>
                </a:lnTo>
                <a:lnTo>
                  <a:pt x="224040" y="223110"/>
                </a:lnTo>
                <a:lnTo>
                  <a:pt x="231201" y="233462"/>
                </a:lnTo>
                <a:lnTo>
                  <a:pt x="237559" y="241239"/>
                </a:lnTo>
                <a:lnTo>
                  <a:pt x="243560" y="250410"/>
                </a:lnTo>
                <a:lnTo>
                  <a:pt x="246493" y="255522"/>
                </a:lnTo>
                <a:lnTo>
                  <a:pt x="249753" y="266283"/>
                </a:lnTo>
                <a:lnTo>
                  <a:pt x="251202" y="277416"/>
                </a:lnTo>
                <a:lnTo>
                  <a:pt x="251846" y="288713"/>
                </a:lnTo>
                <a:lnTo>
                  <a:pt x="252133" y="300085"/>
                </a:lnTo>
                <a:lnTo>
                  <a:pt x="252209" y="305784"/>
                </a:lnTo>
                <a:lnTo>
                  <a:pt x="251306" y="310536"/>
                </a:lnTo>
                <a:lnTo>
                  <a:pt x="247765" y="318356"/>
                </a:lnTo>
                <a:lnTo>
                  <a:pt x="237730" y="332090"/>
                </a:lnTo>
                <a:lnTo>
                  <a:pt x="232206" y="341588"/>
                </a:lnTo>
                <a:lnTo>
                  <a:pt x="229399" y="344883"/>
                </a:lnTo>
                <a:lnTo>
                  <a:pt x="226576" y="347080"/>
                </a:lnTo>
                <a:lnTo>
                  <a:pt x="194705" y="363147"/>
                </a:lnTo>
                <a:lnTo>
                  <a:pt x="190112" y="364971"/>
                </a:lnTo>
                <a:lnTo>
                  <a:pt x="182467" y="366997"/>
                </a:lnTo>
                <a:lnTo>
                  <a:pt x="178143" y="366585"/>
                </a:lnTo>
                <a:lnTo>
                  <a:pt x="173355" y="365357"/>
                </a:lnTo>
                <a:lnTo>
                  <a:pt x="168257" y="363586"/>
                </a:lnTo>
                <a:lnTo>
                  <a:pt x="162954" y="362406"/>
                </a:lnTo>
                <a:lnTo>
                  <a:pt x="157514" y="361619"/>
                </a:lnTo>
                <a:lnTo>
                  <a:pt x="151983" y="361094"/>
                </a:lnTo>
                <a:lnTo>
                  <a:pt x="147342" y="359792"/>
                </a:lnTo>
                <a:lnTo>
                  <a:pt x="139646" y="355805"/>
                </a:lnTo>
                <a:lnTo>
                  <a:pt x="133051" y="350858"/>
                </a:lnTo>
                <a:lnTo>
                  <a:pt x="129959" y="348205"/>
                </a:lnTo>
                <a:lnTo>
                  <a:pt x="123982" y="340178"/>
                </a:lnTo>
                <a:lnTo>
                  <a:pt x="118152" y="331213"/>
                </a:lnTo>
                <a:lnTo>
                  <a:pt x="112385" y="324053"/>
                </a:lnTo>
                <a:lnTo>
                  <a:pt x="110466" y="319858"/>
                </a:lnTo>
                <a:lnTo>
                  <a:pt x="108334" y="310117"/>
                </a:lnTo>
                <a:lnTo>
                  <a:pt x="107765" y="303899"/>
                </a:lnTo>
                <a:lnTo>
                  <a:pt x="107386" y="296897"/>
                </a:lnTo>
                <a:lnTo>
                  <a:pt x="107134" y="289372"/>
                </a:lnTo>
                <a:lnTo>
                  <a:pt x="106013" y="282449"/>
                </a:lnTo>
                <a:lnTo>
                  <a:pt x="104313" y="275930"/>
                </a:lnTo>
                <a:lnTo>
                  <a:pt x="102228" y="269678"/>
                </a:lnTo>
                <a:lnTo>
                  <a:pt x="100837" y="262653"/>
                </a:lnTo>
                <a:lnTo>
                  <a:pt x="99910" y="255112"/>
                </a:lnTo>
                <a:lnTo>
                  <a:pt x="99292" y="247227"/>
                </a:lnTo>
                <a:lnTo>
                  <a:pt x="99833" y="239113"/>
                </a:lnTo>
                <a:lnTo>
                  <a:pt x="101146" y="230846"/>
                </a:lnTo>
                <a:lnTo>
                  <a:pt x="102973" y="222477"/>
                </a:lnTo>
                <a:lnTo>
                  <a:pt x="105144" y="214993"/>
                </a:lnTo>
                <a:lnTo>
                  <a:pt x="107544" y="208099"/>
                </a:lnTo>
                <a:lnTo>
                  <a:pt x="110096" y="201598"/>
                </a:lnTo>
                <a:lnTo>
                  <a:pt x="115473" y="186754"/>
                </a:lnTo>
                <a:lnTo>
                  <a:pt x="118239" y="178795"/>
                </a:lnTo>
                <a:lnTo>
                  <a:pt x="120084" y="171584"/>
                </a:lnTo>
                <a:lnTo>
                  <a:pt x="121313" y="164872"/>
                </a:lnTo>
                <a:lnTo>
                  <a:pt x="122134" y="158492"/>
                </a:lnTo>
                <a:lnTo>
                  <a:pt x="123633" y="151382"/>
                </a:lnTo>
                <a:lnTo>
                  <a:pt x="125585" y="143784"/>
                </a:lnTo>
                <a:lnTo>
                  <a:pt x="127839" y="135861"/>
                </a:lnTo>
                <a:lnTo>
                  <a:pt x="130294" y="128674"/>
                </a:lnTo>
                <a:lnTo>
                  <a:pt x="132883" y="121978"/>
                </a:lnTo>
                <a:lnTo>
                  <a:pt x="135561" y="115608"/>
                </a:lnTo>
                <a:lnTo>
                  <a:pt x="138300" y="108505"/>
                </a:lnTo>
                <a:lnTo>
                  <a:pt x="143882" y="92992"/>
                </a:lnTo>
                <a:lnTo>
                  <a:pt x="146704" y="85807"/>
                </a:lnTo>
                <a:lnTo>
                  <a:pt x="149538" y="79112"/>
                </a:lnTo>
                <a:lnTo>
                  <a:pt x="152380" y="72744"/>
                </a:lnTo>
                <a:lnTo>
                  <a:pt x="158078" y="63128"/>
                </a:lnTo>
                <a:lnTo>
                  <a:pt x="163785" y="55680"/>
                </a:lnTo>
                <a:lnTo>
                  <a:pt x="169497" y="49194"/>
                </a:lnTo>
                <a:lnTo>
                  <a:pt x="171400" y="46131"/>
                </a:lnTo>
                <a:lnTo>
                  <a:pt x="175033" y="37269"/>
                </a:lnTo>
                <a:lnTo>
                  <a:pt x="182888" y="26857"/>
                </a:lnTo>
                <a:lnTo>
                  <a:pt x="183781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10"/>
          <p:cNvSpPr/>
          <p:nvPr/>
        </p:nvSpPr>
        <p:spPr>
          <a:xfrm>
            <a:off x="7109459" y="2940367"/>
            <a:ext cx="137161" cy="274171"/>
          </a:xfrm>
          <a:custGeom>
            <a:avLst/>
            <a:gdLst/>
            <a:ahLst/>
            <a:cxnLst/>
            <a:rect l="0" t="0" r="0" b="0"/>
            <a:pathLst>
              <a:path w="137161" h="274171">
                <a:moveTo>
                  <a:pt x="8573" y="0"/>
                </a:moveTo>
                <a:lnTo>
                  <a:pt x="355" y="0"/>
                </a:lnTo>
                <a:lnTo>
                  <a:pt x="71" y="6844"/>
                </a:lnTo>
                <a:lnTo>
                  <a:pt x="0" y="185738"/>
                </a:lnTo>
                <a:lnTo>
                  <a:pt x="953" y="190500"/>
                </a:lnTo>
                <a:lnTo>
                  <a:pt x="4551" y="198332"/>
                </a:lnTo>
                <a:lnTo>
                  <a:pt x="5892" y="202706"/>
                </a:lnTo>
                <a:lnTo>
                  <a:pt x="6786" y="207528"/>
                </a:lnTo>
                <a:lnTo>
                  <a:pt x="7381" y="212647"/>
                </a:lnTo>
                <a:lnTo>
                  <a:pt x="8732" y="217965"/>
                </a:lnTo>
                <a:lnTo>
                  <a:pt x="10583" y="223415"/>
                </a:lnTo>
                <a:lnTo>
                  <a:pt x="12772" y="228953"/>
                </a:lnTo>
                <a:lnTo>
                  <a:pt x="14230" y="233598"/>
                </a:lnTo>
                <a:lnTo>
                  <a:pt x="15850" y="241299"/>
                </a:lnTo>
                <a:lnTo>
                  <a:pt x="19110" y="247896"/>
                </a:lnTo>
                <a:lnTo>
                  <a:pt x="21312" y="250989"/>
                </a:lnTo>
                <a:lnTo>
                  <a:pt x="23734" y="254004"/>
                </a:lnTo>
                <a:lnTo>
                  <a:pt x="26300" y="256966"/>
                </a:lnTo>
                <a:lnTo>
                  <a:pt x="28964" y="259893"/>
                </a:lnTo>
                <a:lnTo>
                  <a:pt x="30740" y="262797"/>
                </a:lnTo>
                <a:lnTo>
                  <a:pt x="32712" y="268564"/>
                </a:lnTo>
                <a:lnTo>
                  <a:pt x="34191" y="270482"/>
                </a:lnTo>
                <a:lnTo>
                  <a:pt x="36129" y="271762"/>
                </a:lnTo>
                <a:lnTo>
                  <a:pt x="38374" y="272615"/>
                </a:lnTo>
                <a:lnTo>
                  <a:pt x="40823" y="273183"/>
                </a:lnTo>
                <a:lnTo>
                  <a:pt x="43409" y="273562"/>
                </a:lnTo>
                <a:lnTo>
                  <a:pt x="46084" y="273815"/>
                </a:lnTo>
                <a:lnTo>
                  <a:pt x="48821" y="273983"/>
                </a:lnTo>
                <a:lnTo>
                  <a:pt x="54401" y="274170"/>
                </a:lnTo>
                <a:lnTo>
                  <a:pt x="57222" y="273268"/>
                </a:lnTo>
                <a:lnTo>
                  <a:pt x="60056" y="271714"/>
                </a:lnTo>
                <a:lnTo>
                  <a:pt x="62898" y="269725"/>
                </a:lnTo>
                <a:lnTo>
                  <a:pt x="65744" y="267447"/>
                </a:lnTo>
                <a:lnTo>
                  <a:pt x="68595" y="264975"/>
                </a:lnTo>
                <a:lnTo>
                  <a:pt x="71447" y="262375"/>
                </a:lnTo>
                <a:lnTo>
                  <a:pt x="77157" y="256946"/>
                </a:lnTo>
                <a:lnTo>
                  <a:pt x="80013" y="254165"/>
                </a:lnTo>
                <a:lnTo>
                  <a:pt x="83822" y="251358"/>
                </a:lnTo>
                <a:lnTo>
                  <a:pt x="88267" y="248535"/>
                </a:lnTo>
                <a:lnTo>
                  <a:pt x="93135" y="245700"/>
                </a:lnTo>
                <a:lnTo>
                  <a:pt x="97332" y="241905"/>
                </a:lnTo>
                <a:lnTo>
                  <a:pt x="101083" y="237470"/>
                </a:lnTo>
                <a:lnTo>
                  <a:pt x="104537" y="232608"/>
                </a:lnTo>
                <a:lnTo>
                  <a:pt x="107791" y="228415"/>
                </a:lnTo>
                <a:lnTo>
                  <a:pt x="110914" y="224667"/>
                </a:lnTo>
                <a:lnTo>
                  <a:pt x="113948" y="221215"/>
                </a:lnTo>
                <a:lnTo>
                  <a:pt x="122399" y="212301"/>
                </a:lnTo>
                <a:lnTo>
                  <a:pt x="13716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11"/>
          <p:cNvSpPr/>
          <p:nvPr/>
        </p:nvSpPr>
        <p:spPr>
          <a:xfrm>
            <a:off x="7066597" y="2820352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8572" y="25718"/>
                </a:moveTo>
                <a:lnTo>
                  <a:pt x="4021" y="25718"/>
                </a:lnTo>
                <a:lnTo>
                  <a:pt x="2681" y="24765"/>
                </a:lnTo>
                <a:lnTo>
                  <a:pt x="1787" y="23178"/>
                </a:lnTo>
                <a:lnTo>
                  <a:pt x="354" y="18337"/>
                </a:lnTo>
                <a:lnTo>
                  <a:pt x="235" y="16987"/>
                </a:lnTo>
                <a:lnTo>
                  <a:pt x="157" y="15135"/>
                </a:lnTo>
                <a:lnTo>
                  <a:pt x="70" y="105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12"/>
          <p:cNvSpPr/>
          <p:nvPr/>
        </p:nvSpPr>
        <p:spPr>
          <a:xfrm>
            <a:off x="7349490" y="3034665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0" y="4021"/>
                </a:lnTo>
                <a:lnTo>
                  <a:pt x="952" y="2680"/>
                </a:lnTo>
                <a:lnTo>
                  <a:pt x="2540" y="1787"/>
                </a:lnTo>
                <a:lnTo>
                  <a:pt x="4551" y="1191"/>
                </a:lnTo>
                <a:lnTo>
                  <a:pt x="6844" y="794"/>
                </a:lnTo>
                <a:lnTo>
                  <a:pt x="9325" y="529"/>
                </a:lnTo>
                <a:lnTo>
                  <a:pt x="11931" y="353"/>
                </a:lnTo>
                <a:lnTo>
                  <a:pt x="19908" y="156"/>
                </a:lnTo>
                <a:lnTo>
                  <a:pt x="104672" y="0"/>
                </a:lnTo>
                <a:lnTo>
                  <a:pt x="111691" y="952"/>
                </a:lnTo>
                <a:lnTo>
                  <a:pt x="118275" y="2540"/>
                </a:lnTo>
                <a:lnTo>
                  <a:pt x="124570" y="4551"/>
                </a:lnTo>
                <a:lnTo>
                  <a:pt x="129719" y="4939"/>
                </a:lnTo>
                <a:lnTo>
                  <a:pt x="134105" y="4245"/>
                </a:lnTo>
                <a:lnTo>
                  <a:pt x="137980" y="2830"/>
                </a:lnTo>
                <a:lnTo>
                  <a:pt x="143421" y="2839"/>
                </a:lnTo>
                <a:lnTo>
                  <a:pt x="149907" y="3797"/>
                </a:lnTo>
                <a:lnTo>
                  <a:pt x="157088" y="5389"/>
                </a:lnTo>
                <a:lnTo>
                  <a:pt x="162828" y="6450"/>
                </a:lnTo>
                <a:lnTo>
                  <a:pt x="167606" y="7158"/>
                </a:lnTo>
                <a:lnTo>
                  <a:pt x="171745" y="7629"/>
                </a:lnTo>
                <a:lnTo>
                  <a:pt x="176409" y="7943"/>
                </a:lnTo>
                <a:lnTo>
                  <a:pt x="181423" y="8153"/>
                </a:lnTo>
                <a:lnTo>
                  <a:pt x="192075" y="8386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13"/>
          <p:cNvSpPr/>
          <p:nvPr/>
        </p:nvSpPr>
        <p:spPr>
          <a:xfrm>
            <a:off x="7683930" y="2837497"/>
            <a:ext cx="248490" cy="137157"/>
          </a:xfrm>
          <a:custGeom>
            <a:avLst/>
            <a:gdLst/>
            <a:ahLst/>
            <a:cxnLst/>
            <a:rect l="0" t="0" r="0" b="0"/>
            <a:pathLst>
              <a:path w="248490" h="137157">
                <a:moveTo>
                  <a:pt x="8460" y="0"/>
                </a:moveTo>
                <a:lnTo>
                  <a:pt x="15841" y="7381"/>
                </a:lnTo>
                <a:lnTo>
                  <a:pt x="16503" y="10583"/>
                </a:lnTo>
                <a:lnTo>
                  <a:pt x="16679" y="12770"/>
                </a:lnTo>
                <a:lnTo>
                  <a:pt x="16797" y="16134"/>
                </a:lnTo>
                <a:lnTo>
                  <a:pt x="16985" y="32679"/>
                </a:lnTo>
                <a:lnTo>
                  <a:pt x="17030" y="61579"/>
                </a:lnTo>
                <a:lnTo>
                  <a:pt x="16079" y="65818"/>
                </a:lnTo>
                <a:lnTo>
                  <a:pt x="14491" y="70549"/>
                </a:lnTo>
                <a:lnTo>
                  <a:pt x="12480" y="75607"/>
                </a:lnTo>
                <a:lnTo>
                  <a:pt x="11140" y="79932"/>
                </a:lnTo>
                <a:lnTo>
                  <a:pt x="10247" y="83768"/>
                </a:lnTo>
                <a:lnTo>
                  <a:pt x="9651" y="87278"/>
                </a:lnTo>
                <a:lnTo>
                  <a:pt x="8302" y="90570"/>
                </a:lnTo>
                <a:lnTo>
                  <a:pt x="6449" y="93718"/>
                </a:lnTo>
                <a:lnTo>
                  <a:pt x="4262" y="96769"/>
                </a:lnTo>
                <a:lnTo>
                  <a:pt x="2803" y="99755"/>
                </a:lnTo>
                <a:lnTo>
                  <a:pt x="1831" y="102698"/>
                </a:lnTo>
                <a:lnTo>
                  <a:pt x="1183" y="105613"/>
                </a:lnTo>
                <a:lnTo>
                  <a:pt x="751" y="108509"/>
                </a:lnTo>
                <a:lnTo>
                  <a:pt x="463" y="111392"/>
                </a:lnTo>
                <a:lnTo>
                  <a:pt x="271" y="114266"/>
                </a:lnTo>
                <a:lnTo>
                  <a:pt x="143" y="117135"/>
                </a:lnTo>
                <a:lnTo>
                  <a:pt x="0" y="122863"/>
                </a:lnTo>
                <a:lnTo>
                  <a:pt x="915" y="125723"/>
                </a:lnTo>
                <a:lnTo>
                  <a:pt x="2478" y="128583"/>
                </a:lnTo>
                <a:lnTo>
                  <a:pt x="7278" y="135466"/>
                </a:lnTo>
                <a:lnTo>
                  <a:pt x="8624" y="136031"/>
                </a:lnTo>
                <a:lnTo>
                  <a:pt x="15737" y="137011"/>
                </a:lnTo>
                <a:lnTo>
                  <a:pt x="21199" y="137116"/>
                </a:lnTo>
                <a:lnTo>
                  <a:pt x="44530" y="137156"/>
                </a:lnTo>
                <a:lnTo>
                  <a:pt x="48700" y="136205"/>
                </a:lnTo>
                <a:lnTo>
                  <a:pt x="53383" y="134619"/>
                </a:lnTo>
                <a:lnTo>
                  <a:pt x="58411" y="132608"/>
                </a:lnTo>
                <a:lnTo>
                  <a:pt x="63668" y="131268"/>
                </a:lnTo>
                <a:lnTo>
                  <a:pt x="69078" y="130375"/>
                </a:lnTo>
                <a:lnTo>
                  <a:pt x="74589" y="129779"/>
                </a:lnTo>
                <a:lnTo>
                  <a:pt x="80169" y="129382"/>
                </a:lnTo>
                <a:lnTo>
                  <a:pt x="85793" y="129117"/>
                </a:lnTo>
                <a:lnTo>
                  <a:pt x="91448" y="128940"/>
                </a:lnTo>
                <a:lnTo>
                  <a:pt x="97123" y="127871"/>
                </a:lnTo>
                <a:lnTo>
                  <a:pt x="102811" y="126205"/>
                </a:lnTo>
                <a:lnTo>
                  <a:pt x="108509" y="124141"/>
                </a:lnTo>
                <a:lnTo>
                  <a:pt x="115164" y="122766"/>
                </a:lnTo>
                <a:lnTo>
                  <a:pt x="122458" y="121849"/>
                </a:lnTo>
                <a:lnTo>
                  <a:pt x="130179" y="121238"/>
                </a:lnTo>
                <a:lnTo>
                  <a:pt x="137231" y="120830"/>
                </a:lnTo>
                <a:lnTo>
                  <a:pt x="150146" y="120377"/>
                </a:lnTo>
                <a:lnTo>
                  <a:pt x="173960" y="120087"/>
                </a:lnTo>
                <a:lnTo>
                  <a:pt x="234053" y="120015"/>
                </a:lnTo>
                <a:lnTo>
                  <a:pt x="236008" y="120968"/>
                </a:lnTo>
                <a:lnTo>
                  <a:pt x="237310" y="122555"/>
                </a:lnTo>
                <a:lnTo>
                  <a:pt x="238180" y="124566"/>
                </a:lnTo>
                <a:lnTo>
                  <a:pt x="239711" y="125907"/>
                </a:lnTo>
                <a:lnTo>
                  <a:pt x="241684" y="126800"/>
                </a:lnTo>
                <a:lnTo>
                  <a:pt x="248489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14"/>
          <p:cNvSpPr/>
          <p:nvPr/>
        </p:nvSpPr>
        <p:spPr>
          <a:xfrm>
            <a:off x="7829550" y="2803207"/>
            <a:ext cx="77153" cy="411481"/>
          </a:xfrm>
          <a:custGeom>
            <a:avLst/>
            <a:gdLst/>
            <a:ahLst/>
            <a:cxnLst/>
            <a:rect l="0" t="0" r="0" b="0"/>
            <a:pathLst>
              <a:path w="77153" h="411481">
                <a:moveTo>
                  <a:pt x="0" y="0"/>
                </a:moveTo>
                <a:lnTo>
                  <a:pt x="0" y="11932"/>
                </a:lnTo>
                <a:lnTo>
                  <a:pt x="952" y="15575"/>
                </a:lnTo>
                <a:lnTo>
                  <a:pt x="2540" y="19908"/>
                </a:lnTo>
                <a:lnTo>
                  <a:pt x="4550" y="24702"/>
                </a:lnTo>
                <a:lnTo>
                  <a:pt x="6784" y="35109"/>
                </a:lnTo>
                <a:lnTo>
                  <a:pt x="7778" y="47037"/>
                </a:lnTo>
                <a:lnTo>
                  <a:pt x="8219" y="61863"/>
                </a:lnTo>
                <a:lnTo>
                  <a:pt x="9290" y="69817"/>
                </a:lnTo>
                <a:lnTo>
                  <a:pt x="10955" y="77977"/>
                </a:lnTo>
                <a:lnTo>
                  <a:pt x="13018" y="86275"/>
                </a:lnTo>
                <a:lnTo>
                  <a:pt x="14394" y="94664"/>
                </a:lnTo>
                <a:lnTo>
                  <a:pt x="15311" y="103114"/>
                </a:lnTo>
                <a:lnTo>
                  <a:pt x="15923" y="111605"/>
                </a:lnTo>
                <a:lnTo>
                  <a:pt x="17282" y="120124"/>
                </a:lnTo>
                <a:lnTo>
                  <a:pt x="19142" y="128660"/>
                </a:lnTo>
                <a:lnTo>
                  <a:pt x="21333" y="137208"/>
                </a:lnTo>
                <a:lnTo>
                  <a:pt x="22795" y="146717"/>
                </a:lnTo>
                <a:lnTo>
                  <a:pt x="23769" y="156866"/>
                </a:lnTo>
                <a:lnTo>
                  <a:pt x="24418" y="167443"/>
                </a:lnTo>
                <a:lnTo>
                  <a:pt x="25804" y="177351"/>
                </a:lnTo>
                <a:lnTo>
                  <a:pt x="27680" y="186814"/>
                </a:lnTo>
                <a:lnTo>
                  <a:pt x="29883" y="195980"/>
                </a:lnTo>
                <a:lnTo>
                  <a:pt x="31352" y="203996"/>
                </a:lnTo>
                <a:lnTo>
                  <a:pt x="32331" y="211245"/>
                </a:lnTo>
                <a:lnTo>
                  <a:pt x="32984" y="217983"/>
                </a:lnTo>
                <a:lnTo>
                  <a:pt x="33419" y="225332"/>
                </a:lnTo>
                <a:lnTo>
                  <a:pt x="33903" y="241118"/>
                </a:lnTo>
                <a:lnTo>
                  <a:pt x="34984" y="248375"/>
                </a:lnTo>
                <a:lnTo>
                  <a:pt x="36658" y="255118"/>
                </a:lnTo>
                <a:lnTo>
                  <a:pt x="46187" y="284180"/>
                </a:lnTo>
                <a:lnTo>
                  <a:pt x="47936" y="292323"/>
                </a:lnTo>
                <a:lnTo>
                  <a:pt x="49102" y="300610"/>
                </a:lnTo>
                <a:lnTo>
                  <a:pt x="49879" y="308991"/>
                </a:lnTo>
                <a:lnTo>
                  <a:pt x="51351" y="316484"/>
                </a:lnTo>
                <a:lnTo>
                  <a:pt x="53284" y="323385"/>
                </a:lnTo>
                <a:lnTo>
                  <a:pt x="55525" y="329890"/>
                </a:lnTo>
                <a:lnTo>
                  <a:pt x="57972" y="336131"/>
                </a:lnTo>
                <a:lnTo>
                  <a:pt x="60555" y="342198"/>
                </a:lnTo>
                <a:lnTo>
                  <a:pt x="63230" y="348147"/>
                </a:lnTo>
                <a:lnTo>
                  <a:pt x="65013" y="353066"/>
                </a:lnTo>
                <a:lnTo>
                  <a:pt x="66994" y="361070"/>
                </a:lnTo>
                <a:lnTo>
                  <a:pt x="68476" y="365491"/>
                </a:lnTo>
                <a:lnTo>
                  <a:pt x="70415" y="370343"/>
                </a:lnTo>
                <a:lnTo>
                  <a:pt x="72661" y="375483"/>
                </a:lnTo>
                <a:lnTo>
                  <a:pt x="74158" y="379862"/>
                </a:lnTo>
                <a:lnTo>
                  <a:pt x="76265" y="390576"/>
                </a:lnTo>
                <a:lnTo>
                  <a:pt x="76977" y="402729"/>
                </a:lnTo>
                <a:lnTo>
                  <a:pt x="77152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15"/>
          <p:cNvSpPr/>
          <p:nvPr/>
        </p:nvSpPr>
        <p:spPr>
          <a:xfrm>
            <a:off x="6123622" y="3360420"/>
            <a:ext cx="2005966" cy="34291"/>
          </a:xfrm>
          <a:custGeom>
            <a:avLst/>
            <a:gdLst/>
            <a:ahLst/>
            <a:cxnLst/>
            <a:rect l="0" t="0" r="0" b="0"/>
            <a:pathLst>
              <a:path w="2005966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5600" y="26909"/>
                </a:lnTo>
                <a:lnTo>
                  <a:pt x="18020" y="25559"/>
                </a:lnTo>
                <a:lnTo>
                  <a:pt x="25789" y="21519"/>
                </a:lnTo>
                <a:lnTo>
                  <a:pt x="30528" y="20061"/>
                </a:lnTo>
                <a:lnTo>
                  <a:pt x="35592" y="19089"/>
                </a:lnTo>
                <a:lnTo>
                  <a:pt x="40873" y="18441"/>
                </a:lnTo>
                <a:lnTo>
                  <a:pt x="46299" y="17056"/>
                </a:lnTo>
                <a:lnTo>
                  <a:pt x="51821" y="15181"/>
                </a:lnTo>
                <a:lnTo>
                  <a:pt x="57407" y="12978"/>
                </a:lnTo>
                <a:lnTo>
                  <a:pt x="63989" y="11509"/>
                </a:lnTo>
                <a:lnTo>
                  <a:pt x="71234" y="10530"/>
                </a:lnTo>
                <a:lnTo>
                  <a:pt x="78922" y="9878"/>
                </a:lnTo>
                <a:lnTo>
                  <a:pt x="103394" y="8959"/>
                </a:lnTo>
                <a:lnTo>
                  <a:pt x="111792" y="7877"/>
                </a:lnTo>
                <a:lnTo>
                  <a:pt x="120248" y="6204"/>
                </a:lnTo>
                <a:lnTo>
                  <a:pt x="128743" y="4136"/>
                </a:lnTo>
                <a:lnTo>
                  <a:pt x="137264" y="2757"/>
                </a:lnTo>
                <a:lnTo>
                  <a:pt x="145801" y="1838"/>
                </a:lnTo>
                <a:lnTo>
                  <a:pt x="162909" y="817"/>
                </a:lnTo>
                <a:lnTo>
                  <a:pt x="220207" y="71"/>
                </a:lnTo>
                <a:lnTo>
                  <a:pt x="1114434" y="0"/>
                </a:lnTo>
                <a:lnTo>
                  <a:pt x="1131577" y="952"/>
                </a:lnTo>
                <a:lnTo>
                  <a:pt x="1148719" y="2540"/>
                </a:lnTo>
                <a:lnTo>
                  <a:pt x="1165863" y="4550"/>
                </a:lnTo>
                <a:lnTo>
                  <a:pt x="1183007" y="5891"/>
                </a:lnTo>
                <a:lnTo>
                  <a:pt x="1200151" y="6785"/>
                </a:lnTo>
                <a:lnTo>
                  <a:pt x="1235393" y="7778"/>
                </a:lnTo>
                <a:lnTo>
                  <a:pt x="1327546" y="8467"/>
                </a:lnTo>
                <a:lnTo>
                  <a:pt x="1346041" y="9455"/>
                </a:lnTo>
                <a:lnTo>
                  <a:pt x="1365038" y="11066"/>
                </a:lnTo>
                <a:lnTo>
                  <a:pt x="1384371" y="13092"/>
                </a:lnTo>
                <a:lnTo>
                  <a:pt x="1421091" y="12803"/>
                </a:lnTo>
                <a:lnTo>
                  <a:pt x="1438884" y="11393"/>
                </a:lnTo>
                <a:lnTo>
                  <a:pt x="1473894" y="12366"/>
                </a:lnTo>
                <a:lnTo>
                  <a:pt x="1491231" y="13959"/>
                </a:lnTo>
                <a:lnTo>
                  <a:pt x="1508504" y="15021"/>
                </a:lnTo>
                <a:lnTo>
                  <a:pt x="1542937" y="16201"/>
                </a:lnTo>
                <a:lnTo>
                  <a:pt x="1605716" y="16958"/>
                </a:lnTo>
                <a:lnTo>
                  <a:pt x="1926967" y="17145"/>
                </a:lnTo>
                <a:lnTo>
                  <a:pt x="1935202" y="18097"/>
                </a:lnTo>
                <a:lnTo>
                  <a:pt x="1942598" y="19684"/>
                </a:lnTo>
                <a:lnTo>
                  <a:pt x="1949433" y="21696"/>
                </a:lnTo>
                <a:lnTo>
                  <a:pt x="1955894" y="23036"/>
                </a:lnTo>
                <a:lnTo>
                  <a:pt x="1962107" y="23930"/>
                </a:lnTo>
                <a:lnTo>
                  <a:pt x="1973138" y="24923"/>
                </a:lnTo>
                <a:lnTo>
                  <a:pt x="2005965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16"/>
          <p:cNvSpPr/>
          <p:nvPr/>
        </p:nvSpPr>
        <p:spPr>
          <a:xfrm>
            <a:off x="6440804" y="3514725"/>
            <a:ext cx="17147" cy="342901"/>
          </a:xfrm>
          <a:custGeom>
            <a:avLst/>
            <a:gdLst/>
            <a:ahLst/>
            <a:cxnLst/>
            <a:rect l="0" t="0" r="0" b="0"/>
            <a:pathLst>
              <a:path w="17147" h="342901">
                <a:moveTo>
                  <a:pt x="0" y="0"/>
                </a:moveTo>
                <a:lnTo>
                  <a:pt x="4552" y="4550"/>
                </a:lnTo>
                <a:lnTo>
                  <a:pt x="5892" y="6844"/>
                </a:lnTo>
                <a:lnTo>
                  <a:pt x="6786" y="9325"/>
                </a:lnTo>
                <a:lnTo>
                  <a:pt x="7382" y="11931"/>
                </a:lnTo>
                <a:lnTo>
                  <a:pt x="7779" y="14621"/>
                </a:lnTo>
                <a:lnTo>
                  <a:pt x="8220" y="20151"/>
                </a:lnTo>
                <a:lnTo>
                  <a:pt x="8416" y="28323"/>
                </a:lnTo>
                <a:lnTo>
                  <a:pt x="8572" y="96108"/>
                </a:lnTo>
                <a:lnTo>
                  <a:pt x="9525" y="103125"/>
                </a:lnTo>
                <a:lnTo>
                  <a:pt x="11113" y="109707"/>
                </a:lnTo>
                <a:lnTo>
                  <a:pt x="13124" y="116001"/>
                </a:lnTo>
                <a:lnTo>
                  <a:pt x="14465" y="123054"/>
                </a:lnTo>
                <a:lnTo>
                  <a:pt x="15358" y="130613"/>
                </a:lnTo>
                <a:lnTo>
                  <a:pt x="15954" y="138510"/>
                </a:lnTo>
                <a:lnTo>
                  <a:pt x="16351" y="146632"/>
                </a:lnTo>
                <a:lnTo>
                  <a:pt x="16792" y="163278"/>
                </a:lnTo>
                <a:lnTo>
                  <a:pt x="17114" y="206966"/>
                </a:lnTo>
                <a:lnTo>
                  <a:pt x="17146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17"/>
          <p:cNvSpPr/>
          <p:nvPr/>
        </p:nvSpPr>
        <p:spPr>
          <a:xfrm>
            <a:off x="6766664" y="3609022"/>
            <a:ext cx="34187" cy="231458"/>
          </a:xfrm>
          <a:custGeom>
            <a:avLst/>
            <a:gdLst/>
            <a:ahLst/>
            <a:cxnLst/>
            <a:rect l="0" t="0" r="0" b="0"/>
            <a:pathLst>
              <a:path w="34187" h="231458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7797"/>
                </a:lnTo>
                <a:lnTo>
                  <a:pt x="2482" y="11865"/>
                </a:lnTo>
                <a:lnTo>
                  <a:pt x="4477" y="16483"/>
                </a:lnTo>
                <a:lnTo>
                  <a:pt x="5808" y="20514"/>
                </a:lnTo>
                <a:lnTo>
                  <a:pt x="6695" y="24153"/>
                </a:lnTo>
                <a:lnTo>
                  <a:pt x="7286" y="27532"/>
                </a:lnTo>
                <a:lnTo>
                  <a:pt x="7680" y="31690"/>
                </a:lnTo>
                <a:lnTo>
                  <a:pt x="7943" y="36367"/>
                </a:lnTo>
                <a:lnTo>
                  <a:pt x="8234" y="46643"/>
                </a:lnTo>
                <a:lnTo>
                  <a:pt x="8365" y="57560"/>
                </a:lnTo>
                <a:lnTo>
                  <a:pt x="9351" y="64091"/>
                </a:lnTo>
                <a:lnTo>
                  <a:pt x="10962" y="71302"/>
                </a:lnTo>
                <a:lnTo>
                  <a:pt x="12988" y="78968"/>
                </a:lnTo>
                <a:lnTo>
                  <a:pt x="14339" y="85983"/>
                </a:lnTo>
                <a:lnTo>
                  <a:pt x="15239" y="92564"/>
                </a:lnTo>
                <a:lnTo>
                  <a:pt x="15840" y="98857"/>
                </a:lnTo>
                <a:lnTo>
                  <a:pt x="16240" y="105910"/>
                </a:lnTo>
                <a:lnTo>
                  <a:pt x="16685" y="121366"/>
                </a:lnTo>
                <a:lnTo>
                  <a:pt x="17755" y="128536"/>
                </a:lnTo>
                <a:lnTo>
                  <a:pt x="19423" y="135221"/>
                </a:lnTo>
                <a:lnTo>
                  <a:pt x="21486" y="141582"/>
                </a:lnTo>
                <a:lnTo>
                  <a:pt x="22862" y="147728"/>
                </a:lnTo>
                <a:lnTo>
                  <a:pt x="23779" y="153730"/>
                </a:lnTo>
                <a:lnTo>
                  <a:pt x="24390" y="159637"/>
                </a:lnTo>
                <a:lnTo>
                  <a:pt x="24798" y="165480"/>
                </a:lnTo>
                <a:lnTo>
                  <a:pt x="25069" y="171280"/>
                </a:lnTo>
                <a:lnTo>
                  <a:pt x="25251" y="177052"/>
                </a:lnTo>
                <a:lnTo>
                  <a:pt x="26324" y="181852"/>
                </a:lnTo>
                <a:lnTo>
                  <a:pt x="27992" y="186005"/>
                </a:lnTo>
                <a:lnTo>
                  <a:pt x="30057" y="189726"/>
                </a:lnTo>
                <a:lnTo>
                  <a:pt x="31433" y="194111"/>
                </a:lnTo>
                <a:lnTo>
                  <a:pt x="32351" y="198940"/>
                </a:lnTo>
                <a:lnTo>
                  <a:pt x="32962" y="204064"/>
                </a:lnTo>
                <a:lnTo>
                  <a:pt x="33370" y="208433"/>
                </a:lnTo>
                <a:lnTo>
                  <a:pt x="33642" y="212298"/>
                </a:lnTo>
                <a:lnTo>
                  <a:pt x="33944" y="219132"/>
                </a:lnTo>
                <a:lnTo>
                  <a:pt x="34186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18"/>
          <p:cNvSpPr/>
          <p:nvPr/>
        </p:nvSpPr>
        <p:spPr>
          <a:xfrm>
            <a:off x="6612255" y="3686175"/>
            <a:ext cx="368618" cy="42863"/>
          </a:xfrm>
          <a:custGeom>
            <a:avLst/>
            <a:gdLst/>
            <a:ahLst/>
            <a:cxnLst/>
            <a:rect l="0" t="0" r="0" b="0"/>
            <a:pathLst>
              <a:path w="368618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7381" y="34394"/>
                </a:lnTo>
                <a:lnTo>
                  <a:pt x="8730" y="33407"/>
                </a:lnTo>
                <a:lnTo>
                  <a:pt x="10583" y="31796"/>
                </a:lnTo>
                <a:lnTo>
                  <a:pt x="12770" y="29770"/>
                </a:lnTo>
                <a:lnTo>
                  <a:pt x="17086" y="28419"/>
                </a:lnTo>
                <a:lnTo>
                  <a:pt x="22820" y="27518"/>
                </a:lnTo>
                <a:lnTo>
                  <a:pt x="29501" y="26918"/>
                </a:lnTo>
                <a:lnTo>
                  <a:pt x="35860" y="26518"/>
                </a:lnTo>
                <a:lnTo>
                  <a:pt x="48005" y="26073"/>
                </a:lnTo>
                <a:lnTo>
                  <a:pt x="53911" y="25002"/>
                </a:lnTo>
                <a:lnTo>
                  <a:pt x="59753" y="23335"/>
                </a:lnTo>
                <a:lnTo>
                  <a:pt x="65552" y="21272"/>
                </a:lnTo>
                <a:lnTo>
                  <a:pt x="71324" y="19896"/>
                </a:lnTo>
                <a:lnTo>
                  <a:pt x="77077" y="18979"/>
                </a:lnTo>
                <a:lnTo>
                  <a:pt x="82817" y="18367"/>
                </a:lnTo>
                <a:lnTo>
                  <a:pt x="88549" y="17007"/>
                </a:lnTo>
                <a:lnTo>
                  <a:pt x="94275" y="15148"/>
                </a:lnTo>
                <a:lnTo>
                  <a:pt x="99997" y="12956"/>
                </a:lnTo>
                <a:lnTo>
                  <a:pt x="106670" y="11495"/>
                </a:lnTo>
                <a:lnTo>
                  <a:pt x="113976" y="10521"/>
                </a:lnTo>
                <a:lnTo>
                  <a:pt x="121703" y="9871"/>
                </a:lnTo>
                <a:lnTo>
                  <a:pt x="128761" y="9438"/>
                </a:lnTo>
                <a:lnTo>
                  <a:pt x="141682" y="8957"/>
                </a:lnTo>
                <a:lnTo>
                  <a:pt x="148747" y="7876"/>
                </a:lnTo>
                <a:lnTo>
                  <a:pt x="156315" y="6203"/>
                </a:lnTo>
                <a:lnTo>
                  <a:pt x="164217" y="4135"/>
                </a:lnTo>
                <a:lnTo>
                  <a:pt x="171390" y="2757"/>
                </a:lnTo>
                <a:lnTo>
                  <a:pt x="178078" y="1838"/>
                </a:lnTo>
                <a:lnTo>
                  <a:pt x="184440" y="1225"/>
                </a:lnTo>
                <a:lnTo>
                  <a:pt x="191540" y="817"/>
                </a:lnTo>
                <a:lnTo>
                  <a:pt x="207049" y="363"/>
                </a:lnTo>
                <a:lnTo>
                  <a:pt x="270994" y="9"/>
                </a:lnTo>
                <a:lnTo>
                  <a:pt x="348507" y="0"/>
                </a:lnTo>
                <a:lnTo>
                  <a:pt x="353305" y="952"/>
                </a:lnTo>
                <a:lnTo>
                  <a:pt x="357456" y="2540"/>
                </a:lnTo>
                <a:lnTo>
                  <a:pt x="36861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19"/>
          <p:cNvSpPr/>
          <p:nvPr/>
        </p:nvSpPr>
        <p:spPr>
          <a:xfrm>
            <a:off x="7049452" y="3540442"/>
            <a:ext cx="197168" cy="111444"/>
          </a:xfrm>
          <a:custGeom>
            <a:avLst/>
            <a:gdLst/>
            <a:ahLst/>
            <a:cxnLst/>
            <a:rect l="0" t="0" r="0" b="0"/>
            <a:pathLst>
              <a:path w="197168" h="11144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4395" y="14622"/>
                </a:lnTo>
                <a:lnTo>
                  <a:pt x="15311" y="17368"/>
                </a:lnTo>
                <a:lnTo>
                  <a:pt x="16783" y="24068"/>
                </a:lnTo>
                <a:lnTo>
                  <a:pt x="16904" y="26523"/>
                </a:lnTo>
                <a:lnTo>
                  <a:pt x="17038" y="34331"/>
                </a:lnTo>
                <a:lnTo>
                  <a:pt x="16121" y="38127"/>
                </a:lnTo>
                <a:lnTo>
                  <a:pt x="14557" y="41611"/>
                </a:lnTo>
                <a:lnTo>
                  <a:pt x="12563" y="44885"/>
                </a:lnTo>
                <a:lnTo>
                  <a:pt x="11233" y="48974"/>
                </a:lnTo>
                <a:lnTo>
                  <a:pt x="10346" y="53604"/>
                </a:lnTo>
                <a:lnTo>
                  <a:pt x="9755" y="58596"/>
                </a:lnTo>
                <a:lnTo>
                  <a:pt x="9361" y="62877"/>
                </a:lnTo>
                <a:lnTo>
                  <a:pt x="9098" y="66683"/>
                </a:lnTo>
                <a:lnTo>
                  <a:pt x="8923" y="70173"/>
                </a:lnTo>
                <a:lnTo>
                  <a:pt x="8728" y="76590"/>
                </a:lnTo>
                <a:lnTo>
                  <a:pt x="8586" y="87463"/>
                </a:lnTo>
                <a:lnTo>
                  <a:pt x="8573" y="98449"/>
                </a:lnTo>
                <a:lnTo>
                  <a:pt x="9526" y="99923"/>
                </a:lnTo>
                <a:lnTo>
                  <a:pt x="11113" y="100905"/>
                </a:lnTo>
                <a:lnTo>
                  <a:pt x="16792" y="102755"/>
                </a:lnTo>
                <a:lnTo>
                  <a:pt x="19528" y="105359"/>
                </a:lnTo>
                <a:lnTo>
                  <a:pt x="21591" y="107387"/>
                </a:lnTo>
                <a:lnTo>
                  <a:pt x="23919" y="108739"/>
                </a:lnTo>
                <a:lnTo>
                  <a:pt x="29046" y="110241"/>
                </a:lnTo>
                <a:lnTo>
                  <a:pt x="32699" y="110642"/>
                </a:lnTo>
                <a:lnTo>
                  <a:pt x="37040" y="110909"/>
                </a:lnTo>
                <a:lnTo>
                  <a:pt x="41838" y="111087"/>
                </a:lnTo>
                <a:lnTo>
                  <a:pt x="45990" y="110253"/>
                </a:lnTo>
                <a:lnTo>
                  <a:pt x="49710" y="108744"/>
                </a:lnTo>
                <a:lnTo>
                  <a:pt x="53143" y="106786"/>
                </a:lnTo>
                <a:lnTo>
                  <a:pt x="57336" y="105481"/>
                </a:lnTo>
                <a:lnTo>
                  <a:pt x="62037" y="104611"/>
                </a:lnTo>
                <a:lnTo>
                  <a:pt x="67075" y="104030"/>
                </a:lnTo>
                <a:lnTo>
                  <a:pt x="71386" y="103644"/>
                </a:lnTo>
                <a:lnTo>
                  <a:pt x="75214" y="103386"/>
                </a:lnTo>
                <a:lnTo>
                  <a:pt x="78718" y="103214"/>
                </a:lnTo>
                <a:lnTo>
                  <a:pt x="87691" y="103023"/>
                </a:lnTo>
                <a:lnTo>
                  <a:pt x="125845" y="102879"/>
                </a:lnTo>
                <a:lnTo>
                  <a:pt x="130570" y="103828"/>
                </a:lnTo>
                <a:lnTo>
                  <a:pt x="134672" y="105414"/>
                </a:lnTo>
                <a:lnTo>
                  <a:pt x="138358" y="107424"/>
                </a:lnTo>
                <a:lnTo>
                  <a:pt x="142722" y="108763"/>
                </a:lnTo>
                <a:lnTo>
                  <a:pt x="147535" y="109656"/>
                </a:lnTo>
                <a:lnTo>
                  <a:pt x="152650" y="110252"/>
                </a:lnTo>
                <a:lnTo>
                  <a:pt x="157964" y="110649"/>
                </a:lnTo>
                <a:lnTo>
                  <a:pt x="163412" y="110913"/>
                </a:lnTo>
                <a:lnTo>
                  <a:pt x="176741" y="111338"/>
                </a:lnTo>
                <a:lnTo>
                  <a:pt x="186218" y="111422"/>
                </a:lnTo>
                <a:lnTo>
                  <a:pt x="197167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20"/>
          <p:cNvSpPr/>
          <p:nvPr/>
        </p:nvSpPr>
        <p:spPr>
          <a:xfrm>
            <a:off x="7160894" y="3540442"/>
            <a:ext cx="8574" cy="342901"/>
          </a:xfrm>
          <a:custGeom>
            <a:avLst/>
            <a:gdLst/>
            <a:ahLst/>
            <a:cxnLst/>
            <a:rect l="0" t="0" r="0" b="0"/>
            <a:pathLst>
              <a:path w="8574" h="342901">
                <a:moveTo>
                  <a:pt x="0" y="0"/>
                </a:moveTo>
                <a:lnTo>
                  <a:pt x="0" y="305241"/>
                </a:lnTo>
                <a:lnTo>
                  <a:pt x="954" y="311127"/>
                </a:lnTo>
                <a:lnTo>
                  <a:pt x="2541" y="316955"/>
                </a:lnTo>
                <a:lnTo>
                  <a:pt x="4552" y="322746"/>
                </a:lnTo>
                <a:lnTo>
                  <a:pt x="5892" y="327559"/>
                </a:lnTo>
                <a:lnTo>
                  <a:pt x="6786" y="331720"/>
                </a:lnTo>
                <a:lnTo>
                  <a:pt x="8573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21"/>
          <p:cNvSpPr/>
          <p:nvPr/>
        </p:nvSpPr>
        <p:spPr>
          <a:xfrm>
            <a:off x="8129589" y="3291849"/>
            <a:ext cx="137159" cy="8564"/>
          </a:xfrm>
          <a:custGeom>
            <a:avLst/>
            <a:gdLst/>
            <a:ahLst/>
            <a:cxnLst/>
            <a:rect l="0" t="0" r="0" b="0"/>
            <a:pathLst>
              <a:path w="137159" h="8564">
                <a:moveTo>
                  <a:pt x="8570" y="8563"/>
                </a:moveTo>
                <a:lnTo>
                  <a:pt x="3631" y="8563"/>
                </a:lnTo>
                <a:lnTo>
                  <a:pt x="5740" y="8563"/>
                </a:lnTo>
                <a:lnTo>
                  <a:pt x="0" y="8563"/>
                </a:lnTo>
                <a:lnTo>
                  <a:pt x="70143" y="8563"/>
                </a:lnTo>
                <a:lnTo>
                  <a:pt x="74383" y="7610"/>
                </a:lnTo>
                <a:lnTo>
                  <a:pt x="79116" y="6023"/>
                </a:lnTo>
                <a:lnTo>
                  <a:pt x="84177" y="4013"/>
                </a:lnTo>
                <a:lnTo>
                  <a:pt x="88501" y="2671"/>
                </a:lnTo>
                <a:lnTo>
                  <a:pt x="92337" y="1778"/>
                </a:lnTo>
                <a:lnTo>
                  <a:pt x="95847" y="1182"/>
                </a:lnTo>
                <a:lnTo>
                  <a:pt x="100093" y="785"/>
                </a:lnTo>
                <a:lnTo>
                  <a:pt x="104828" y="520"/>
                </a:lnTo>
                <a:lnTo>
                  <a:pt x="114217" y="226"/>
                </a:lnTo>
                <a:lnTo>
                  <a:pt x="128005" y="37"/>
                </a:lnTo>
                <a:lnTo>
                  <a:pt x="135351" y="0"/>
                </a:lnTo>
                <a:lnTo>
                  <a:pt x="135952" y="949"/>
                </a:lnTo>
                <a:lnTo>
                  <a:pt x="136354" y="2535"/>
                </a:lnTo>
                <a:lnTo>
                  <a:pt x="137158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22"/>
          <p:cNvSpPr/>
          <p:nvPr/>
        </p:nvSpPr>
        <p:spPr>
          <a:xfrm>
            <a:off x="8129587" y="3386242"/>
            <a:ext cx="162879" cy="17038"/>
          </a:xfrm>
          <a:custGeom>
            <a:avLst/>
            <a:gdLst/>
            <a:ahLst/>
            <a:cxnLst/>
            <a:rect l="0" t="0" r="0" b="0"/>
            <a:pathLst>
              <a:path w="162879" h="17038">
                <a:moveTo>
                  <a:pt x="0" y="8468"/>
                </a:moveTo>
                <a:lnTo>
                  <a:pt x="0" y="15848"/>
                </a:lnTo>
                <a:lnTo>
                  <a:pt x="953" y="16246"/>
                </a:lnTo>
                <a:lnTo>
                  <a:pt x="4551" y="16687"/>
                </a:lnTo>
                <a:lnTo>
                  <a:pt x="9325" y="16883"/>
                </a:lnTo>
                <a:lnTo>
                  <a:pt x="17368" y="16994"/>
                </a:lnTo>
                <a:lnTo>
                  <a:pt x="44542" y="17037"/>
                </a:lnTo>
                <a:lnTo>
                  <a:pt x="48744" y="16086"/>
                </a:lnTo>
                <a:lnTo>
                  <a:pt x="53452" y="14499"/>
                </a:lnTo>
                <a:lnTo>
                  <a:pt x="58494" y="12488"/>
                </a:lnTo>
                <a:lnTo>
                  <a:pt x="63761" y="11148"/>
                </a:lnTo>
                <a:lnTo>
                  <a:pt x="69177" y="10254"/>
                </a:lnTo>
                <a:lnTo>
                  <a:pt x="74693" y="9659"/>
                </a:lnTo>
                <a:lnTo>
                  <a:pt x="79323" y="9262"/>
                </a:lnTo>
                <a:lnTo>
                  <a:pt x="83362" y="8997"/>
                </a:lnTo>
                <a:lnTo>
                  <a:pt x="87008" y="8820"/>
                </a:lnTo>
                <a:lnTo>
                  <a:pt x="96138" y="8625"/>
                </a:lnTo>
                <a:lnTo>
                  <a:pt x="101240" y="8572"/>
                </a:lnTo>
                <a:lnTo>
                  <a:pt x="105593" y="7585"/>
                </a:lnTo>
                <a:lnTo>
                  <a:pt x="109448" y="5974"/>
                </a:lnTo>
                <a:lnTo>
                  <a:pt x="112971" y="3948"/>
                </a:lnTo>
                <a:lnTo>
                  <a:pt x="116271" y="2597"/>
                </a:lnTo>
                <a:lnTo>
                  <a:pt x="119424" y="1696"/>
                </a:lnTo>
                <a:lnTo>
                  <a:pt x="122479" y="1096"/>
                </a:lnTo>
                <a:lnTo>
                  <a:pt x="126420" y="696"/>
                </a:lnTo>
                <a:lnTo>
                  <a:pt x="130952" y="429"/>
                </a:lnTo>
                <a:lnTo>
                  <a:pt x="140116" y="132"/>
                </a:lnTo>
                <a:lnTo>
                  <a:pt x="147364" y="0"/>
                </a:lnTo>
                <a:lnTo>
                  <a:pt x="149678" y="918"/>
                </a:lnTo>
                <a:lnTo>
                  <a:pt x="151220" y="2482"/>
                </a:lnTo>
                <a:lnTo>
                  <a:pt x="152249" y="4477"/>
                </a:lnTo>
                <a:lnTo>
                  <a:pt x="153887" y="5807"/>
                </a:lnTo>
                <a:lnTo>
                  <a:pt x="155932" y="6694"/>
                </a:lnTo>
                <a:lnTo>
                  <a:pt x="162878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23"/>
          <p:cNvSpPr/>
          <p:nvPr/>
        </p:nvSpPr>
        <p:spPr>
          <a:xfrm>
            <a:off x="5180647" y="4406265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4551" y="51435"/>
                </a:lnTo>
                <a:lnTo>
                  <a:pt x="6844" y="50482"/>
                </a:lnTo>
                <a:lnTo>
                  <a:pt x="9325" y="48895"/>
                </a:lnTo>
                <a:lnTo>
                  <a:pt x="15600" y="44054"/>
                </a:lnTo>
                <a:lnTo>
                  <a:pt x="18999" y="43392"/>
                </a:lnTo>
                <a:lnTo>
                  <a:pt x="24636" y="43097"/>
                </a:lnTo>
                <a:lnTo>
                  <a:pt x="33492" y="42967"/>
                </a:lnTo>
                <a:lnTo>
                  <a:pt x="38520" y="41979"/>
                </a:lnTo>
                <a:lnTo>
                  <a:pt x="43778" y="40369"/>
                </a:lnTo>
                <a:lnTo>
                  <a:pt x="49188" y="38343"/>
                </a:lnTo>
                <a:lnTo>
                  <a:pt x="54699" y="36992"/>
                </a:lnTo>
                <a:lnTo>
                  <a:pt x="60278" y="36091"/>
                </a:lnTo>
                <a:lnTo>
                  <a:pt x="65903" y="35491"/>
                </a:lnTo>
                <a:lnTo>
                  <a:pt x="70605" y="34138"/>
                </a:lnTo>
                <a:lnTo>
                  <a:pt x="74693" y="32284"/>
                </a:lnTo>
                <a:lnTo>
                  <a:pt x="78371" y="30094"/>
                </a:lnTo>
                <a:lnTo>
                  <a:pt x="83680" y="28636"/>
                </a:lnTo>
                <a:lnTo>
                  <a:pt x="90076" y="27662"/>
                </a:lnTo>
                <a:lnTo>
                  <a:pt x="97198" y="27014"/>
                </a:lnTo>
                <a:lnTo>
                  <a:pt x="103852" y="26582"/>
                </a:lnTo>
                <a:lnTo>
                  <a:pt x="116324" y="26101"/>
                </a:lnTo>
                <a:lnTo>
                  <a:pt x="122317" y="25021"/>
                </a:lnTo>
                <a:lnTo>
                  <a:pt x="128217" y="23348"/>
                </a:lnTo>
                <a:lnTo>
                  <a:pt x="134055" y="21280"/>
                </a:lnTo>
                <a:lnTo>
                  <a:pt x="139853" y="19902"/>
                </a:lnTo>
                <a:lnTo>
                  <a:pt x="145623" y="18983"/>
                </a:lnTo>
                <a:lnTo>
                  <a:pt x="151374" y="18370"/>
                </a:lnTo>
                <a:lnTo>
                  <a:pt x="157114" y="17961"/>
                </a:lnTo>
                <a:lnTo>
                  <a:pt x="162845" y="17689"/>
                </a:lnTo>
                <a:lnTo>
                  <a:pt x="168571" y="17508"/>
                </a:lnTo>
                <a:lnTo>
                  <a:pt x="174293" y="16434"/>
                </a:lnTo>
                <a:lnTo>
                  <a:pt x="180013" y="14766"/>
                </a:lnTo>
                <a:lnTo>
                  <a:pt x="185731" y="12701"/>
                </a:lnTo>
                <a:lnTo>
                  <a:pt x="191448" y="11325"/>
                </a:lnTo>
                <a:lnTo>
                  <a:pt x="197165" y="10408"/>
                </a:lnTo>
                <a:lnTo>
                  <a:pt x="202880" y="9796"/>
                </a:lnTo>
                <a:lnTo>
                  <a:pt x="207644" y="9388"/>
                </a:lnTo>
                <a:lnTo>
                  <a:pt x="215476" y="8935"/>
                </a:lnTo>
                <a:lnTo>
                  <a:pt x="219851" y="7861"/>
                </a:lnTo>
                <a:lnTo>
                  <a:pt x="224672" y="6193"/>
                </a:lnTo>
                <a:lnTo>
                  <a:pt x="229792" y="4129"/>
                </a:lnTo>
                <a:lnTo>
                  <a:pt x="234157" y="2752"/>
                </a:lnTo>
                <a:lnTo>
                  <a:pt x="241548" y="1223"/>
                </a:lnTo>
                <a:lnTo>
                  <a:pt x="248007" y="54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24"/>
          <p:cNvSpPr/>
          <p:nvPr/>
        </p:nvSpPr>
        <p:spPr>
          <a:xfrm>
            <a:off x="5232082" y="4474845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28619" y="42862"/>
                </a:lnTo>
                <a:lnTo>
                  <a:pt x="32414" y="41910"/>
                </a:lnTo>
                <a:lnTo>
                  <a:pt x="36850" y="40322"/>
                </a:lnTo>
                <a:lnTo>
                  <a:pt x="41711" y="38312"/>
                </a:lnTo>
                <a:lnTo>
                  <a:pt x="45905" y="36971"/>
                </a:lnTo>
                <a:lnTo>
                  <a:pt x="49653" y="36077"/>
                </a:lnTo>
                <a:lnTo>
                  <a:pt x="53105" y="35481"/>
                </a:lnTo>
                <a:lnTo>
                  <a:pt x="57311" y="34132"/>
                </a:lnTo>
                <a:lnTo>
                  <a:pt x="62020" y="32279"/>
                </a:lnTo>
                <a:lnTo>
                  <a:pt x="67064" y="30092"/>
                </a:lnTo>
                <a:lnTo>
                  <a:pt x="71379" y="28633"/>
                </a:lnTo>
                <a:lnTo>
                  <a:pt x="75209" y="27661"/>
                </a:lnTo>
                <a:lnTo>
                  <a:pt x="78714" y="27014"/>
                </a:lnTo>
                <a:lnTo>
                  <a:pt x="83909" y="26581"/>
                </a:lnTo>
                <a:lnTo>
                  <a:pt x="90229" y="26293"/>
                </a:lnTo>
                <a:lnTo>
                  <a:pt x="97300" y="26101"/>
                </a:lnTo>
                <a:lnTo>
                  <a:pt x="102967" y="25021"/>
                </a:lnTo>
                <a:lnTo>
                  <a:pt x="107697" y="23348"/>
                </a:lnTo>
                <a:lnTo>
                  <a:pt x="111803" y="21280"/>
                </a:lnTo>
                <a:lnTo>
                  <a:pt x="116446" y="19901"/>
                </a:lnTo>
                <a:lnTo>
                  <a:pt x="121445" y="18983"/>
                </a:lnTo>
                <a:lnTo>
                  <a:pt x="126683" y="18370"/>
                </a:lnTo>
                <a:lnTo>
                  <a:pt x="132080" y="17009"/>
                </a:lnTo>
                <a:lnTo>
                  <a:pt x="137584" y="15149"/>
                </a:lnTo>
                <a:lnTo>
                  <a:pt x="143158" y="12957"/>
                </a:lnTo>
                <a:lnTo>
                  <a:pt x="147826" y="11495"/>
                </a:lnTo>
                <a:lnTo>
                  <a:pt x="151891" y="10521"/>
                </a:lnTo>
                <a:lnTo>
                  <a:pt x="155553" y="9871"/>
                </a:lnTo>
                <a:lnTo>
                  <a:pt x="159899" y="9438"/>
                </a:lnTo>
                <a:lnTo>
                  <a:pt x="164702" y="9150"/>
                </a:lnTo>
                <a:lnTo>
                  <a:pt x="169809" y="8957"/>
                </a:lnTo>
                <a:lnTo>
                  <a:pt x="175118" y="7876"/>
                </a:lnTo>
                <a:lnTo>
                  <a:pt x="180563" y="6203"/>
                </a:lnTo>
                <a:lnTo>
                  <a:pt x="186098" y="4136"/>
                </a:lnTo>
                <a:lnTo>
                  <a:pt x="190740" y="2757"/>
                </a:lnTo>
                <a:lnTo>
                  <a:pt x="194788" y="1838"/>
                </a:lnTo>
                <a:lnTo>
                  <a:pt x="198438" y="1225"/>
                </a:lnTo>
                <a:lnTo>
                  <a:pt x="202778" y="816"/>
                </a:lnTo>
                <a:lnTo>
                  <a:pt x="207575" y="54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25"/>
          <p:cNvSpPr/>
          <p:nvPr/>
        </p:nvSpPr>
        <p:spPr>
          <a:xfrm>
            <a:off x="5960745" y="4354829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0"/>
                </a:moveTo>
                <a:lnTo>
                  <a:pt x="0" y="4940"/>
                </a:lnTo>
                <a:lnTo>
                  <a:pt x="0" y="2830"/>
                </a:lnTo>
                <a:lnTo>
                  <a:pt x="0" y="5390"/>
                </a:lnTo>
                <a:lnTo>
                  <a:pt x="952" y="6451"/>
                </a:lnTo>
                <a:lnTo>
                  <a:pt x="2540" y="7159"/>
                </a:lnTo>
                <a:lnTo>
                  <a:pt x="7381" y="8294"/>
                </a:lnTo>
                <a:lnTo>
                  <a:pt x="15181" y="8518"/>
                </a:lnTo>
                <a:lnTo>
                  <a:pt x="53950" y="8572"/>
                </a:lnTo>
                <a:lnTo>
                  <a:pt x="57874" y="7620"/>
                </a:lnTo>
                <a:lnTo>
                  <a:pt x="62395" y="6033"/>
                </a:lnTo>
                <a:lnTo>
                  <a:pt x="67314" y="4022"/>
                </a:lnTo>
                <a:lnTo>
                  <a:pt x="71546" y="2682"/>
                </a:lnTo>
                <a:lnTo>
                  <a:pt x="75320" y="1788"/>
                </a:lnTo>
                <a:lnTo>
                  <a:pt x="78788" y="1192"/>
                </a:lnTo>
                <a:lnTo>
                  <a:pt x="83005" y="795"/>
                </a:lnTo>
                <a:lnTo>
                  <a:pt x="87722" y="530"/>
                </a:lnTo>
                <a:lnTo>
                  <a:pt x="98042" y="236"/>
                </a:lnTo>
                <a:lnTo>
                  <a:pt x="155479" y="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26"/>
          <p:cNvSpPr/>
          <p:nvPr/>
        </p:nvSpPr>
        <p:spPr>
          <a:xfrm>
            <a:off x="6449377" y="4174807"/>
            <a:ext cx="8574" cy="351473"/>
          </a:xfrm>
          <a:custGeom>
            <a:avLst/>
            <a:gdLst/>
            <a:ahLst/>
            <a:cxnLst/>
            <a:rect l="0" t="0" r="0" b="0"/>
            <a:pathLst>
              <a:path w="8574" h="351473">
                <a:moveTo>
                  <a:pt x="0" y="0"/>
                </a:moveTo>
                <a:lnTo>
                  <a:pt x="0" y="335842"/>
                </a:lnTo>
                <a:lnTo>
                  <a:pt x="953" y="338195"/>
                </a:lnTo>
                <a:lnTo>
                  <a:pt x="2540" y="339763"/>
                </a:lnTo>
                <a:lnTo>
                  <a:pt x="4551" y="340809"/>
                </a:lnTo>
                <a:lnTo>
                  <a:pt x="5892" y="342459"/>
                </a:lnTo>
                <a:lnTo>
                  <a:pt x="6785" y="344510"/>
                </a:lnTo>
                <a:lnTo>
                  <a:pt x="8559" y="351419"/>
                </a:lnTo>
                <a:lnTo>
                  <a:pt x="8571" y="351468"/>
                </a:lnTo>
                <a:lnTo>
                  <a:pt x="8571" y="351469"/>
                </a:lnTo>
                <a:lnTo>
                  <a:pt x="8573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27"/>
          <p:cNvSpPr/>
          <p:nvPr/>
        </p:nvSpPr>
        <p:spPr>
          <a:xfrm>
            <a:off x="6620827" y="4371975"/>
            <a:ext cx="265749" cy="1"/>
          </a:xfrm>
          <a:custGeom>
            <a:avLst/>
            <a:gdLst/>
            <a:ahLst/>
            <a:cxnLst/>
            <a:rect l="0" t="0" r="0" b="0"/>
            <a:pathLst>
              <a:path w="265749" h="1">
                <a:moveTo>
                  <a:pt x="0" y="0"/>
                </a:move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28"/>
          <p:cNvSpPr/>
          <p:nvPr/>
        </p:nvSpPr>
        <p:spPr>
          <a:xfrm>
            <a:off x="7058028" y="4209097"/>
            <a:ext cx="196768" cy="281553"/>
          </a:xfrm>
          <a:custGeom>
            <a:avLst/>
            <a:gdLst/>
            <a:ahLst/>
            <a:cxnLst/>
            <a:rect l="0" t="0" r="0" b="0"/>
            <a:pathLst>
              <a:path w="196768" h="281553">
                <a:moveTo>
                  <a:pt x="145729" y="34290"/>
                </a:moveTo>
                <a:lnTo>
                  <a:pt x="141178" y="34290"/>
                </a:lnTo>
                <a:lnTo>
                  <a:pt x="139838" y="33338"/>
                </a:lnTo>
                <a:lnTo>
                  <a:pt x="138944" y="31750"/>
                </a:lnTo>
                <a:lnTo>
                  <a:pt x="138349" y="29740"/>
                </a:lnTo>
                <a:lnTo>
                  <a:pt x="136998" y="28399"/>
                </a:lnTo>
                <a:lnTo>
                  <a:pt x="135146" y="27505"/>
                </a:lnTo>
                <a:lnTo>
                  <a:pt x="132959" y="26909"/>
                </a:lnTo>
                <a:lnTo>
                  <a:pt x="131500" y="25560"/>
                </a:lnTo>
                <a:lnTo>
                  <a:pt x="130528" y="23707"/>
                </a:lnTo>
                <a:lnTo>
                  <a:pt x="129880" y="21520"/>
                </a:lnTo>
                <a:lnTo>
                  <a:pt x="128496" y="20061"/>
                </a:lnTo>
                <a:lnTo>
                  <a:pt x="126621" y="19089"/>
                </a:lnTo>
                <a:lnTo>
                  <a:pt x="121317" y="17529"/>
                </a:lnTo>
                <a:lnTo>
                  <a:pt x="120881" y="16449"/>
                </a:lnTo>
                <a:lnTo>
                  <a:pt x="120398" y="12708"/>
                </a:lnTo>
                <a:lnTo>
                  <a:pt x="119317" y="11330"/>
                </a:lnTo>
                <a:lnTo>
                  <a:pt x="117644" y="10411"/>
                </a:lnTo>
                <a:lnTo>
                  <a:pt x="113244" y="9390"/>
                </a:lnTo>
                <a:lnTo>
                  <a:pt x="108114" y="8936"/>
                </a:lnTo>
                <a:lnTo>
                  <a:pt x="102951" y="8644"/>
                </a:lnTo>
                <a:lnTo>
                  <a:pt x="75375" y="8575"/>
                </a:lnTo>
                <a:lnTo>
                  <a:pt x="71204" y="9527"/>
                </a:lnTo>
                <a:lnTo>
                  <a:pt x="66518" y="11114"/>
                </a:lnTo>
                <a:lnTo>
                  <a:pt x="61490" y="13124"/>
                </a:lnTo>
                <a:lnTo>
                  <a:pt x="57184" y="14464"/>
                </a:lnTo>
                <a:lnTo>
                  <a:pt x="53361" y="15358"/>
                </a:lnTo>
                <a:lnTo>
                  <a:pt x="49861" y="15954"/>
                </a:lnTo>
                <a:lnTo>
                  <a:pt x="46574" y="17303"/>
                </a:lnTo>
                <a:lnTo>
                  <a:pt x="43431" y="19156"/>
                </a:lnTo>
                <a:lnTo>
                  <a:pt x="40383" y="21343"/>
                </a:lnTo>
                <a:lnTo>
                  <a:pt x="34456" y="23773"/>
                </a:lnTo>
                <a:lnTo>
                  <a:pt x="31542" y="24422"/>
                </a:lnTo>
                <a:lnTo>
                  <a:pt x="25764" y="27681"/>
                </a:lnTo>
                <a:lnTo>
                  <a:pt x="20022" y="32306"/>
                </a:lnTo>
                <a:lnTo>
                  <a:pt x="14294" y="37536"/>
                </a:lnTo>
                <a:lnTo>
                  <a:pt x="8747" y="42763"/>
                </a:lnTo>
                <a:lnTo>
                  <a:pt x="4521" y="46946"/>
                </a:lnTo>
                <a:lnTo>
                  <a:pt x="3013" y="49395"/>
                </a:lnTo>
                <a:lnTo>
                  <a:pt x="1337" y="54656"/>
                </a:lnTo>
                <a:lnTo>
                  <a:pt x="394" y="62973"/>
                </a:lnTo>
                <a:lnTo>
                  <a:pt x="114" y="71470"/>
                </a:lnTo>
                <a:lnTo>
                  <a:pt x="0" y="97156"/>
                </a:lnTo>
                <a:lnTo>
                  <a:pt x="951" y="99061"/>
                </a:lnTo>
                <a:lnTo>
                  <a:pt x="2537" y="100331"/>
                </a:lnTo>
                <a:lnTo>
                  <a:pt x="4548" y="101177"/>
                </a:lnTo>
                <a:lnTo>
                  <a:pt x="9322" y="104658"/>
                </a:lnTo>
                <a:lnTo>
                  <a:pt x="14619" y="109380"/>
                </a:lnTo>
                <a:lnTo>
                  <a:pt x="20148" y="114653"/>
                </a:lnTo>
                <a:lnTo>
                  <a:pt x="22956" y="116441"/>
                </a:lnTo>
                <a:lnTo>
                  <a:pt x="28616" y="118426"/>
                </a:lnTo>
                <a:lnTo>
                  <a:pt x="32411" y="119908"/>
                </a:lnTo>
                <a:lnTo>
                  <a:pt x="36846" y="121849"/>
                </a:lnTo>
                <a:lnTo>
                  <a:pt x="41708" y="124095"/>
                </a:lnTo>
                <a:lnTo>
                  <a:pt x="45901" y="126545"/>
                </a:lnTo>
                <a:lnTo>
                  <a:pt x="49650" y="129131"/>
                </a:lnTo>
                <a:lnTo>
                  <a:pt x="53102" y="131807"/>
                </a:lnTo>
                <a:lnTo>
                  <a:pt x="57307" y="133591"/>
                </a:lnTo>
                <a:lnTo>
                  <a:pt x="62016" y="134781"/>
                </a:lnTo>
                <a:lnTo>
                  <a:pt x="67060" y="135574"/>
                </a:lnTo>
                <a:lnTo>
                  <a:pt x="72328" y="137055"/>
                </a:lnTo>
                <a:lnTo>
                  <a:pt x="77745" y="138995"/>
                </a:lnTo>
                <a:lnTo>
                  <a:pt x="83261" y="141241"/>
                </a:lnTo>
                <a:lnTo>
                  <a:pt x="88844" y="142738"/>
                </a:lnTo>
                <a:lnTo>
                  <a:pt x="94471" y="143736"/>
                </a:lnTo>
                <a:lnTo>
                  <a:pt x="100127" y="144402"/>
                </a:lnTo>
                <a:lnTo>
                  <a:pt x="104850" y="145798"/>
                </a:lnTo>
                <a:lnTo>
                  <a:pt x="108952" y="147681"/>
                </a:lnTo>
                <a:lnTo>
                  <a:pt x="112638" y="149889"/>
                </a:lnTo>
                <a:lnTo>
                  <a:pt x="117001" y="152314"/>
                </a:lnTo>
                <a:lnTo>
                  <a:pt x="126928" y="157548"/>
                </a:lnTo>
                <a:lnTo>
                  <a:pt x="143227" y="165849"/>
                </a:lnTo>
                <a:lnTo>
                  <a:pt x="147872" y="168669"/>
                </a:lnTo>
                <a:lnTo>
                  <a:pt x="151920" y="171501"/>
                </a:lnTo>
                <a:lnTo>
                  <a:pt x="155571" y="174342"/>
                </a:lnTo>
                <a:lnTo>
                  <a:pt x="158957" y="177188"/>
                </a:lnTo>
                <a:lnTo>
                  <a:pt x="162168" y="180038"/>
                </a:lnTo>
                <a:lnTo>
                  <a:pt x="168275" y="185744"/>
                </a:lnTo>
                <a:lnTo>
                  <a:pt x="179958" y="197169"/>
                </a:lnTo>
                <a:lnTo>
                  <a:pt x="182835" y="200026"/>
                </a:lnTo>
                <a:lnTo>
                  <a:pt x="184753" y="202883"/>
                </a:lnTo>
                <a:lnTo>
                  <a:pt x="188407" y="211455"/>
                </a:lnTo>
                <a:lnTo>
                  <a:pt x="194146" y="220028"/>
                </a:lnTo>
                <a:lnTo>
                  <a:pt x="195823" y="225742"/>
                </a:lnTo>
                <a:lnTo>
                  <a:pt x="196767" y="234315"/>
                </a:lnTo>
                <a:lnTo>
                  <a:pt x="195947" y="237173"/>
                </a:lnTo>
                <a:lnTo>
                  <a:pt x="192496" y="242887"/>
                </a:lnTo>
                <a:lnTo>
                  <a:pt x="187787" y="248603"/>
                </a:lnTo>
                <a:lnTo>
                  <a:pt x="182519" y="254318"/>
                </a:lnTo>
                <a:lnTo>
                  <a:pt x="174198" y="262890"/>
                </a:lnTo>
                <a:lnTo>
                  <a:pt x="168542" y="268605"/>
                </a:lnTo>
                <a:lnTo>
                  <a:pt x="165700" y="270510"/>
                </a:lnTo>
                <a:lnTo>
                  <a:pt x="160003" y="272627"/>
                </a:lnTo>
                <a:lnTo>
                  <a:pt x="156198" y="274144"/>
                </a:lnTo>
                <a:lnTo>
                  <a:pt x="151755" y="276107"/>
                </a:lnTo>
                <a:lnTo>
                  <a:pt x="146890" y="278369"/>
                </a:lnTo>
                <a:lnTo>
                  <a:pt x="142692" y="279877"/>
                </a:lnTo>
                <a:lnTo>
                  <a:pt x="138942" y="280882"/>
                </a:lnTo>
                <a:lnTo>
                  <a:pt x="135490" y="281552"/>
                </a:lnTo>
                <a:lnTo>
                  <a:pt x="132235" y="281047"/>
                </a:lnTo>
                <a:lnTo>
                  <a:pt x="129113" y="279757"/>
                </a:lnTo>
                <a:lnTo>
                  <a:pt x="126080" y="277945"/>
                </a:lnTo>
                <a:lnTo>
                  <a:pt x="122152" y="276736"/>
                </a:lnTo>
                <a:lnTo>
                  <a:pt x="117628" y="275931"/>
                </a:lnTo>
                <a:lnTo>
                  <a:pt x="112707" y="275394"/>
                </a:lnTo>
                <a:lnTo>
                  <a:pt x="108475" y="274084"/>
                </a:lnTo>
                <a:lnTo>
                  <a:pt x="104700" y="272258"/>
                </a:lnTo>
                <a:lnTo>
                  <a:pt x="101232" y="270088"/>
                </a:lnTo>
                <a:lnTo>
                  <a:pt x="97967" y="268641"/>
                </a:lnTo>
                <a:lnTo>
                  <a:pt x="94838" y="267677"/>
                </a:lnTo>
                <a:lnTo>
                  <a:pt x="91799" y="267034"/>
                </a:lnTo>
                <a:lnTo>
                  <a:pt x="87868" y="265652"/>
                </a:lnTo>
                <a:lnTo>
                  <a:pt x="83343" y="263779"/>
                </a:lnTo>
                <a:lnTo>
                  <a:pt x="78420" y="261578"/>
                </a:lnTo>
                <a:lnTo>
                  <a:pt x="74187" y="259158"/>
                </a:lnTo>
                <a:lnTo>
                  <a:pt x="70412" y="256592"/>
                </a:lnTo>
                <a:lnTo>
                  <a:pt x="66943" y="253929"/>
                </a:lnTo>
                <a:lnTo>
                  <a:pt x="64630" y="251201"/>
                </a:lnTo>
                <a:lnTo>
                  <a:pt x="63088" y="248430"/>
                </a:lnTo>
                <a:lnTo>
                  <a:pt x="62059" y="245630"/>
                </a:lnTo>
                <a:lnTo>
                  <a:pt x="58378" y="239979"/>
                </a:lnTo>
                <a:lnTo>
                  <a:pt x="56063" y="237139"/>
                </a:lnTo>
                <a:lnTo>
                  <a:pt x="54519" y="233339"/>
                </a:lnTo>
                <a:lnTo>
                  <a:pt x="53490" y="228903"/>
                </a:lnTo>
                <a:lnTo>
                  <a:pt x="52804" y="224039"/>
                </a:lnTo>
                <a:lnTo>
                  <a:pt x="52041" y="216096"/>
                </a:lnTo>
                <a:lnTo>
                  <a:pt x="51838" y="212644"/>
                </a:lnTo>
                <a:lnTo>
                  <a:pt x="52655" y="208438"/>
                </a:lnTo>
                <a:lnTo>
                  <a:pt x="54152" y="203728"/>
                </a:lnTo>
                <a:lnTo>
                  <a:pt x="56103" y="198684"/>
                </a:lnTo>
                <a:lnTo>
                  <a:pt x="58356" y="193416"/>
                </a:lnTo>
                <a:lnTo>
                  <a:pt x="63399" y="182483"/>
                </a:lnTo>
                <a:lnTo>
                  <a:pt x="77220" y="154253"/>
                </a:lnTo>
                <a:lnTo>
                  <a:pt x="80054" y="148556"/>
                </a:lnTo>
                <a:lnTo>
                  <a:pt x="83848" y="142852"/>
                </a:lnTo>
                <a:lnTo>
                  <a:pt x="88283" y="137145"/>
                </a:lnTo>
                <a:lnTo>
                  <a:pt x="93144" y="131435"/>
                </a:lnTo>
                <a:lnTo>
                  <a:pt x="97337" y="124771"/>
                </a:lnTo>
                <a:lnTo>
                  <a:pt x="101086" y="117471"/>
                </a:lnTo>
                <a:lnTo>
                  <a:pt x="104537" y="109746"/>
                </a:lnTo>
                <a:lnTo>
                  <a:pt x="108743" y="102692"/>
                </a:lnTo>
                <a:lnTo>
                  <a:pt x="113452" y="96084"/>
                </a:lnTo>
                <a:lnTo>
                  <a:pt x="118495" y="89773"/>
                </a:lnTo>
                <a:lnTo>
                  <a:pt x="122811" y="83661"/>
                </a:lnTo>
                <a:lnTo>
                  <a:pt x="126640" y="77682"/>
                </a:lnTo>
                <a:lnTo>
                  <a:pt x="130145" y="71790"/>
                </a:lnTo>
                <a:lnTo>
                  <a:pt x="133435" y="65958"/>
                </a:lnTo>
                <a:lnTo>
                  <a:pt x="139631" y="54397"/>
                </a:lnTo>
                <a:lnTo>
                  <a:pt x="142616" y="49600"/>
                </a:lnTo>
                <a:lnTo>
                  <a:pt x="148473" y="41729"/>
                </a:lnTo>
                <a:lnTo>
                  <a:pt x="150416" y="37344"/>
                </a:lnTo>
                <a:lnTo>
                  <a:pt x="151711" y="32516"/>
                </a:lnTo>
                <a:lnTo>
                  <a:pt x="152574" y="27392"/>
                </a:lnTo>
                <a:lnTo>
                  <a:pt x="153534" y="19160"/>
                </a:lnTo>
                <a:lnTo>
                  <a:pt x="154151" y="10664"/>
                </a:lnTo>
                <a:lnTo>
                  <a:pt x="153248" y="9014"/>
                </a:lnTo>
                <a:lnTo>
                  <a:pt x="149706" y="4641"/>
                </a:lnTo>
                <a:lnTo>
                  <a:pt x="147428" y="3094"/>
                </a:lnTo>
                <a:lnTo>
                  <a:pt x="142357" y="1375"/>
                </a:lnTo>
                <a:lnTo>
                  <a:pt x="136928" y="611"/>
                </a:lnTo>
                <a:lnTo>
                  <a:pt x="1285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29"/>
          <p:cNvSpPr/>
          <p:nvPr/>
        </p:nvSpPr>
        <p:spPr>
          <a:xfrm>
            <a:off x="7358062" y="4320540"/>
            <a:ext cx="120016" cy="171343"/>
          </a:xfrm>
          <a:custGeom>
            <a:avLst/>
            <a:gdLst/>
            <a:ahLst/>
            <a:cxnLst/>
            <a:rect l="0" t="0" r="0" b="0"/>
            <a:pathLst>
              <a:path w="120016" h="171343">
                <a:moveTo>
                  <a:pt x="0" y="0"/>
                </a:moveTo>
                <a:lnTo>
                  <a:pt x="0" y="149750"/>
                </a:lnTo>
                <a:lnTo>
                  <a:pt x="953" y="151268"/>
                </a:lnTo>
                <a:lnTo>
                  <a:pt x="2540" y="152280"/>
                </a:lnTo>
                <a:lnTo>
                  <a:pt x="4551" y="152955"/>
                </a:lnTo>
                <a:lnTo>
                  <a:pt x="5892" y="154357"/>
                </a:lnTo>
                <a:lnTo>
                  <a:pt x="6785" y="156245"/>
                </a:lnTo>
                <a:lnTo>
                  <a:pt x="7381" y="158456"/>
                </a:lnTo>
                <a:lnTo>
                  <a:pt x="8731" y="159929"/>
                </a:lnTo>
                <a:lnTo>
                  <a:pt x="10583" y="160912"/>
                </a:lnTo>
                <a:lnTo>
                  <a:pt x="12771" y="161567"/>
                </a:lnTo>
                <a:lnTo>
                  <a:pt x="15181" y="162004"/>
                </a:lnTo>
                <a:lnTo>
                  <a:pt x="17741" y="162295"/>
                </a:lnTo>
                <a:lnTo>
                  <a:pt x="20400" y="162489"/>
                </a:lnTo>
                <a:lnTo>
                  <a:pt x="23125" y="163571"/>
                </a:lnTo>
                <a:lnTo>
                  <a:pt x="25895" y="165245"/>
                </a:lnTo>
                <a:lnTo>
                  <a:pt x="28693" y="167313"/>
                </a:lnTo>
                <a:lnTo>
                  <a:pt x="31511" y="168692"/>
                </a:lnTo>
                <a:lnTo>
                  <a:pt x="34342" y="169611"/>
                </a:lnTo>
                <a:lnTo>
                  <a:pt x="41180" y="171086"/>
                </a:lnTo>
                <a:lnTo>
                  <a:pt x="44655" y="171288"/>
                </a:lnTo>
                <a:lnTo>
                  <a:pt x="46915" y="171342"/>
                </a:lnTo>
                <a:lnTo>
                  <a:pt x="49374" y="170426"/>
                </a:lnTo>
                <a:lnTo>
                  <a:pt x="51966" y="168862"/>
                </a:lnTo>
                <a:lnTo>
                  <a:pt x="54646" y="166867"/>
                </a:lnTo>
                <a:lnTo>
                  <a:pt x="57386" y="165537"/>
                </a:lnTo>
                <a:lnTo>
                  <a:pt x="60165" y="164650"/>
                </a:lnTo>
                <a:lnTo>
                  <a:pt x="62970" y="164059"/>
                </a:lnTo>
                <a:lnTo>
                  <a:pt x="66745" y="163665"/>
                </a:lnTo>
                <a:lnTo>
                  <a:pt x="71167" y="163402"/>
                </a:lnTo>
                <a:lnTo>
                  <a:pt x="76019" y="163228"/>
                </a:lnTo>
                <a:lnTo>
                  <a:pt x="79255" y="162158"/>
                </a:lnTo>
                <a:lnTo>
                  <a:pt x="81411" y="160493"/>
                </a:lnTo>
                <a:lnTo>
                  <a:pt x="82849" y="158430"/>
                </a:lnTo>
                <a:lnTo>
                  <a:pt x="85713" y="157055"/>
                </a:lnTo>
                <a:lnTo>
                  <a:pt x="89527" y="156139"/>
                </a:lnTo>
                <a:lnTo>
                  <a:pt x="93975" y="155527"/>
                </a:lnTo>
                <a:lnTo>
                  <a:pt x="97892" y="154167"/>
                </a:lnTo>
                <a:lnTo>
                  <a:pt x="101457" y="152308"/>
                </a:lnTo>
                <a:lnTo>
                  <a:pt x="104785" y="150116"/>
                </a:lnTo>
                <a:lnTo>
                  <a:pt x="107957" y="147702"/>
                </a:lnTo>
                <a:lnTo>
                  <a:pt x="111024" y="145140"/>
                </a:lnTo>
                <a:lnTo>
                  <a:pt x="114021" y="142480"/>
                </a:lnTo>
                <a:lnTo>
                  <a:pt x="116019" y="139754"/>
                </a:lnTo>
                <a:lnTo>
                  <a:pt x="117351" y="136984"/>
                </a:lnTo>
                <a:lnTo>
                  <a:pt x="120015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30"/>
          <p:cNvSpPr/>
          <p:nvPr/>
        </p:nvSpPr>
        <p:spPr>
          <a:xfrm>
            <a:off x="7392352" y="4097654"/>
            <a:ext cx="25718" cy="51437"/>
          </a:xfrm>
          <a:custGeom>
            <a:avLst/>
            <a:gdLst/>
            <a:ahLst/>
            <a:cxnLst/>
            <a:rect l="0" t="0" r="0" b="0"/>
            <a:pathLst>
              <a:path w="25718" h="51437">
                <a:moveTo>
                  <a:pt x="0" y="51436"/>
                </a:moveTo>
                <a:lnTo>
                  <a:pt x="0" y="46885"/>
                </a:lnTo>
                <a:lnTo>
                  <a:pt x="953" y="45544"/>
                </a:lnTo>
                <a:lnTo>
                  <a:pt x="2540" y="44651"/>
                </a:lnTo>
                <a:lnTo>
                  <a:pt x="7381" y="43216"/>
                </a:lnTo>
                <a:lnTo>
                  <a:pt x="7778" y="42146"/>
                </a:lnTo>
                <a:lnTo>
                  <a:pt x="8043" y="40480"/>
                </a:lnTo>
                <a:lnTo>
                  <a:pt x="8220" y="38417"/>
                </a:lnTo>
                <a:lnTo>
                  <a:pt x="8338" y="36089"/>
                </a:lnTo>
                <a:lnTo>
                  <a:pt x="8468" y="30962"/>
                </a:lnTo>
                <a:lnTo>
                  <a:pt x="8541" y="22721"/>
                </a:lnTo>
                <a:lnTo>
                  <a:pt x="9504" y="19910"/>
                </a:lnTo>
                <a:lnTo>
                  <a:pt x="11099" y="17083"/>
                </a:lnTo>
                <a:lnTo>
                  <a:pt x="15950" y="10254"/>
                </a:lnTo>
                <a:lnTo>
                  <a:pt x="17301" y="9694"/>
                </a:lnTo>
                <a:lnTo>
                  <a:pt x="19154" y="9320"/>
                </a:lnTo>
                <a:lnTo>
                  <a:pt x="21341" y="9072"/>
                </a:lnTo>
                <a:lnTo>
                  <a:pt x="22800" y="7953"/>
                </a:lnTo>
                <a:lnTo>
                  <a:pt x="23772" y="6255"/>
                </a:lnTo>
                <a:lnTo>
                  <a:pt x="25703" y="49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31"/>
          <p:cNvSpPr/>
          <p:nvPr/>
        </p:nvSpPr>
        <p:spPr>
          <a:xfrm>
            <a:off x="6106477" y="4620577"/>
            <a:ext cx="1500189" cy="34184"/>
          </a:xfrm>
          <a:custGeom>
            <a:avLst/>
            <a:gdLst/>
            <a:ahLst/>
            <a:cxnLst/>
            <a:rect l="0" t="0" r="0" b="0"/>
            <a:pathLst>
              <a:path w="1500189" h="34184">
                <a:moveTo>
                  <a:pt x="0" y="17145"/>
                </a:moveTo>
                <a:lnTo>
                  <a:pt x="25789" y="17145"/>
                </a:lnTo>
                <a:lnTo>
                  <a:pt x="29575" y="18098"/>
                </a:lnTo>
                <a:lnTo>
                  <a:pt x="33052" y="19685"/>
                </a:lnTo>
                <a:lnTo>
                  <a:pt x="36322" y="21696"/>
                </a:lnTo>
                <a:lnTo>
                  <a:pt x="40407" y="23037"/>
                </a:lnTo>
                <a:lnTo>
                  <a:pt x="45036" y="23930"/>
                </a:lnTo>
                <a:lnTo>
                  <a:pt x="54306" y="24923"/>
                </a:lnTo>
                <a:lnTo>
                  <a:pt x="61601" y="25364"/>
                </a:lnTo>
                <a:lnTo>
                  <a:pt x="66785" y="26435"/>
                </a:lnTo>
                <a:lnTo>
                  <a:pt x="73098" y="28101"/>
                </a:lnTo>
                <a:lnTo>
                  <a:pt x="80165" y="30164"/>
                </a:lnTo>
                <a:lnTo>
                  <a:pt x="86781" y="31539"/>
                </a:lnTo>
                <a:lnTo>
                  <a:pt x="93096" y="32456"/>
                </a:lnTo>
                <a:lnTo>
                  <a:pt x="105194" y="33475"/>
                </a:lnTo>
                <a:lnTo>
                  <a:pt x="138783" y="34183"/>
                </a:lnTo>
                <a:lnTo>
                  <a:pt x="146814" y="33266"/>
                </a:lnTo>
                <a:lnTo>
                  <a:pt x="155026" y="31702"/>
                </a:lnTo>
                <a:lnTo>
                  <a:pt x="163358" y="29708"/>
                </a:lnTo>
                <a:lnTo>
                  <a:pt x="171771" y="28377"/>
                </a:lnTo>
                <a:lnTo>
                  <a:pt x="180236" y="27491"/>
                </a:lnTo>
                <a:lnTo>
                  <a:pt x="197263" y="26506"/>
                </a:lnTo>
                <a:lnTo>
                  <a:pt x="234016" y="25873"/>
                </a:lnTo>
                <a:lnTo>
                  <a:pt x="254502" y="24834"/>
                </a:lnTo>
                <a:lnTo>
                  <a:pt x="263966" y="23224"/>
                </a:lnTo>
                <a:lnTo>
                  <a:pt x="273132" y="21197"/>
                </a:lnTo>
                <a:lnTo>
                  <a:pt x="283053" y="19847"/>
                </a:lnTo>
                <a:lnTo>
                  <a:pt x="293477" y="18946"/>
                </a:lnTo>
                <a:lnTo>
                  <a:pt x="315219" y="17946"/>
                </a:lnTo>
                <a:lnTo>
                  <a:pt x="337583" y="17501"/>
                </a:lnTo>
                <a:lnTo>
                  <a:pt x="348880" y="16430"/>
                </a:lnTo>
                <a:lnTo>
                  <a:pt x="360222" y="14763"/>
                </a:lnTo>
                <a:lnTo>
                  <a:pt x="371593" y="12700"/>
                </a:lnTo>
                <a:lnTo>
                  <a:pt x="382984" y="11324"/>
                </a:lnTo>
                <a:lnTo>
                  <a:pt x="394387" y="10407"/>
                </a:lnTo>
                <a:lnTo>
                  <a:pt x="418171" y="9388"/>
                </a:lnTo>
                <a:lnTo>
                  <a:pt x="457384" y="8814"/>
                </a:lnTo>
                <a:lnTo>
                  <a:pt x="481729" y="8680"/>
                </a:lnTo>
                <a:lnTo>
                  <a:pt x="494508" y="7692"/>
                </a:lnTo>
                <a:lnTo>
                  <a:pt x="507789" y="6080"/>
                </a:lnTo>
                <a:lnTo>
                  <a:pt x="521406" y="4053"/>
                </a:lnTo>
                <a:lnTo>
                  <a:pt x="535247" y="2703"/>
                </a:lnTo>
                <a:lnTo>
                  <a:pt x="549236" y="1802"/>
                </a:lnTo>
                <a:lnTo>
                  <a:pt x="577480" y="801"/>
                </a:lnTo>
                <a:lnTo>
                  <a:pt x="634417" y="158"/>
                </a:lnTo>
                <a:lnTo>
                  <a:pt x="910379" y="0"/>
                </a:lnTo>
                <a:lnTo>
                  <a:pt x="926006" y="953"/>
                </a:lnTo>
                <a:lnTo>
                  <a:pt x="941188" y="2540"/>
                </a:lnTo>
                <a:lnTo>
                  <a:pt x="956071" y="4551"/>
                </a:lnTo>
                <a:lnTo>
                  <a:pt x="970756" y="5892"/>
                </a:lnTo>
                <a:lnTo>
                  <a:pt x="985308" y="6785"/>
                </a:lnTo>
                <a:lnTo>
                  <a:pt x="1013224" y="7778"/>
                </a:lnTo>
                <a:lnTo>
                  <a:pt x="1038333" y="8219"/>
                </a:lnTo>
                <a:lnTo>
                  <a:pt x="1051314" y="9290"/>
                </a:lnTo>
                <a:lnTo>
                  <a:pt x="1064731" y="10956"/>
                </a:lnTo>
                <a:lnTo>
                  <a:pt x="1078438" y="13019"/>
                </a:lnTo>
                <a:lnTo>
                  <a:pt x="1092339" y="14395"/>
                </a:lnTo>
                <a:lnTo>
                  <a:pt x="1106368" y="15311"/>
                </a:lnTo>
                <a:lnTo>
                  <a:pt x="1133705" y="16330"/>
                </a:lnTo>
                <a:lnTo>
                  <a:pt x="1170514" y="16904"/>
                </a:lnTo>
                <a:lnTo>
                  <a:pt x="1262973" y="17136"/>
                </a:lnTo>
                <a:lnTo>
                  <a:pt x="1274418" y="16186"/>
                </a:lnTo>
                <a:lnTo>
                  <a:pt x="1285857" y="14601"/>
                </a:lnTo>
                <a:lnTo>
                  <a:pt x="1297293" y="12592"/>
                </a:lnTo>
                <a:lnTo>
                  <a:pt x="1307775" y="11252"/>
                </a:lnTo>
                <a:lnTo>
                  <a:pt x="1317620" y="10359"/>
                </a:lnTo>
                <a:lnTo>
                  <a:pt x="1337131" y="9366"/>
                </a:lnTo>
                <a:lnTo>
                  <a:pt x="1378162" y="8729"/>
                </a:lnTo>
                <a:lnTo>
                  <a:pt x="1471205" y="8574"/>
                </a:lnTo>
                <a:lnTo>
                  <a:pt x="1476104" y="7621"/>
                </a:lnTo>
                <a:lnTo>
                  <a:pt x="1480321" y="6033"/>
                </a:lnTo>
                <a:lnTo>
                  <a:pt x="1484086" y="4022"/>
                </a:lnTo>
                <a:lnTo>
                  <a:pt x="1487549" y="2682"/>
                </a:lnTo>
                <a:lnTo>
                  <a:pt x="1490809" y="1788"/>
                </a:lnTo>
                <a:lnTo>
                  <a:pt x="15001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32"/>
          <p:cNvSpPr/>
          <p:nvPr/>
        </p:nvSpPr>
        <p:spPr>
          <a:xfrm>
            <a:off x="6595109" y="4680586"/>
            <a:ext cx="248604" cy="265747"/>
          </a:xfrm>
          <a:custGeom>
            <a:avLst/>
            <a:gdLst/>
            <a:ahLst/>
            <a:cxnLst/>
            <a:rect l="0" t="0" r="0" b="0"/>
            <a:pathLst>
              <a:path w="248604" h="265747">
                <a:moveTo>
                  <a:pt x="248603" y="25716"/>
                </a:moveTo>
                <a:lnTo>
                  <a:pt x="241222" y="25716"/>
                </a:lnTo>
                <a:lnTo>
                  <a:pt x="234374" y="19825"/>
                </a:lnTo>
                <a:lnTo>
                  <a:pt x="232754" y="18335"/>
                </a:lnTo>
                <a:lnTo>
                  <a:pt x="229494" y="17673"/>
                </a:lnTo>
                <a:lnTo>
                  <a:pt x="222803" y="17214"/>
                </a:lnTo>
                <a:lnTo>
                  <a:pt x="138709" y="17143"/>
                </a:lnTo>
                <a:lnTo>
                  <a:pt x="134383" y="16191"/>
                </a:lnTo>
                <a:lnTo>
                  <a:pt x="127036" y="12593"/>
                </a:lnTo>
                <a:lnTo>
                  <a:pt x="122791" y="11252"/>
                </a:lnTo>
                <a:lnTo>
                  <a:pt x="118056" y="10359"/>
                </a:lnTo>
                <a:lnTo>
                  <a:pt x="112994" y="9762"/>
                </a:lnTo>
                <a:lnTo>
                  <a:pt x="108667" y="9365"/>
                </a:lnTo>
                <a:lnTo>
                  <a:pt x="101319" y="8924"/>
                </a:lnTo>
                <a:lnTo>
                  <a:pt x="94879" y="8728"/>
                </a:lnTo>
                <a:lnTo>
                  <a:pt x="91827" y="8676"/>
                </a:lnTo>
                <a:lnTo>
                  <a:pt x="88841" y="7689"/>
                </a:lnTo>
                <a:lnTo>
                  <a:pt x="82983" y="4052"/>
                </a:lnTo>
                <a:lnTo>
                  <a:pt x="78880" y="1199"/>
                </a:lnTo>
                <a:lnTo>
                  <a:pt x="75381" y="532"/>
                </a:lnTo>
                <a:lnTo>
                  <a:pt x="68523" y="69"/>
                </a:lnTo>
                <a:lnTo>
                  <a:pt x="60123" y="0"/>
                </a:lnTo>
                <a:lnTo>
                  <a:pt x="60031" y="6843"/>
                </a:lnTo>
                <a:lnTo>
                  <a:pt x="60008" y="71430"/>
                </a:lnTo>
                <a:lnTo>
                  <a:pt x="59056" y="74290"/>
                </a:lnTo>
                <a:lnTo>
                  <a:pt x="55457" y="80007"/>
                </a:lnTo>
                <a:lnTo>
                  <a:pt x="53223" y="85723"/>
                </a:lnTo>
                <a:lnTo>
                  <a:pt x="52230" y="91438"/>
                </a:lnTo>
                <a:lnTo>
                  <a:pt x="51789" y="97153"/>
                </a:lnTo>
                <a:lnTo>
                  <a:pt x="51593" y="102868"/>
                </a:lnTo>
                <a:lnTo>
                  <a:pt x="51445" y="110939"/>
                </a:lnTo>
                <a:lnTo>
                  <a:pt x="58818" y="111397"/>
                </a:lnTo>
                <a:lnTo>
                  <a:pt x="64556" y="111441"/>
                </a:lnTo>
                <a:lnTo>
                  <a:pt x="71939" y="111441"/>
                </a:lnTo>
                <a:lnTo>
                  <a:pt x="74629" y="110489"/>
                </a:lnTo>
                <a:lnTo>
                  <a:pt x="80159" y="106891"/>
                </a:lnTo>
                <a:lnTo>
                  <a:pt x="83919" y="105550"/>
                </a:lnTo>
                <a:lnTo>
                  <a:pt x="88331" y="104656"/>
                </a:lnTo>
                <a:lnTo>
                  <a:pt x="93178" y="104060"/>
                </a:lnTo>
                <a:lnTo>
                  <a:pt x="98314" y="103663"/>
                </a:lnTo>
                <a:lnTo>
                  <a:pt x="103643" y="103398"/>
                </a:lnTo>
                <a:lnTo>
                  <a:pt x="117705" y="103025"/>
                </a:lnTo>
                <a:lnTo>
                  <a:pt x="164151" y="102871"/>
                </a:lnTo>
                <a:lnTo>
                  <a:pt x="168489" y="103823"/>
                </a:lnTo>
                <a:lnTo>
                  <a:pt x="173287" y="105410"/>
                </a:lnTo>
                <a:lnTo>
                  <a:pt x="178389" y="107420"/>
                </a:lnTo>
                <a:lnTo>
                  <a:pt x="183697" y="110666"/>
                </a:lnTo>
                <a:lnTo>
                  <a:pt x="189140" y="114734"/>
                </a:lnTo>
                <a:lnTo>
                  <a:pt x="194673" y="119351"/>
                </a:lnTo>
                <a:lnTo>
                  <a:pt x="199315" y="123382"/>
                </a:lnTo>
                <a:lnTo>
                  <a:pt x="207012" y="130401"/>
                </a:lnTo>
                <a:lnTo>
                  <a:pt x="210398" y="134559"/>
                </a:lnTo>
                <a:lnTo>
                  <a:pt x="213608" y="139235"/>
                </a:lnTo>
                <a:lnTo>
                  <a:pt x="216701" y="144258"/>
                </a:lnTo>
                <a:lnTo>
                  <a:pt x="222677" y="152379"/>
                </a:lnTo>
                <a:lnTo>
                  <a:pt x="228507" y="159163"/>
                </a:lnTo>
                <a:lnTo>
                  <a:pt x="234274" y="165353"/>
                </a:lnTo>
                <a:lnTo>
                  <a:pt x="236193" y="169290"/>
                </a:lnTo>
                <a:lnTo>
                  <a:pt x="237473" y="173820"/>
                </a:lnTo>
                <a:lnTo>
                  <a:pt x="238325" y="178744"/>
                </a:lnTo>
                <a:lnTo>
                  <a:pt x="237941" y="183932"/>
                </a:lnTo>
                <a:lnTo>
                  <a:pt x="236732" y="189296"/>
                </a:lnTo>
                <a:lnTo>
                  <a:pt x="234974" y="194777"/>
                </a:lnTo>
                <a:lnTo>
                  <a:pt x="232850" y="199383"/>
                </a:lnTo>
                <a:lnTo>
                  <a:pt x="227949" y="207042"/>
                </a:lnTo>
                <a:lnTo>
                  <a:pt x="222596" y="213621"/>
                </a:lnTo>
                <a:lnTo>
                  <a:pt x="217042" y="219719"/>
                </a:lnTo>
                <a:lnTo>
                  <a:pt x="211398" y="225605"/>
                </a:lnTo>
                <a:lnTo>
                  <a:pt x="207607" y="228508"/>
                </a:lnTo>
                <a:lnTo>
                  <a:pt x="203175" y="231395"/>
                </a:lnTo>
                <a:lnTo>
                  <a:pt x="198315" y="234273"/>
                </a:lnTo>
                <a:lnTo>
                  <a:pt x="193171" y="237144"/>
                </a:lnTo>
                <a:lnTo>
                  <a:pt x="182374" y="242874"/>
                </a:lnTo>
                <a:lnTo>
                  <a:pt x="176828" y="244783"/>
                </a:lnTo>
                <a:lnTo>
                  <a:pt x="171226" y="246056"/>
                </a:lnTo>
                <a:lnTo>
                  <a:pt x="165586" y="246904"/>
                </a:lnTo>
                <a:lnTo>
                  <a:pt x="159921" y="248422"/>
                </a:lnTo>
                <a:lnTo>
                  <a:pt x="154239" y="250387"/>
                </a:lnTo>
                <a:lnTo>
                  <a:pt x="148546" y="252649"/>
                </a:lnTo>
                <a:lnTo>
                  <a:pt x="141893" y="254157"/>
                </a:lnTo>
                <a:lnTo>
                  <a:pt x="134601" y="255163"/>
                </a:lnTo>
                <a:lnTo>
                  <a:pt x="126881" y="255833"/>
                </a:lnTo>
                <a:lnTo>
                  <a:pt x="119830" y="256280"/>
                </a:lnTo>
                <a:lnTo>
                  <a:pt x="106916" y="256776"/>
                </a:lnTo>
                <a:lnTo>
                  <a:pt x="88935" y="257056"/>
                </a:lnTo>
                <a:lnTo>
                  <a:pt x="27138" y="257173"/>
                </a:lnTo>
                <a:lnTo>
                  <a:pt x="22855" y="258125"/>
                </a:lnTo>
                <a:lnTo>
                  <a:pt x="12276" y="263065"/>
                </a:lnTo>
                <a:lnTo>
                  <a:pt x="6091" y="264555"/>
                </a:lnTo>
                <a:lnTo>
                  <a:pt x="0" y="2657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14"/>
          <p:cNvSpPr/>
          <p:nvPr/>
        </p:nvSpPr>
        <p:spPr>
          <a:xfrm>
            <a:off x="268709" y="737588"/>
            <a:ext cx="188491" cy="222027"/>
          </a:xfrm>
          <a:custGeom>
            <a:avLst/>
            <a:gdLst/>
            <a:ahLst/>
            <a:cxnLst/>
            <a:rect l="0" t="0" r="0" b="0"/>
            <a:pathLst>
              <a:path w="188491" h="222027">
                <a:moveTo>
                  <a:pt x="8468" y="8219"/>
                </a:moveTo>
                <a:lnTo>
                  <a:pt x="248" y="0"/>
                </a:lnTo>
                <a:lnTo>
                  <a:pt x="0" y="4302"/>
                </a:lnTo>
                <a:lnTo>
                  <a:pt x="918" y="5608"/>
                </a:lnTo>
                <a:lnTo>
                  <a:pt x="2482" y="6478"/>
                </a:lnTo>
                <a:lnTo>
                  <a:pt x="4477" y="7058"/>
                </a:lnTo>
                <a:lnTo>
                  <a:pt x="5807" y="8398"/>
                </a:lnTo>
                <a:lnTo>
                  <a:pt x="6694" y="10243"/>
                </a:lnTo>
                <a:lnTo>
                  <a:pt x="7680" y="14834"/>
                </a:lnTo>
                <a:lnTo>
                  <a:pt x="8118" y="20049"/>
                </a:lnTo>
                <a:lnTo>
                  <a:pt x="8312" y="25542"/>
                </a:lnTo>
                <a:lnTo>
                  <a:pt x="8437" y="36829"/>
                </a:lnTo>
                <a:lnTo>
                  <a:pt x="9400" y="40627"/>
                </a:lnTo>
                <a:lnTo>
                  <a:pt x="10994" y="45065"/>
                </a:lnTo>
                <a:lnTo>
                  <a:pt x="13010" y="49928"/>
                </a:lnTo>
                <a:lnTo>
                  <a:pt x="14353" y="55075"/>
                </a:lnTo>
                <a:lnTo>
                  <a:pt x="15249" y="60411"/>
                </a:lnTo>
                <a:lnTo>
                  <a:pt x="15846" y="65874"/>
                </a:lnTo>
                <a:lnTo>
                  <a:pt x="16244" y="72373"/>
                </a:lnTo>
                <a:lnTo>
                  <a:pt x="16687" y="87214"/>
                </a:lnTo>
                <a:lnTo>
                  <a:pt x="16994" y="119152"/>
                </a:lnTo>
                <a:lnTo>
                  <a:pt x="17009" y="125037"/>
                </a:lnTo>
                <a:lnTo>
                  <a:pt x="16067" y="130865"/>
                </a:lnTo>
                <a:lnTo>
                  <a:pt x="14487" y="136655"/>
                </a:lnTo>
                <a:lnTo>
                  <a:pt x="12480" y="142421"/>
                </a:lnTo>
                <a:lnTo>
                  <a:pt x="12095" y="148169"/>
                </a:lnTo>
                <a:lnTo>
                  <a:pt x="12791" y="153907"/>
                </a:lnTo>
                <a:lnTo>
                  <a:pt x="14208" y="159637"/>
                </a:lnTo>
                <a:lnTo>
                  <a:pt x="14199" y="165362"/>
                </a:lnTo>
                <a:lnTo>
                  <a:pt x="13241" y="171083"/>
                </a:lnTo>
                <a:lnTo>
                  <a:pt x="11650" y="176803"/>
                </a:lnTo>
                <a:lnTo>
                  <a:pt x="10589" y="181568"/>
                </a:lnTo>
                <a:lnTo>
                  <a:pt x="9882" y="185698"/>
                </a:lnTo>
                <a:lnTo>
                  <a:pt x="9411" y="189403"/>
                </a:lnTo>
                <a:lnTo>
                  <a:pt x="8887" y="196060"/>
                </a:lnTo>
                <a:lnTo>
                  <a:pt x="8654" y="202194"/>
                </a:lnTo>
                <a:lnTo>
                  <a:pt x="8551" y="208095"/>
                </a:lnTo>
                <a:lnTo>
                  <a:pt x="9476" y="211002"/>
                </a:lnTo>
                <a:lnTo>
                  <a:pt x="13043" y="216772"/>
                </a:lnTo>
                <a:lnTo>
                  <a:pt x="15328" y="218692"/>
                </a:lnTo>
                <a:lnTo>
                  <a:pt x="17804" y="219972"/>
                </a:lnTo>
                <a:lnTo>
                  <a:pt x="23095" y="221394"/>
                </a:lnTo>
                <a:lnTo>
                  <a:pt x="28621" y="222026"/>
                </a:lnTo>
                <a:lnTo>
                  <a:pt x="32381" y="221242"/>
                </a:lnTo>
                <a:lnTo>
                  <a:pt x="36792" y="219767"/>
                </a:lnTo>
                <a:lnTo>
                  <a:pt x="41638" y="217831"/>
                </a:lnTo>
                <a:lnTo>
                  <a:pt x="46774" y="215588"/>
                </a:lnTo>
                <a:lnTo>
                  <a:pt x="57560" y="210555"/>
                </a:lnTo>
                <a:lnTo>
                  <a:pt x="63104" y="208833"/>
                </a:lnTo>
                <a:lnTo>
                  <a:pt x="68704" y="207684"/>
                </a:lnTo>
                <a:lnTo>
                  <a:pt x="74343" y="206918"/>
                </a:lnTo>
                <a:lnTo>
                  <a:pt x="80007" y="205455"/>
                </a:lnTo>
                <a:lnTo>
                  <a:pt x="85688" y="203527"/>
                </a:lnTo>
                <a:lnTo>
                  <a:pt x="91381" y="201289"/>
                </a:lnTo>
                <a:lnTo>
                  <a:pt x="97081" y="198845"/>
                </a:lnTo>
                <a:lnTo>
                  <a:pt x="108494" y="193589"/>
                </a:lnTo>
                <a:lnTo>
                  <a:pt x="125629" y="185275"/>
                </a:lnTo>
                <a:lnTo>
                  <a:pt x="130391" y="183406"/>
                </a:lnTo>
                <a:lnTo>
                  <a:pt x="134517" y="182161"/>
                </a:lnTo>
                <a:lnTo>
                  <a:pt x="138221" y="181330"/>
                </a:lnTo>
                <a:lnTo>
                  <a:pt x="142595" y="180776"/>
                </a:lnTo>
                <a:lnTo>
                  <a:pt x="147416" y="180407"/>
                </a:lnTo>
                <a:lnTo>
                  <a:pt x="152535" y="180161"/>
                </a:lnTo>
                <a:lnTo>
                  <a:pt x="163303" y="179888"/>
                </a:lnTo>
                <a:lnTo>
                  <a:pt x="188490" y="1796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15"/>
          <p:cNvSpPr/>
          <p:nvPr/>
        </p:nvSpPr>
        <p:spPr>
          <a:xfrm>
            <a:off x="410192" y="775228"/>
            <a:ext cx="21291" cy="356342"/>
          </a:xfrm>
          <a:custGeom>
            <a:avLst/>
            <a:gdLst/>
            <a:ahLst/>
            <a:cxnLst/>
            <a:rect l="0" t="0" r="0" b="0"/>
            <a:pathLst>
              <a:path w="21291" h="356342">
                <a:moveTo>
                  <a:pt x="12717" y="13442"/>
                </a:moveTo>
                <a:lnTo>
                  <a:pt x="8167" y="13442"/>
                </a:lnTo>
                <a:lnTo>
                  <a:pt x="5873" y="12489"/>
                </a:lnTo>
                <a:lnTo>
                  <a:pt x="3392" y="10902"/>
                </a:lnTo>
                <a:lnTo>
                  <a:pt x="786" y="8891"/>
                </a:lnTo>
                <a:lnTo>
                  <a:pt x="0" y="7550"/>
                </a:lnTo>
                <a:lnTo>
                  <a:pt x="429" y="6656"/>
                </a:lnTo>
                <a:lnTo>
                  <a:pt x="3411" y="5222"/>
                </a:lnTo>
                <a:lnTo>
                  <a:pt x="3819" y="2486"/>
                </a:lnTo>
                <a:lnTo>
                  <a:pt x="4000" y="0"/>
                </a:lnTo>
                <a:lnTo>
                  <a:pt x="4139" y="9174"/>
                </a:lnTo>
                <a:lnTo>
                  <a:pt x="4145" y="126133"/>
                </a:lnTo>
                <a:lnTo>
                  <a:pt x="5097" y="134289"/>
                </a:lnTo>
                <a:lnTo>
                  <a:pt x="6685" y="142584"/>
                </a:lnTo>
                <a:lnTo>
                  <a:pt x="8696" y="150972"/>
                </a:lnTo>
                <a:lnTo>
                  <a:pt x="10036" y="159421"/>
                </a:lnTo>
                <a:lnTo>
                  <a:pt x="10930" y="167911"/>
                </a:lnTo>
                <a:lnTo>
                  <a:pt x="11526" y="176429"/>
                </a:lnTo>
                <a:lnTo>
                  <a:pt x="11923" y="184965"/>
                </a:lnTo>
                <a:lnTo>
                  <a:pt x="12364" y="202069"/>
                </a:lnTo>
                <a:lnTo>
                  <a:pt x="12697" y="253315"/>
                </a:lnTo>
                <a:lnTo>
                  <a:pt x="12715" y="284507"/>
                </a:lnTo>
                <a:lnTo>
                  <a:pt x="11763" y="290354"/>
                </a:lnTo>
                <a:lnTo>
                  <a:pt x="10176" y="296158"/>
                </a:lnTo>
                <a:lnTo>
                  <a:pt x="8166" y="301931"/>
                </a:lnTo>
                <a:lnTo>
                  <a:pt x="6826" y="306733"/>
                </a:lnTo>
                <a:lnTo>
                  <a:pt x="5932" y="310887"/>
                </a:lnTo>
                <a:lnTo>
                  <a:pt x="5336" y="314608"/>
                </a:lnTo>
                <a:lnTo>
                  <a:pt x="4674" y="321283"/>
                </a:lnTo>
                <a:lnTo>
                  <a:pt x="4498" y="324397"/>
                </a:lnTo>
                <a:lnTo>
                  <a:pt x="5333" y="327425"/>
                </a:lnTo>
                <a:lnTo>
                  <a:pt x="6842" y="330396"/>
                </a:lnTo>
                <a:lnTo>
                  <a:pt x="8800" y="333330"/>
                </a:lnTo>
                <a:lnTo>
                  <a:pt x="10106" y="336238"/>
                </a:lnTo>
                <a:lnTo>
                  <a:pt x="10977" y="339129"/>
                </a:lnTo>
                <a:lnTo>
                  <a:pt x="11557" y="342009"/>
                </a:lnTo>
                <a:lnTo>
                  <a:pt x="12896" y="344882"/>
                </a:lnTo>
                <a:lnTo>
                  <a:pt x="14742" y="347749"/>
                </a:lnTo>
                <a:lnTo>
                  <a:pt x="21290" y="356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16"/>
          <p:cNvSpPr/>
          <p:nvPr/>
        </p:nvSpPr>
        <p:spPr>
          <a:xfrm>
            <a:off x="483419" y="780097"/>
            <a:ext cx="220675" cy="282745"/>
          </a:xfrm>
          <a:custGeom>
            <a:avLst/>
            <a:gdLst/>
            <a:ahLst/>
            <a:cxnLst/>
            <a:rect l="0" t="0" r="0" b="0"/>
            <a:pathLst>
              <a:path w="220675" h="282745">
                <a:moveTo>
                  <a:pt x="85223" y="8573"/>
                </a:moveTo>
                <a:lnTo>
                  <a:pt x="69374" y="8573"/>
                </a:lnTo>
                <a:lnTo>
                  <a:pt x="63911" y="13123"/>
                </a:lnTo>
                <a:lnTo>
                  <a:pt x="58924" y="17898"/>
                </a:lnTo>
                <a:lnTo>
                  <a:pt x="47960" y="28724"/>
                </a:lnTo>
                <a:lnTo>
                  <a:pt x="42309" y="36896"/>
                </a:lnTo>
                <a:lnTo>
                  <a:pt x="39469" y="41742"/>
                </a:lnTo>
                <a:lnTo>
                  <a:pt x="36623" y="46878"/>
                </a:lnTo>
                <a:lnTo>
                  <a:pt x="30920" y="57665"/>
                </a:lnTo>
                <a:lnTo>
                  <a:pt x="25211" y="66269"/>
                </a:lnTo>
                <a:lnTo>
                  <a:pt x="19498" y="74220"/>
                </a:lnTo>
                <a:lnTo>
                  <a:pt x="16642" y="79008"/>
                </a:lnTo>
                <a:lnTo>
                  <a:pt x="13785" y="84104"/>
                </a:lnTo>
                <a:lnTo>
                  <a:pt x="8070" y="92307"/>
                </a:lnTo>
                <a:lnTo>
                  <a:pt x="5213" y="95828"/>
                </a:lnTo>
                <a:lnTo>
                  <a:pt x="2038" y="102280"/>
                </a:lnTo>
                <a:lnTo>
                  <a:pt x="627" y="108323"/>
                </a:lnTo>
                <a:lnTo>
                  <a:pt x="0" y="114183"/>
                </a:lnTo>
                <a:lnTo>
                  <a:pt x="785" y="117080"/>
                </a:lnTo>
                <a:lnTo>
                  <a:pt x="4197" y="122838"/>
                </a:lnTo>
                <a:lnTo>
                  <a:pt x="8889" y="128572"/>
                </a:lnTo>
                <a:lnTo>
                  <a:pt x="11474" y="131435"/>
                </a:lnTo>
                <a:lnTo>
                  <a:pt x="15102" y="133343"/>
                </a:lnTo>
                <a:lnTo>
                  <a:pt x="19426" y="134615"/>
                </a:lnTo>
                <a:lnTo>
                  <a:pt x="24213" y="135464"/>
                </a:lnTo>
                <a:lnTo>
                  <a:pt x="29310" y="136982"/>
                </a:lnTo>
                <a:lnTo>
                  <a:pt x="34612" y="138946"/>
                </a:lnTo>
                <a:lnTo>
                  <a:pt x="40053" y="141208"/>
                </a:lnTo>
                <a:lnTo>
                  <a:pt x="45584" y="142716"/>
                </a:lnTo>
                <a:lnTo>
                  <a:pt x="51177" y="143722"/>
                </a:lnTo>
                <a:lnTo>
                  <a:pt x="56811" y="144392"/>
                </a:lnTo>
                <a:lnTo>
                  <a:pt x="61519" y="144839"/>
                </a:lnTo>
                <a:lnTo>
                  <a:pt x="65610" y="145137"/>
                </a:lnTo>
                <a:lnTo>
                  <a:pt x="69290" y="145335"/>
                </a:lnTo>
                <a:lnTo>
                  <a:pt x="74601" y="146420"/>
                </a:lnTo>
                <a:lnTo>
                  <a:pt x="80999" y="148096"/>
                </a:lnTo>
                <a:lnTo>
                  <a:pt x="88122" y="150166"/>
                </a:lnTo>
                <a:lnTo>
                  <a:pt x="103656" y="155005"/>
                </a:lnTo>
                <a:lnTo>
                  <a:pt x="111799" y="157629"/>
                </a:lnTo>
                <a:lnTo>
                  <a:pt x="119133" y="160331"/>
                </a:lnTo>
                <a:lnTo>
                  <a:pt x="125927" y="163085"/>
                </a:lnTo>
                <a:lnTo>
                  <a:pt x="132362" y="165873"/>
                </a:lnTo>
                <a:lnTo>
                  <a:pt x="139509" y="168685"/>
                </a:lnTo>
                <a:lnTo>
                  <a:pt x="155070" y="174349"/>
                </a:lnTo>
                <a:lnTo>
                  <a:pt x="162268" y="177192"/>
                </a:lnTo>
                <a:lnTo>
                  <a:pt x="168971" y="180041"/>
                </a:lnTo>
                <a:lnTo>
                  <a:pt x="175345" y="182892"/>
                </a:lnTo>
                <a:lnTo>
                  <a:pt x="180547" y="186698"/>
                </a:lnTo>
                <a:lnTo>
                  <a:pt x="184967" y="191140"/>
                </a:lnTo>
                <a:lnTo>
                  <a:pt x="188867" y="196007"/>
                </a:lnTo>
                <a:lnTo>
                  <a:pt x="195739" y="203954"/>
                </a:lnTo>
                <a:lnTo>
                  <a:pt x="201969" y="211614"/>
                </a:lnTo>
                <a:lnTo>
                  <a:pt x="204963" y="216323"/>
                </a:lnTo>
                <a:lnTo>
                  <a:pt x="207912" y="221368"/>
                </a:lnTo>
                <a:lnTo>
                  <a:pt x="213729" y="229513"/>
                </a:lnTo>
                <a:lnTo>
                  <a:pt x="216614" y="233019"/>
                </a:lnTo>
                <a:lnTo>
                  <a:pt x="219819" y="239454"/>
                </a:lnTo>
                <a:lnTo>
                  <a:pt x="220674" y="242503"/>
                </a:lnTo>
                <a:lnTo>
                  <a:pt x="220291" y="245489"/>
                </a:lnTo>
                <a:lnTo>
                  <a:pt x="219083" y="248432"/>
                </a:lnTo>
                <a:lnTo>
                  <a:pt x="217326" y="251346"/>
                </a:lnTo>
                <a:lnTo>
                  <a:pt x="215373" y="257124"/>
                </a:lnTo>
                <a:lnTo>
                  <a:pt x="214852" y="259999"/>
                </a:lnTo>
                <a:lnTo>
                  <a:pt x="212600" y="262868"/>
                </a:lnTo>
                <a:lnTo>
                  <a:pt x="209193" y="265733"/>
                </a:lnTo>
                <a:lnTo>
                  <a:pt x="205017" y="268595"/>
                </a:lnTo>
                <a:lnTo>
                  <a:pt x="201281" y="271456"/>
                </a:lnTo>
                <a:lnTo>
                  <a:pt x="194589" y="277175"/>
                </a:lnTo>
                <a:lnTo>
                  <a:pt x="191471" y="279081"/>
                </a:lnTo>
                <a:lnTo>
                  <a:pt x="185467" y="281198"/>
                </a:lnTo>
                <a:lnTo>
                  <a:pt x="179623" y="282140"/>
                </a:lnTo>
                <a:lnTo>
                  <a:pt x="173851" y="282558"/>
                </a:lnTo>
                <a:lnTo>
                  <a:pt x="168111" y="282744"/>
                </a:lnTo>
                <a:lnTo>
                  <a:pt x="165246" y="281841"/>
                </a:lnTo>
                <a:lnTo>
                  <a:pt x="159524" y="278298"/>
                </a:lnTo>
                <a:lnTo>
                  <a:pt x="153806" y="273548"/>
                </a:lnTo>
                <a:lnTo>
                  <a:pt x="150947" y="270948"/>
                </a:lnTo>
                <a:lnTo>
                  <a:pt x="149042" y="268262"/>
                </a:lnTo>
                <a:lnTo>
                  <a:pt x="145407" y="259931"/>
                </a:lnTo>
                <a:lnTo>
                  <a:pt x="141181" y="254272"/>
                </a:lnTo>
                <a:lnTo>
                  <a:pt x="139674" y="250477"/>
                </a:lnTo>
                <a:lnTo>
                  <a:pt x="138668" y="246042"/>
                </a:lnTo>
                <a:lnTo>
                  <a:pt x="137998" y="241181"/>
                </a:lnTo>
                <a:lnTo>
                  <a:pt x="138504" y="236035"/>
                </a:lnTo>
                <a:lnTo>
                  <a:pt x="139794" y="230699"/>
                </a:lnTo>
                <a:lnTo>
                  <a:pt x="141606" y="225237"/>
                </a:lnTo>
                <a:lnTo>
                  <a:pt x="142814" y="219690"/>
                </a:lnTo>
                <a:lnTo>
                  <a:pt x="143620" y="214088"/>
                </a:lnTo>
                <a:lnTo>
                  <a:pt x="144156" y="208448"/>
                </a:lnTo>
                <a:lnTo>
                  <a:pt x="145467" y="202783"/>
                </a:lnTo>
                <a:lnTo>
                  <a:pt x="147293" y="197101"/>
                </a:lnTo>
                <a:lnTo>
                  <a:pt x="149463" y="191408"/>
                </a:lnTo>
                <a:lnTo>
                  <a:pt x="150910" y="184755"/>
                </a:lnTo>
                <a:lnTo>
                  <a:pt x="151874" y="177463"/>
                </a:lnTo>
                <a:lnTo>
                  <a:pt x="152517" y="169744"/>
                </a:lnTo>
                <a:lnTo>
                  <a:pt x="153898" y="162692"/>
                </a:lnTo>
                <a:lnTo>
                  <a:pt x="155771" y="156087"/>
                </a:lnTo>
                <a:lnTo>
                  <a:pt x="157973" y="149778"/>
                </a:lnTo>
                <a:lnTo>
                  <a:pt x="159440" y="143667"/>
                </a:lnTo>
                <a:lnTo>
                  <a:pt x="160419" y="137688"/>
                </a:lnTo>
                <a:lnTo>
                  <a:pt x="161071" y="131797"/>
                </a:lnTo>
                <a:lnTo>
                  <a:pt x="161506" y="125965"/>
                </a:lnTo>
                <a:lnTo>
                  <a:pt x="161796" y="120171"/>
                </a:lnTo>
                <a:lnTo>
                  <a:pt x="162118" y="108655"/>
                </a:lnTo>
                <a:lnTo>
                  <a:pt x="162342" y="84570"/>
                </a:lnTo>
                <a:lnTo>
                  <a:pt x="161400" y="80193"/>
                </a:lnTo>
                <a:lnTo>
                  <a:pt x="159820" y="75369"/>
                </a:lnTo>
                <a:lnTo>
                  <a:pt x="157815" y="70249"/>
                </a:lnTo>
                <a:lnTo>
                  <a:pt x="155525" y="64930"/>
                </a:lnTo>
                <a:lnTo>
                  <a:pt x="150441" y="53940"/>
                </a:lnTo>
                <a:lnTo>
                  <a:pt x="147546" y="45246"/>
                </a:lnTo>
                <a:lnTo>
                  <a:pt x="146774" y="41594"/>
                </a:lnTo>
                <a:lnTo>
                  <a:pt x="143376" y="34996"/>
                </a:lnTo>
                <a:lnTo>
                  <a:pt x="138692" y="28889"/>
                </a:lnTo>
                <a:lnTo>
                  <a:pt x="133434" y="23000"/>
                </a:lnTo>
                <a:lnTo>
                  <a:pt x="127923" y="17207"/>
                </a:lnTo>
                <a:lnTo>
                  <a:pt x="121174" y="10278"/>
                </a:lnTo>
                <a:lnTo>
                  <a:pt x="115171" y="6791"/>
                </a:lnTo>
                <a:lnTo>
                  <a:pt x="1023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17"/>
          <p:cNvSpPr/>
          <p:nvPr/>
        </p:nvSpPr>
        <p:spPr>
          <a:xfrm>
            <a:off x="675146" y="685800"/>
            <a:ext cx="244455" cy="402907"/>
          </a:xfrm>
          <a:custGeom>
            <a:avLst/>
            <a:gdLst/>
            <a:ahLst/>
            <a:cxnLst/>
            <a:rect l="0" t="0" r="0" b="0"/>
            <a:pathLst>
              <a:path w="244455" h="402907">
                <a:moveTo>
                  <a:pt x="4938" y="0"/>
                </a:moveTo>
                <a:lnTo>
                  <a:pt x="0" y="0"/>
                </a:lnTo>
                <a:lnTo>
                  <a:pt x="9241" y="0"/>
                </a:lnTo>
                <a:lnTo>
                  <a:pt x="16693" y="2540"/>
                </a:lnTo>
                <a:lnTo>
                  <a:pt x="21347" y="4550"/>
                </a:lnTo>
                <a:lnTo>
                  <a:pt x="26355" y="5891"/>
                </a:lnTo>
                <a:lnTo>
                  <a:pt x="31599" y="6785"/>
                </a:lnTo>
                <a:lnTo>
                  <a:pt x="36999" y="7380"/>
                </a:lnTo>
                <a:lnTo>
                  <a:pt x="42505" y="8730"/>
                </a:lnTo>
                <a:lnTo>
                  <a:pt x="48080" y="10582"/>
                </a:lnTo>
                <a:lnTo>
                  <a:pt x="53702" y="12770"/>
                </a:lnTo>
                <a:lnTo>
                  <a:pt x="59355" y="15181"/>
                </a:lnTo>
                <a:lnTo>
                  <a:pt x="70716" y="20399"/>
                </a:lnTo>
                <a:lnTo>
                  <a:pt x="75460" y="23124"/>
                </a:lnTo>
                <a:lnTo>
                  <a:pt x="79576" y="25894"/>
                </a:lnTo>
                <a:lnTo>
                  <a:pt x="83271" y="28692"/>
                </a:lnTo>
                <a:lnTo>
                  <a:pt x="88593" y="31510"/>
                </a:lnTo>
                <a:lnTo>
                  <a:pt x="94998" y="34342"/>
                </a:lnTo>
                <a:lnTo>
                  <a:pt x="102126" y="37182"/>
                </a:lnTo>
                <a:lnTo>
                  <a:pt x="108783" y="40980"/>
                </a:lnTo>
                <a:lnTo>
                  <a:pt x="115125" y="45418"/>
                </a:lnTo>
                <a:lnTo>
                  <a:pt x="121259" y="50281"/>
                </a:lnTo>
                <a:lnTo>
                  <a:pt x="127253" y="55428"/>
                </a:lnTo>
                <a:lnTo>
                  <a:pt x="133154" y="60764"/>
                </a:lnTo>
                <a:lnTo>
                  <a:pt x="144791" y="71774"/>
                </a:lnTo>
                <a:lnTo>
                  <a:pt x="173509" y="100056"/>
                </a:lnTo>
                <a:lnTo>
                  <a:pt x="179231" y="106709"/>
                </a:lnTo>
                <a:lnTo>
                  <a:pt x="184951" y="114002"/>
                </a:lnTo>
                <a:lnTo>
                  <a:pt x="190670" y="121721"/>
                </a:lnTo>
                <a:lnTo>
                  <a:pt x="196387" y="128772"/>
                </a:lnTo>
                <a:lnTo>
                  <a:pt x="202103" y="135378"/>
                </a:lnTo>
                <a:lnTo>
                  <a:pt x="207819" y="141687"/>
                </a:lnTo>
                <a:lnTo>
                  <a:pt x="212582" y="147798"/>
                </a:lnTo>
                <a:lnTo>
                  <a:pt x="216710" y="153777"/>
                </a:lnTo>
                <a:lnTo>
                  <a:pt x="223837" y="165500"/>
                </a:lnTo>
                <a:lnTo>
                  <a:pt x="230179" y="177060"/>
                </a:lnTo>
                <a:lnTo>
                  <a:pt x="233204" y="183763"/>
                </a:lnTo>
                <a:lnTo>
                  <a:pt x="236173" y="191088"/>
                </a:lnTo>
                <a:lnTo>
                  <a:pt x="239105" y="198830"/>
                </a:lnTo>
                <a:lnTo>
                  <a:pt x="241059" y="206848"/>
                </a:lnTo>
                <a:lnTo>
                  <a:pt x="242362" y="215051"/>
                </a:lnTo>
                <a:lnTo>
                  <a:pt x="243231" y="223377"/>
                </a:lnTo>
                <a:lnTo>
                  <a:pt x="243810" y="230833"/>
                </a:lnTo>
                <a:lnTo>
                  <a:pt x="244196" y="237708"/>
                </a:lnTo>
                <a:lnTo>
                  <a:pt x="244454" y="244197"/>
                </a:lnTo>
                <a:lnTo>
                  <a:pt x="243673" y="251380"/>
                </a:lnTo>
                <a:lnTo>
                  <a:pt x="242200" y="259027"/>
                </a:lnTo>
                <a:lnTo>
                  <a:pt x="240265" y="266982"/>
                </a:lnTo>
                <a:lnTo>
                  <a:pt x="238023" y="274190"/>
                </a:lnTo>
                <a:lnTo>
                  <a:pt x="235576" y="280901"/>
                </a:lnTo>
                <a:lnTo>
                  <a:pt x="232991" y="287280"/>
                </a:lnTo>
                <a:lnTo>
                  <a:pt x="229364" y="293437"/>
                </a:lnTo>
                <a:lnTo>
                  <a:pt x="225040" y="299447"/>
                </a:lnTo>
                <a:lnTo>
                  <a:pt x="220253" y="305359"/>
                </a:lnTo>
                <a:lnTo>
                  <a:pt x="216109" y="311205"/>
                </a:lnTo>
                <a:lnTo>
                  <a:pt x="208964" y="322780"/>
                </a:lnTo>
                <a:lnTo>
                  <a:pt x="202614" y="334275"/>
                </a:lnTo>
                <a:lnTo>
                  <a:pt x="193684" y="351457"/>
                </a:lnTo>
                <a:lnTo>
                  <a:pt x="190776" y="357177"/>
                </a:lnTo>
                <a:lnTo>
                  <a:pt x="186933" y="361943"/>
                </a:lnTo>
                <a:lnTo>
                  <a:pt x="182465" y="366073"/>
                </a:lnTo>
                <a:lnTo>
                  <a:pt x="177582" y="369778"/>
                </a:lnTo>
                <a:lnTo>
                  <a:pt x="173374" y="373201"/>
                </a:lnTo>
                <a:lnTo>
                  <a:pt x="166159" y="379544"/>
                </a:lnTo>
                <a:lnTo>
                  <a:pt x="159777" y="385539"/>
                </a:lnTo>
                <a:lnTo>
                  <a:pt x="156742" y="388471"/>
                </a:lnTo>
                <a:lnTo>
                  <a:pt x="153766" y="390425"/>
                </a:lnTo>
                <a:lnTo>
                  <a:pt x="147919" y="392597"/>
                </a:lnTo>
                <a:lnTo>
                  <a:pt x="142145" y="396102"/>
                </a:lnTo>
                <a:lnTo>
                  <a:pt x="139272" y="398371"/>
                </a:lnTo>
                <a:lnTo>
                  <a:pt x="133540" y="400891"/>
                </a:lnTo>
                <a:lnTo>
                  <a:pt x="126650" y="402509"/>
                </a:lnTo>
                <a:lnTo>
                  <a:pt x="119397" y="402828"/>
                </a:lnTo>
                <a:lnTo>
                  <a:pt x="117721" y="402872"/>
                </a:lnTo>
                <a:lnTo>
                  <a:pt x="124635" y="402906"/>
                </a:lnTo>
                <a:lnTo>
                  <a:pt x="124953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8"/>
          <p:cNvSpPr/>
          <p:nvPr/>
        </p:nvSpPr>
        <p:spPr>
          <a:xfrm>
            <a:off x="1357312" y="780097"/>
            <a:ext cx="222886" cy="282849"/>
          </a:xfrm>
          <a:custGeom>
            <a:avLst/>
            <a:gdLst/>
            <a:ahLst/>
            <a:cxnLst/>
            <a:rect l="0" t="0" r="0" b="0"/>
            <a:pathLst>
              <a:path w="222886" h="28284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5891" y="14622"/>
                </a:lnTo>
                <a:lnTo>
                  <a:pt x="8731" y="22959"/>
                </a:lnTo>
                <a:lnTo>
                  <a:pt x="14228" y="31462"/>
                </a:lnTo>
                <a:lnTo>
                  <a:pt x="17233" y="40014"/>
                </a:lnTo>
                <a:lnTo>
                  <a:pt x="21312" y="45724"/>
                </a:lnTo>
                <a:lnTo>
                  <a:pt x="26299" y="53977"/>
                </a:lnTo>
                <a:lnTo>
                  <a:pt x="28963" y="58845"/>
                </a:lnTo>
                <a:lnTo>
                  <a:pt x="34462" y="66793"/>
                </a:lnTo>
                <a:lnTo>
                  <a:pt x="41034" y="74453"/>
                </a:lnTo>
                <a:lnTo>
                  <a:pt x="50305" y="84208"/>
                </a:lnTo>
                <a:lnTo>
                  <a:pt x="61684" y="95859"/>
                </a:lnTo>
                <a:lnTo>
                  <a:pt x="64935" y="100101"/>
                </a:lnTo>
                <a:lnTo>
                  <a:pt x="68055" y="104834"/>
                </a:lnTo>
                <a:lnTo>
                  <a:pt x="71087" y="109894"/>
                </a:lnTo>
                <a:lnTo>
                  <a:pt x="74061" y="115173"/>
                </a:lnTo>
                <a:lnTo>
                  <a:pt x="79906" y="126118"/>
                </a:lnTo>
                <a:lnTo>
                  <a:pt x="83751" y="130751"/>
                </a:lnTo>
                <a:lnTo>
                  <a:pt x="88219" y="134792"/>
                </a:lnTo>
                <a:lnTo>
                  <a:pt x="93103" y="138439"/>
                </a:lnTo>
                <a:lnTo>
                  <a:pt x="97311" y="142775"/>
                </a:lnTo>
                <a:lnTo>
                  <a:pt x="101069" y="147571"/>
                </a:lnTo>
                <a:lnTo>
                  <a:pt x="104527" y="152673"/>
                </a:lnTo>
                <a:lnTo>
                  <a:pt x="108737" y="157027"/>
                </a:lnTo>
                <a:lnTo>
                  <a:pt x="113449" y="160882"/>
                </a:lnTo>
                <a:lnTo>
                  <a:pt x="118495" y="164405"/>
                </a:lnTo>
                <a:lnTo>
                  <a:pt x="123764" y="168658"/>
                </a:lnTo>
                <a:lnTo>
                  <a:pt x="129182" y="173399"/>
                </a:lnTo>
                <a:lnTo>
                  <a:pt x="134699" y="178464"/>
                </a:lnTo>
                <a:lnTo>
                  <a:pt x="145909" y="189173"/>
                </a:lnTo>
                <a:lnTo>
                  <a:pt x="164076" y="207018"/>
                </a:lnTo>
                <a:lnTo>
                  <a:pt x="167487" y="211355"/>
                </a:lnTo>
                <a:lnTo>
                  <a:pt x="170713" y="216151"/>
                </a:lnTo>
                <a:lnTo>
                  <a:pt x="173816" y="221253"/>
                </a:lnTo>
                <a:lnTo>
                  <a:pt x="179804" y="229462"/>
                </a:lnTo>
                <a:lnTo>
                  <a:pt x="185640" y="236286"/>
                </a:lnTo>
                <a:lnTo>
                  <a:pt x="191409" y="242493"/>
                </a:lnTo>
                <a:lnTo>
                  <a:pt x="193329" y="245482"/>
                </a:lnTo>
                <a:lnTo>
                  <a:pt x="195461" y="251343"/>
                </a:lnTo>
                <a:lnTo>
                  <a:pt x="196662" y="259998"/>
                </a:lnTo>
                <a:lnTo>
                  <a:pt x="197783" y="262867"/>
                </a:lnTo>
                <a:lnTo>
                  <a:pt x="202959" y="271456"/>
                </a:lnTo>
                <a:lnTo>
                  <a:pt x="204504" y="277174"/>
                </a:lnTo>
                <a:lnTo>
                  <a:pt x="205869" y="279080"/>
                </a:lnTo>
                <a:lnTo>
                  <a:pt x="207731" y="280351"/>
                </a:lnTo>
                <a:lnTo>
                  <a:pt x="213012" y="282391"/>
                </a:lnTo>
                <a:lnTo>
                  <a:pt x="219947" y="282793"/>
                </a:lnTo>
                <a:lnTo>
                  <a:pt x="221579" y="282848"/>
                </a:lnTo>
                <a:lnTo>
                  <a:pt x="222015" y="281911"/>
                </a:lnTo>
                <a:lnTo>
                  <a:pt x="222713" y="273562"/>
                </a:lnTo>
                <a:lnTo>
                  <a:pt x="222885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19"/>
          <p:cNvSpPr/>
          <p:nvPr/>
        </p:nvSpPr>
        <p:spPr>
          <a:xfrm>
            <a:off x="1367330" y="754380"/>
            <a:ext cx="230013" cy="291452"/>
          </a:xfrm>
          <a:custGeom>
            <a:avLst/>
            <a:gdLst/>
            <a:ahLst/>
            <a:cxnLst/>
            <a:rect l="0" t="0" r="0" b="0"/>
            <a:pathLst>
              <a:path w="230013" h="291452">
                <a:moveTo>
                  <a:pt x="230012" y="0"/>
                </a:moveTo>
                <a:lnTo>
                  <a:pt x="221544" y="0"/>
                </a:lnTo>
                <a:lnTo>
                  <a:pt x="221460" y="6843"/>
                </a:lnTo>
                <a:lnTo>
                  <a:pt x="221449" y="11931"/>
                </a:lnTo>
                <a:lnTo>
                  <a:pt x="220493" y="14622"/>
                </a:lnTo>
                <a:lnTo>
                  <a:pt x="216891" y="20151"/>
                </a:lnTo>
                <a:lnTo>
                  <a:pt x="214656" y="28323"/>
                </a:lnTo>
                <a:lnTo>
                  <a:pt x="214059" y="33169"/>
                </a:lnTo>
                <a:lnTo>
                  <a:pt x="211757" y="37353"/>
                </a:lnTo>
                <a:lnTo>
                  <a:pt x="208317" y="41094"/>
                </a:lnTo>
                <a:lnTo>
                  <a:pt x="204119" y="44541"/>
                </a:lnTo>
                <a:lnTo>
                  <a:pt x="200367" y="48744"/>
                </a:lnTo>
                <a:lnTo>
                  <a:pt x="196914" y="53451"/>
                </a:lnTo>
                <a:lnTo>
                  <a:pt x="179977" y="79244"/>
                </a:lnTo>
                <a:lnTo>
                  <a:pt x="174747" y="86166"/>
                </a:lnTo>
                <a:lnTo>
                  <a:pt x="169356" y="92687"/>
                </a:lnTo>
                <a:lnTo>
                  <a:pt x="163858" y="98938"/>
                </a:lnTo>
                <a:lnTo>
                  <a:pt x="159239" y="105011"/>
                </a:lnTo>
                <a:lnTo>
                  <a:pt x="155207" y="110965"/>
                </a:lnTo>
                <a:lnTo>
                  <a:pt x="151567" y="116839"/>
                </a:lnTo>
                <a:lnTo>
                  <a:pt x="146283" y="122660"/>
                </a:lnTo>
                <a:lnTo>
                  <a:pt x="139903" y="128446"/>
                </a:lnTo>
                <a:lnTo>
                  <a:pt x="132791" y="134208"/>
                </a:lnTo>
                <a:lnTo>
                  <a:pt x="127098" y="139954"/>
                </a:lnTo>
                <a:lnTo>
                  <a:pt x="122350" y="145690"/>
                </a:lnTo>
                <a:lnTo>
                  <a:pt x="118233" y="151419"/>
                </a:lnTo>
                <a:lnTo>
                  <a:pt x="113582" y="157143"/>
                </a:lnTo>
                <a:lnTo>
                  <a:pt x="108577" y="162865"/>
                </a:lnTo>
                <a:lnTo>
                  <a:pt x="103335" y="168584"/>
                </a:lnTo>
                <a:lnTo>
                  <a:pt x="92431" y="180018"/>
                </a:lnTo>
                <a:lnTo>
                  <a:pt x="86857" y="185735"/>
                </a:lnTo>
                <a:lnTo>
                  <a:pt x="82188" y="191450"/>
                </a:lnTo>
                <a:lnTo>
                  <a:pt x="78122" y="197166"/>
                </a:lnTo>
                <a:lnTo>
                  <a:pt x="74460" y="202881"/>
                </a:lnTo>
                <a:lnTo>
                  <a:pt x="70113" y="208596"/>
                </a:lnTo>
                <a:lnTo>
                  <a:pt x="65310" y="214312"/>
                </a:lnTo>
                <a:lnTo>
                  <a:pt x="60203" y="220027"/>
                </a:lnTo>
                <a:lnTo>
                  <a:pt x="55846" y="225742"/>
                </a:lnTo>
                <a:lnTo>
                  <a:pt x="51989" y="231457"/>
                </a:lnTo>
                <a:lnTo>
                  <a:pt x="48465" y="237172"/>
                </a:lnTo>
                <a:lnTo>
                  <a:pt x="42009" y="246062"/>
                </a:lnTo>
                <a:lnTo>
                  <a:pt x="35965" y="253188"/>
                </a:lnTo>
                <a:lnTo>
                  <a:pt x="30104" y="259530"/>
                </a:lnTo>
                <a:lnTo>
                  <a:pt x="26255" y="262555"/>
                </a:lnTo>
                <a:lnTo>
                  <a:pt x="21784" y="265524"/>
                </a:lnTo>
                <a:lnTo>
                  <a:pt x="16898" y="268456"/>
                </a:lnTo>
                <a:lnTo>
                  <a:pt x="13641" y="271363"/>
                </a:lnTo>
                <a:lnTo>
                  <a:pt x="11470" y="274253"/>
                </a:lnTo>
                <a:lnTo>
                  <a:pt x="8105" y="280005"/>
                </a:lnTo>
                <a:lnTo>
                  <a:pt x="1808" y="287646"/>
                </a:lnTo>
                <a:lnTo>
                  <a:pt x="0" y="289767"/>
                </a:lnTo>
                <a:lnTo>
                  <a:pt x="471" y="290333"/>
                </a:lnTo>
                <a:lnTo>
                  <a:pt x="1737" y="290710"/>
                </a:lnTo>
                <a:lnTo>
                  <a:pt x="7033" y="291451"/>
                </a:lnTo>
                <a:lnTo>
                  <a:pt x="7127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0"/>
          <p:cNvSpPr/>
          <p:nvPr/>
        </p:nvSpPr>
        <p:spPr>
          <a:xfrm>
            <a:off x="1760327" y="583034"/>
            <a:ext cx="171343" cy="437094"/>
          </a:xfrm>
          <a:custGeom>
            <a:avLst/>
            <a:gdLst/>
            <a:ahLst/>
            <a:cxnLst/>
            <a:rect l="0" t="0" r="0" b="0"/>
            <a:pathLst>
              <a:path w="171343" h="437094">
                <a:moveTo>
                  <a:pt x="171342" y="8468"/>
                </a:moveTo>
                <a:lnTo>
                  <a:pt x="171342" y="3917"/>
                </a:lnTo>
                <a:lnTo>
                  <a:pt x="170390" y="2577"/>
                </a:lnTo>
                <a:lnTo>
                  <a:pt x="168802" y="1683"/>
                </a:lnTo>
                <a:lnTo>
                  <a:pt x="163962" y="249"/>
                </a:lnTo>
                <a:lnTo>
                  <a:pt x="160760" y="52"/>
                </a:lnTo>
                <a:lnTo>
                  <a:pt x="158572" y="0"/>
                </a:lnTo>
                <a:lnTo>
                  <a:pt x="157114" y="918"/>
                </a:lnTo>
                <a:lnTo>
                  <a:pt x="156142" y="2482"/>
                </a:lnTo>
                <a:lnTo>
                  <a:pt x="155494" y="4477"/>
                </a:lnTo>
                <a:lnTo>
                  <a:pt x="154109" y="5808"/>
                </a:lnTo>
                <a:lnTo>
                  <a:pt x="152233" y="6694"/>
                </a:lnTo>
                <a:lnTo>
                  <a:pt x="146930" y="8118"/>
                </a:lnTo>
                <a:lnTo>
                  <a:pt x="143665" y="10852"/>
                </a:lnTo>
                <a:lnTo>
                  <a:pt x="139039" y="15243"/>
                </a:lnTo>
                <a:lnTo>
                  <a:pt x="133808" y="20369"/>
                </a:lnTo>
                <a:lnTo>
                  <a:pt x="130127" y="23069"/>
                </a:lnTo>
                <a:lnTo>
                  <a:pt x="125768" y="25822"/>
                </a:lnTo>
                <a:lnTo>
                  <a:pt x="120957" y="28610"/>
                </a:lnTo>
                <a:lnTo>
                  <a:pt x="117750" y="31421"/>
                </a:lnTo>
                <a:lnTo>
                  <a:pt x="115611" y="34248"/>
                </a:lnTo>
                <a:lnTo>
                  <a:pt x="114186" y="37084"/>
                </a:lnTo>
                <a:lnTo>
                  <a:pt x="111331" y="39928"/>
                </a:lnTo>
                <a:lnTo>
                  <a:pt x="107522" y="42776"/>
                </a:lnTo>
                <a:lnTo>
                  <a:pt x="103078" y="45628"/>
                </a:lnTo>
                <a:lnTo>
                  <a:pt x="99163" y="48481"/>
                </a:lnTo>
                <a:lnTo>
                  <a:pt x="95600" y="51336"/>
                </a:lnTo>
                <a:lnTo>
                  <a:pt x="92273" y="54192"/>
                </a:lnTo>
                <a:lnTo>
                  <a:pt x="88149" y="57048"/>
                </a:lnTo>
                <a:lnTo>
                  <a:pt x="83495" y="59905"/>
                </a:lnTo>
                <a:lnTo>
                  <a:pt x="78488" y="62762"/>
                </a:lnTo>
                <a:lnTo>
                  <a:pt x="74197" y="65619"/>
                </a:lnTo>
                <a:lnTo>
                  <a:pt x="70384" y="68476"/>
                </a:lnTo>
                <a:lnTo>
                  <a:pt x="66889" y="71333"/>
                </a:lnTo>
                <a:lnTo>
                  <a:pt x="62654" y="75143"/>
                </a:lnTo>
                <a:lnTo>
                  <a:pt x="52869" y="84456"/>
                </a:lnTo>
                <a:lnTo>
                  <a:pt x="41201" y="95859"/>
                </a:lnTo>
                <a:lnTo>
                  <a:pt x="37909" y="100066"/>
                </a:lnTo>
                <a:lnTo>
                  <a:pt x="34762" y="104776"/>
                </a:lnTo>
                <a:lnTo>
                  <a:pt x="29677" y="114137"/>
                </a:lnTo>
                <a:lnTo>
                  <a:pt x="25863" y="125714"/>
                </a:lnTo>
                <a:lnTo>
                  <a:pt x="21595" y="135507"/>
                </a:lnTo>
                <a:lnTo>
                  <a:pt x="19063" y="146210"/>
                </a:lnTo>
                <a:lnTo>
                  <a:pt x="16985" y="157317"/>
                </a:lnTo>
                <a:lnTo>
                  <a:pt x="12887" y="168603"/>
                </a:lnTo>
                <a:lnTo>
                  <a:pt x="10430" y="179969"/>
                </a:lnTo>
                <a:lnTo>
                  <a:pt x="9339" y="191371"/>
                </a:lnTo>
                <a:lnTo>
                  <a:pt x="8853" y="202788"/>
                </a:lnTo>
                <a:lnTo>
                  <a:pt x="6098" y="214213"/>
                </a:lnTo>
                <a:lnTo>
                  <a:pt x="2650" y="225640"/>
                </a:lnTo>
                <a:lnTo>
                  <a:pt x="1118" y="237069"/>
                </a:lnTo>
                <a:lnTo>
                  <a:pt x="437" y="248498"/>
                </a:lnTo>
                <a:lnTo>
                  <a:pt x="135" y="259928"/>
                </a:lnTo>
                <a:lnTo>
                  <a:pt x="0" y="271358"/>
                </a:lnTo>
                <a:lnTo>
                  <a:pt x="2480" y="282788"/>
                </a:lnTo>
                <a:lnTo>
                  <a:pt x="5805" y="294218"/>
                </a:lnTo>
                <a:lnTo>
                  <a:pt x="7283" y="305648"/>
                </a:lnTo>
                <a:lnTo>
                  <a:pt x="7940" y="317078"/>
                </a:lnTo>
                <a:lnTo>
                  <a:pt x="8309" y="331683"/>
                </a:lnTo>
                <a:lnTo>
                  <a:pt x="8434" y="349702"/>
                </a:lnTo>
                <a:lnTo>
                  <a:pt x="9397" y="354067"/>
                </a:lnTo>
                <a:lnTo>
                  <a:pt x="13007" y="361458"/>
                </a:lnTo>
                <a:lnTo>
                  <a:pt x="17786" y="370457"/>
                </a:lnTo>
                <a:lnTo>
                  <a:pt x="22132" y="379855"/>
                </a:lnTo>
                <a:lnTo>
                  <a:pt x="24580" y="390500"/>
                </a:lnTo>
                <a:lnTo>
                  <a:pt x="25152" y="396700"/>
                </a:lnTo>
                <a:lnTo>
                  <a:pt x="26257" y="399687"/>
                </a:lnTo>
                <a:lnTo>
                  <a:pt x="30025" y="405546"/>
                </a:lnTo>
                <a:lnTo>
                  <a:pt x="33316" y="407489"/>
                </a:lnTo>
                <a:lnTo>
                  <a:pt x="37415" y="408784"/>
                </a:lnTo>
                <a:lnTo>
                  <a:pt x="42052" y="409648"/>
                </a:lnTo>
                <a:lnTo>
                  <a:pt x="47049" y="411176"/>
                </a:lnTo>
                <a:lnTo>
                  <a:pt x="52285" y="413148"/>
                </a:lnTo>
                <a:lnTo>
                  <a:pt x="57681" y="415414"/>
                </a:lnTo>
                <a:lnTo>
                  <a:pt x="62231" y="416926"/>
                </a:lnTo>
                <a:lnTo>
                  <a:pt x="66216" y="417933"/>
                </a:lnTo>
                <a:lnTo>
                  <a:pt x="69826" y="418605"/>
                </a:lnTo>
                <a:lnTo>
                  <a:pt x="73185" y="420005"/>
                </a:lnTo>
                <a:lnTo>
                  <a:pt x="76376" y="421891"/>
                </a:lnTo>
                <a:lnTo>
                  <a:pt x="79457" y="424101"/>
                </a:lnTo>
                <a:lnTo>
                  <a:pt x="83415" y="425574"/>
                </a:lnTo>
                <a:lnTo>
                  <a:pt x="87959" y="426556"/>
                </a:lnTo>
                <a:lnTo>
                  <a:pt x="92894" y="427211"/>
                </a:lnTo>
                <a:lnTo>
                  <a:pt x="98088" y="427648"/>
                </a:lnTo>
                <a:lnTo>
                  <a:pt x="103456" y="427938"/>
                </a:lnTo>
                <a:lnTo>
                  <a:pt x="117573" y="428348"/>
                </a:lnTo>
                <a:lnTo>
                  <a:pt x="121209" y="428406"/>
                </a:lnTo>
                <a:lnTo>
                  <a:pt x="124585" y="429396"/>
                </a:lnTo>
                <a:lnTo>
                  <a:pt x="127788" y="431009"/>
                </a:lnTo>
                <a:lnTo>
                  <a:pt x="130876" y="433037"/>
                </a:lnTo>
                <a:lnTo>
                  <a:pt x="133887" y="434389"/>
                </a:lnTo>
                <a:lnTo>
                  <a:pt x="136848" y="435291"/>
                </a:lnTo>
                <a:lnTo>
                  <a:pt x="143891" y="436737"/>
                </a:lnTo>
                <a:lnTo>
                  <a:pt x="147394" y="436935"/>
                </a:lnTo>
                <a:lnTo>
                  <a:pt x="152854" y="437062"/>
                </a:lnTo>
                <a:lnTo>
                  <a:pt x="162655" y="437093"/>
                </a:lnTo>
                <a:lnTo>
                  <a:pt x="158185" y="437093"/>
                </a:lnTo>
                <a:lnTo>
                  <a:pt x="156856" y="436141"/>
                </a:lnTo>
                <a:lnTo>
                  <a:pt x="155970" y="434553"/>
                </a:lnTo>
                <a:lnTo>
                  <a:pt x="154547" y="429712"/>
                </a:lnTo>
                <a:lnTo>
                  <a:pt x="154301" y="424323"/>
                </a:lnTo>
                <a:lnTo>
                  <a:pt x="153314" y="422865"/>
                </a:lnTo>
                <a:lnTo>
                  <a:pt x="151703" y="421892"/>
                </a:lnTo>
                <a:lnTo>
                  <a:pt x="145625" y="4199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1"/>
          <p:cNvSpPr/>
          <p:nvPr/>
        </p:nvSpPr>
        <p:spPr>
          <a:xfrm>
            <a:off x="1940254" y="702988"/>
            <a:ext cx="255811" cy="274263"/>
          </a:xfrm>
          <a:custGeom>
            <a:avLst/>
            <a:gdLst/>
            <a:ahLst/>
            <a:cxnLst/>
            <a:rect l="0" t="0" r="0" b="0"/>
            <a:pathLst>
              <a:path w="255811" h="274263">
                <a:moveTo>
                  <a:pt x="17133" y="77109"/>
                </a:moveTo>
                <a:lnTo>
                  <a:pt x="12582" y="77109"/>
                </a:lnTo>
                <a:lnTo>
                  <a:pt x="10289" y="76157"/>
                </a:lnTo>
                <a:lnTo>
                  <a:pt x="2305" y="70324"/>
                </a:lnTo>
                <a:lnTo>
                  <a:pt x="445" y="68890"/>
                </a:lnTo>
                <a:lnTo>
                  <a:pt x="28" y="61187"/>
                </a:lnTo>
                <a:lnTo>
                  <a:pt x="0" y="55775"/>
                </a:lnTo>
                <a:lnTo>
                  <a:pt x="948" y="53362"/>
                </a:lnTo>
                <a:lnTo>
                  <a:pt x="6834" y="45414"/>
                </a:lnTo>
                <a:lnTo>
                  <a:pt x="13658" y="37979"/>
                </a:lnTo>
                <a:lnTo>
                  <a:pt x="15589" y="35905"/>
                </a:lnTo>
                <a:lnTo>
                  <a:pt x="21527" y="32444"/>
                </a:lnTo>
                <a:lnTo>
                  <a:pt x="30516" y="27730"/>
                </a:lnTo>
                <a:lnTo>
                  <a:pt x="40861" y="22460"/>
                </a:lnTo>
                <a:lnTo>
                  <a:pt x="45334" y="19722"/>
                </a:lnTo>
                <a:lnTo>
                  <a:pt x="52844" y="14139"/>
                </a:lnTo>
                <a:lnTo>
                  <a:pt x="58085" y="11316"/>
                </a:lnTo>
                <a:lnTo>
                  <a:pt x="64437" y="8482"/>
                </a:lnTo>
                <a:lnTo>
                  <a:pt x="71529" y="5640"/>
                </a:lnTo>
                <a:lnTo>
                  <a:pt x="78162" y="3746"/>
                </a:lnTo>
                <a:lnTo>
                  <a:pt x="84489" y="2483"/>
                </a:lnTo>
                <a:lnTo>
                  <a:pt x="90612" y="1641"/>
                </a:lnTo>
                <a:lnTo>
                  <a:pt x="97551" y="1079"/>
                </a:lnTo>
                <a:lnTo>
                  <a:pt x="105035" y="705"/>
                </a:lnTo>
                <a:lnTo>
                  <a:pt x="120971" y="289"/>
                </a:lnTo>
                <a:lnTo>
                  <a:pt x="158442" y="0"/>
                </a:lnTo>
                <a:lnTo>
                  <a:pt x="163726" y="938"/>
                </a:lnTo>
                <a:lnTo>
                  <a:pt x="168202" y="2516"/>
                </a:lnTo>
                <a:lnTo>
                  <a:pt x="175715" y="5857"/>
                </a:lnTo>
                <a:lnTo>
                  <a:pt x="182229" y="7341"/>
                </a:lnTo>
                <a:lnTo>
                  <a:pt x="188299" y="10541"/>
                </a:lnTo>
                <a:lnTo>
                  <a:pt x="191251" y="12728"/>
                </a:lnTo>
                <a:lnTo>
                  <a:pt x="193219" y="15138"/>
                </a:lnTo>
                <a:lnTo>
                  <a:pt x="194531" y="17698"/>
                </a:lnTo>
                <a:lnTo>
                  <a:pt x="195406" y="20356"/>
                </a:lnTo>
                <a:lnTo>
                  <a:pt x="196378" y="28391"/>
                </a:lnTo>
                <a:lnTo>
                  <a:pt x="196637" y="33200"/>
                </a:lnTo>
                <a:lnTo>
                  <a:pt x="195857" y="38311"/>
                </a:lnTo>
                <a:lnTo>
                  <a:pt x="194385" y="43624"/>
                </a:lnTo>
                <a:lnTo>
                  <a:pt x="192451" y="49071"/>
                </a:lnTo>
                <a:lnTo>
                  <a:pt x="191162" y="53654"/>
                </a:lnTo>
                <a:lnTo>
                  <a:pt x="189729" y="61287"/>
                </a:lnTo>
                <a:lnTo>
                  <a:pt x="188395" y="65609"/>
                </a:lnTo>
                <a:lnTo>
                  <a:pt x="186552" y="70395"/>
                </a:lnTo>
                <a:lnTo>
                  <a:pt x="184372" y="75490"/>
                </a:lnTo>
                <a:lnTo>
                  <a:pt x="181013" y="80792"/>
                </a:lnTo>
                <a:lnTo>
                  <a:pt x="176869" y="86232"/>
                </a:lnTo>
                <a:lnTo>
                  <a:pt x="172201" y="91764"/>
                </a:lnTo>
                <a:lnTo>
                  <a:pt x="168137" y="96404"/>
                </a:lnTo>
                <a:lnTo>
                  <a:pt x="161081" y="104099"/>
                </a:lnTo>
                <a:lnTo>
                  <a:pt x="156913" y="107485"/>
                </a:lnTo>
                <a:lnTo>
                  <a:pt x="152230" y="110695"/>
                </a:lnTo>
                <a:lnTo>
                  <a:pt x="147202" y="113787"/>
                </a:lnTo>
                <a:lnTo>
                  <a:pt x="142898" y="116801"/>
                </a:lnTo>
                <a:lnTo>
                  <a:pt x="135576" y="122690"/>
                </a:lnTo>
                <a:lnTo>
                  <a:pt x="129147" y="128482"/>
                </a:lnTo>
                <a:lnTo>
                  <a:pt x="126099" y="131360"/>
                </a:lnTo>
                <a:lnTo>
                  <a:pt x="123115" y="133279"/>
                </a:lnTo>
                <a:lnTo>
                  <a:pt x="117258" y="135411"/>
                </a:lnTo>
                <a:lnTo>
                  <a:pt x="115316" y="136932"/>
                </a:lnTo>
                <a:lnTo>
                  <a:pt x="114021" y="138898"/>
                </a:lnTo>
                <a:lnTo>
                  <a:pt x="111942" y="144348"/>
                </a:lnTo>
                <a:lnTo>
                  <a:pt x="110819" y="143842"/>
                </a:lnTo>
                <a:lnTo>
                  <a:pt x="107031" y="140741"/>
                </a:lnTo>
                <a:lnTo>
                  <a:pt x="106593" y="139533"/>
                </a:lnTo>
                <a:lnTo>
                  <a:pt x="107253" y="138727"/>
                </a:lnTo>
                <a:lnTo>
                  <a:pt x="112785" y="136376"/>
                </a:lnTo>
                <a:lnTo>
                  <a:pt x="135221" y="125213"/>
                </a:lnTo>
                <a:lnTo>
                  <a:pt x="140626" y="123466"/>
                </a:lnTo>
                <a:lnTo>
                  <a:pt x="146134" y="122301"/>
                </a:lnTo>
                <a:lnTo>
                  <a:pt x="151711" y="121525"/>
                </a:lnTo>
                <a:lnTo>
                  <a:pt x="157335" y="120054"/>
                </a:lnTo>
                <a:lnTo>
                  <a:pt x="162988" y="118122"/>
                </a:lnTo>
                <a:lnTo>
                  <a:pt x="168662" y="115881"/>
                </a:lnTo>
                <a:lnTo>
                  <a:pt x="174350" y="114387"/>
                </a:lnTo>
                <a:lnTo>
                  <a:pt x="180047" y="113391"/>
                </a:lnTo>
                <a:lnTo>
                  <a:pt x="185750" y="112727"/>
                </a:lnTo>
                <a:lnTo>
                  <a:pt x="191456" y="112284"/>
                </a:lnTo>
                <a:lnTo>
                  <a:pt x="197166" y="111989"/>
                </a:lnTo>
                <a:lnTo>
                  <a:pt x="202878" y="111792"/>
                </a:lnTo>
                <a:lnTo>
                  <a:pt x="208590" y="112614"/>
                </a:lnTo>
                <a:lnTo>
                  <a:pt x="214304" y="114114"/>
                </a:lnTo>
                <a:lnTo>
                  <a:pt x="220018" y="116066"/>
                </a:lnTo>
                <a:lnTo>
                  <a:pt x="224779" y="117368"/>
                </a:lnTo>
                <a:lnTo>
                  <a:pt x="232610" y="118814"/>
                </a:lnTo>
                <a:lnTo>
                  <a:pt x="236032" y="121105"/>
                </a:lnTo>
                <a:lnTo>
                  <a:pt x="242374" y="128730"/>
                </a:lnTo>
                <a:lnTo>
                  <a:pt x="245828" y="135929"/>
                </a:lnTo>
                <a:lnTo>
                  <a:pt x="246748" y="139183"/>
                </a:lnTo>
                <a:lnTo>
                  <a:pt x="250312" y="145337"/>
                </a:lnTo>
                <a:lnTo>
                  <a:pt x="252595" y="148312"/>
                </a:lnTo>
                <a:lnTo>
                  <a:pt x="254118" y="153153"/>
                </a:lnTo>
                <a:lnTo>
                  <a:pt x="255133" y="159237"/>
                </a:lnTo>
                <a:lnTo>
                  <a:pt x="255810" y="166151"/>
                </a:lnTo>
                <a:lnTo>
                  <a:pt x="255308" y="172665"/>
                </a:lnTo>
                <a:lnTo>
                  <a:pt x="254021" y="178913"/>
                </a:lnTo>
                <a:lnTo>
                  <a:pt x="252211" y="184984"/>
                </a:lnTo>
                <a:lnTo>
                  <a:pt x="249099" y="190935"/>
                </a:lnTo>
                <a:lnTo>
                  <a:pt x="245120" y="196808"/>
                </a:lnTo>
                <a:lnTo>
                  <a:pt x="240562" y="202629"/>
                </a:lnTo>
                <a:lnTo>
                  <a:pt x="235618" y="207461"/>
                </a:lnTo>
                <a:lnTo>
                  <a:pt x="230417" y="211636"/>
                </a:lnTo>
                <a:lnTo>
                  <a:pt x="211456" y="224601"/>
                </a:lnTo>
                <a:lnTo>
                  <a:pt x="203831" y="229730"/>
                </a:lnTo>
                <a:lnTo>
                  <a:pt x="196844" y="235054"/>
                </a:lnTo>
                <a:lnTo>
                  <a:pt x="190280" y="240508"/>
                </a:lnTo>
                <a:lnTo>
                  <a:pt x="183999" y="246049"/>
                </a:lnTo>
                <a:lnTo>
                  <a:pt x="177907" y="250696"/>
                </a:lnTo>
                <a:lnTo>
                  <a:pt x="171941" y="254746"/>
                </a:lnTo>
                <a:lnTo>
                  <a:pt x="166058" y="258399"/>
                </a:lnTo>
                <a:lnTo>
                  <a:pt x="160231" y="261786"/>
                </a:lnTo>
                <a:lnTo>
                  <a:pt x="148677" y="268090"/>
                </a:lnTo>
                <a:lnTo>
                  <a:pt x="142929" y="270152"/>
                </a:lnTo>
                <a:lnTo>
                  <a:pt x="137192" y="271527"/>
                </a:lnTo>
                <a:lnTo>
                  <a:pt x="131462" y="272444"/>
                </a:lnTo>
                <a:lnTo>
                  <a:pt x="126690" y="273055"/>
                </a:lnTo>
                <a:lnTo>
                  <a:pt x="118847" y="273733"/>
                </a:lnTo>
                <a:lnTo>
                  <a:pt x="112187" y="274035"/>
                </a:lnTo>
                <a:lnTo>
                  <a:pt x="103404" y="274262"/>
                </a:lnTo>
                <a:lnTo>
                  <a:pt x="103101" y="271730"/>
                </a:lnTo>
                <a:lnTo>
                  <a:pt x="102930" y="264950"/>
                </a:lnTo>
                <a:lnTo>
                  <a:pt x="102872" y="254125"/>
                </a:lnTo>
                <a:lnTo>
                  <a:pt x="103820" y="251317"/>
                </a:lnTo>
                <a:lnTo>
                  <a:pt x="107413" y="245657"/>
                </a:lnTo>
                <a:lnTo>
                  <a:pt x="114725" y="239967"/>
                </a:lnTo>
                <a:lnTo>
                  <a:pt x="128575" y="231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2"/>
          <p:cNvSpPr/>
          <p:nvPr/>
        </p:nvSpPr>
        <p:spPr>
          <a:xfrm>
            <a:off x="2308859" y="737234"/>
            <a:ext cx="197169" cy="248604"/>
          </a:xfrm>
          <a:custGeom>
            <a:avLst/>
            <a:gdLst/>
            <a:ahLst/>
            <a:cxnLst/>
            <a:rect l="0" t="0" r="0" b="0"/>
            <a:pathLst>
              <a:path w="197169" h="248604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1" y="14829"/>
                </a:lnTo>
                <a:lnTo>
                  <a:pt x="4551" y="15601"/>
                </a:lnTo>
                <a:lnTo>
                  <a:pt x="5892" y="18021"/>
                </a:lnTo>
                <a:lnTo>
                  <a:pt x="7381" y="25790"/>
                </a:lnTo>
                <a:lnTo>
                  <a:pt x="9683" y="29576"/>
                </a:lnTo>
                <a:lnTo>
                  <a:pt x="13123" y="33052"/>
                </a:lnTo>
                <a:lnTo>
                  <a:pt x="17322" y="36322"/>
                </a:lnTo>
                <a:lnTo>
                  <a:pt x="21073" y="39455"/>
                </a:lnTo>
                <a:lnTo>
                  <a:pt x="24526" y="42496"/>
                </a:lnTo>
                <a:lnTo>
                  <a:pt x="27781" y="45476"/>
                </a:lnTo>
                <a:lnTo>
                  <a:pt x="29951" y="49367"/>
                </a:lnTo>
                <a:lnTo>
                  <a:pt x="31397" y="53867"/>
                </a:lnTo>
                <a:lnTo>
                  <a:pt x="32362" y="58771"/>
                </a:lnTo>
                <a:lnTo>
                  <a:pt x="34910" y="63946"/>
                </a:lnTo>
                <a:lnTo>
                  <a:pt x="38513" y="69301"/>
                </a:lnTo>
                <a:lnTo>
                  <a:pt x="42821" y="74776"/>
                </a:lnTo>
                <a:lnTo>
                  <a:pt x="47597" y="80331"/>
                </a:lnTo>
                <a:lnTo>
                  <a:pt x="52687" y="85939"/>
                </a:lnTo>
                <a:lnTo>
                  <a:pt x="57985" y="91583"/>
                </a:lnTo>
                <a:lnTo>
                  <a:pt x="62469" y="97250"/>
                </a:lnTo>
                <a:lnTo>
                  <a:pt x="66411" y="102934"/>
                </a:lnTo>
                <a:lnTo>
                  <a:pt x="69992" y="108628"/>
                </a:lnTo>
                <a:lnTo>
                  <a:pt x="73331" y="113376"/>
                </a:lnTo>
                <a:lnTo>
                  <a:pt x="76510" y="117494"/>
                </a:lnTo>
                <a:lnTo>
                  <a:pt x="79582" y="121192"/>
                </a:lnTo>
                <a:lnTo>
                  <a:pt x="83535" y="125562"/>
                </a:lnTo>
                <a:lnTo>
                  <a:pt x="93007" y="135498"/>
                </a:lnTo>
                <a:lnTo>
                  <a:pt x="97247" y="140815"/>
                </a:lnTo>
                <a:lnTo>
                  <a:pt x="101027" y="146264"/>
                </a:lnTo>
                <a:lnTo>
                  <a:pt x="104499" y="151802"/>
                </a:lnTo>
                <a:lnTo>
                  <a:pt x="107766" y="156447"/>
                </a:lnTo>
                <a:lnTo>
                  <a:pt x="110897" y="160495"/>
                </a:lnTo>
                <a:lnTo>
                  <a:pt x="113936" y="164147"/>
                </a:lnTo>
                <a:lnTo>
                  <a:pt x="116915" y="168487"/>
                </a:lnTo>
                <a:lnTo>
                  <a:pt x="119854" y="173285"/>
                </a:lnTo>
                <a:lnTo>
                  <a:pt x="122765" y="178388"/>
                </a:lnTo>
                <a:lnTo>
                  <a:pt x="126611" y="182743"/>
                </a:lnTo>
                <a:lnTo>
                  <a:pt x="131080" y="186599"/>
                </a:lnTo>
                <a:lnTo>
                  <a:pt x="135964" y="190122"/>
                </a:lnTo>
                <a:lnTo>
                  <a:pt x="140173" y="193423"/>
                </a:lnTo>
                <a:lnTo>
                  <a:pt x="143931" y="196576"/>
                </a:lnTo>
                <a:lnTo>
                  <a:pt x="147389" y="199631"/>
                </a:lnTo>
                <a:lnTo>
                  <a:pt x="153772" y="205565"/>
                </a:lnTo>
                <a:lnTo>
                  <a:pt x="165630" y="217136"/>
                </a:lnTo>
                <a:lnTo>
                  <a:pt x="174277" y="225733"/>
                </a:lnTo>
                <a:lnTo>
                  <a:pt x="176192" y="228594"/>
                </a:lnTo>
                <a:lnTo>
                  <a:pt x="178320" y="234312"/>
                </a:lnTo>
                <a:lnTo>
                  <a:pt x="179840" y="236218"/>
                </a:lnTo>
                <a:lnTo>
                  <a:pt x="181806" y="237489"/>
                </a:lnTo>
                <a:lnTo>
                  <a:pt x="186531" y="238901"/>
                </a:lnTo>
                <a:lnTo>
                  <a:pt x="191805" y="239529"/>
                </a:lnTo>
                <a:lnTo>
                  <a:pt x="193593" y="240648"/>
                </a:lnTo>
                <a:lnTo>
                  <a:pt x="194785" y="242347"/>
                </a:lnTo>
                <a:lnTo>
                  <a:pt x="197168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3"/>
          <p:cNvSpPr/>
          <p:nvPr/>
        </p:nvSpPr>
        <p:spPr>
          <a:xfrm>
            <a:off x="2308859" y="737234"/>
            <a:ext cx="205637" cy="222886"/>
          </a:xfrm>
          <a:custGeom>
            <a:avLst/>
            <a:gdLst/>
            <a:ahLst/>
            <a:cxnLst/>
            <a:rect l="0" t="0" r="0" b="0"/>
            <a:pathLst>
              <a:path w="205637" h="222886">
                <a:moveTo>
                  <a:pt x="197168" y="0"/>
                </a:moveTo>
                <a:lnTo>
                  <a:pt x="201719" y="0"/>
                </a:lnTo>
                <a:lnTo>
                  <a:pt x="203059" y="953"/>
                </a:lnTo>
                <a:lnTo>
                  <a:pt x="203953" y="2541"/>
                </a:lnTo>
                <a:lnTo>
                  <a:pt x="205388" y="7381"/>
                </a:lnTo>
                <a:lnTo>
                  <a:pt x="205636" y="12771"/>
                </a:lnTo>
                <a:lnTo>
                  <a:pt x="204718" y="15182"/>
                </a:lnTo>
                <a:lnTo>
                  <a:pt x="198876" y="24078"/>
                </a:lnTo>
                <a:lnTo>
                  <a:pt x="196402" y="28435"/>
                </a:lnTo>
                <a:lnTo>
                  <a:pt x="191112" y="38355"/>
                </a:lnTo>
                <a:lnTo>
                  <a:pt x="185587" y="49115"/>
                </a:lnTo>
                <a:lnTo>
                  <a:pt x="181827" y="54651"/>
                </a:lnTo>
                <a:lnTo>
                  <a:pt x="177416" y="60247"/>
                </a:lnTo>
                <a:lnTo>
                  <a:pt x="172570" y="65882"/>
                </a:lnTo>
                <a:lnTo>
                  <a:pt x="168387" y="71544"/>
                </a:lnTo>
                <a:lnTo>
                  <a:pt x="164645" y="77224"/>
                </a:lnTo>
                <a:lnTo>
                  <a:pt x="161199" y="82915"/>
                </a:lnTo>
                <a:lnTo>
                  <a:pt x="156996" y="88614"/>
                </a:lnTo>
                <a:lnTo>
                  <a:pt x="152289" y="94319"/>
                </a:lnTo>
                <a:lnTo>
                  <a:pt x="147246" y="100027"/>
                </a:lnTo>
                <a:lnTo>
                  <a:pt x="136563" y="111449"/>
                </a:lnTo>
                <a:lnTo>
                  <a:pt x="108507" y="140019"/>
                </a:lnTo>
                <a:lnTo>
                  <a:pt x="97120" y="151448"/>
                </a:lnTo>
                <a:lnTo>
                  <a:pt x="91417" y="156211"/>
                </a:lnTo>
                <a:lnTo>
                  <a:pt x="85710" y="160338"/>
                </a:lnTo>
                <a:lnTo>
                  <a:pt x="80000" y="164042"/>
                </a:lnTo>
                <a:lnTo>
                  <a:pt x="74289" y="168417"/>
                </a:lnTo>
                <a:lnTo>
                  <a:pt x="68576" y="173238"/>
                </a:lnTo>
                <a:lnTo>
                  <a:pt x="58101" y="182722"/>
                </a:lnTo>
                <a:lnTo>
                  <a:pt x="50271" y="190113"/>
                </a:lnTo>
                <a:lnTo>
                  <a:pt x="34513" y="205564"/>
                </a:lnTo>
                <a:lnTo>
                  <a:pt x="31582" y="208480"/>
                </a:lnTo>
                <a:lnTo>
                  <a:pt x="28675" y="210425"/>
                </a:lnTo>
                <a:lnTo>
                  <a:pt x="22905" y="212585"/>
                </a:lnTo>
                <a:lnTo>
                  <a:pt x="20985" y="214113"/>
                </a:lnTo>
                <a:lnTo>
                  <a:pt x="19705" y="216085"/>
                </a:lnTo>
                <a:lnTo>
                  <a:pt x="18852" y="218352"/>
                </a:lnTo>
                <a:lnTo>
                  <a:pt x="17331" y="219863"/>
                </a:lnTo>
                <a:lnTo>
                  <a:pt x="15364" y="220870"/>
                </a:lnTo>
                <a:lnTo>
                  <a:pt x="9914" y="222487"/>
                </a:lnTo>
                <a:lnTo>
                  <a:pt x="6629" y="22270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4"/>
          <p:cNvSpPr/>
          <p:nvPr/>
        </p:nvSpPr>
        <p:spPr>
          <a:xfrm>
            <a:off x="2677477" y="840105"/>
            <a:ext cx="265749" cy="8564"/>
          </a:xfrm>
          <a:custGeom>
            <a:avLst/>
            <a:gdLst/>
            <a:ahLst/>
            <a:cxnLst/>
            <a:rect l="0" t="0" r="0" b="0"/>
            <a:pathLst>
              <a:path w="265749" h="8564">
                <a:moveTo>
                  <a:pt x="0" y="0"/>
                </a:moveTo>
                <a:lnTo>
                  <a:pt x="168488" y="0"/>
                </a:lnTo>
                <a:lnTo>
                  <a:pt x="174238" y="952"/>
                </a:lnTo>
                <a:lnTo>
                  <a:pt x="179976" y="2539"/>
                </a:lnTo>
                <a:lnTo>
                  <a:pt x="185706" y="4550"/>
                </a:lnTo>
                <a:lnTo>
                  <a:pt x="191432" y="5891"/>
                </a:lnTo>
                <a:lnTo>
                  <a:pt x="197154" y="6785"/>
                </a:lnTo>
                <a:lnTo>
                  <a:pt x="202873" y="7380"/>
                </a:lnTo>
                <a:lnTo>
                  <a:pt x="208591" y="7778"/>
                </a:lnTo>
                <a:lnTo>
                  <a:pt x="214309" y="8042"/>
                </a:lnTo>
                <a:lnTo>
                  <a:pt x="228916" y="8415"/>
                </a:lnTo>
                <a:lnTo>
                  <a:pt x="255862" y="8563"/>
                </a:lnTo>
                <a:lnTo>
                  <a:pt x="259157" y="7613"/>
                </a:lnTo>
                <a:lnTo>
                  <a:pt x="261354" y="602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5"/>
          <p:cNvSpPr/>
          <p:nvPr/>
        </p:nvSpPr>
        <p:spPr>
          <a:xfrm>
            <a:off x="2797501" y="737234"/>
            <a:ext cx="25709" cy="240032"/>
          </a:xfrm>
          <a:custGeom>
            <a:avLst/>
            <a:gdLst/>
            <a:ahLst/>
            <a:cxnLst/>
            <a:rect l="0" t="0" r="0" b="0"/>
            <a:pathLst>
              <a:path w="25709" h="240032">
                <a:moveTo>
                  <a:pt x="8563" y="0"/>
                </a:moveTo>
                <a:lnTo>
                  <a:pt x="1183" y="0"/>
                </a:lnTo>
                <a:lnTo>
                  <a:pt x="785" y="953"/>
                </a:lnTo>
                <a:lnTo>
                  <a:pt x="226" y="6844"/>
                </a:lnTo>
                <a:lnTo>
                  <a:pt x="96" y="11932"/>
                </a:lnTo>
                <a:lnTo>
                  <a:pt x="0" y="33170"/>
                </a:lnTo>
                <a:lnTo>
                  <a:pt x="949" y="37354"/>
                </a:lnTo>
                <a:lnTo>
                  <a:pt x="2535" y="41095"/>
                </a:lnTo>
                <a:lnTo>
                  <a:pt x="4545" y="44542"/>
                </a:lnTo>
                <a:lnTo>
                  <a:pt x="5884" y="48745"/>
                </a:lnTo>
                <a:lnTo>
                  <a:pt x="6777" y="53452"/>
                </a:lnTo>
                <a:lnTo>
                  <a:pt x="7373" y="58495"/>
                </a:lnTo>
                <a:lnTo>
                  <a:pt x="7770" y="63762"/>
                </a:lnTo>
                <a:lnTo>
                  <a:pt x="8034" y="69178"/>
                </a:lnTo>
                <a:lnTo>
                  <a:pt x="8328" y="80276"/>
                </a:lnTo>
                <a:lnTo>
                  <a:pt x="8533" y="108620"/>
                </a:lnTo>
                <a:lnTo>
                  <a:pt x="9495" y="114324"/>
                </a:lnTo>
                <a:lnTo>
                  <a:pt x="11090" y="120031"/>
                </a:lnTo>
                <a:lnTo>
                  <a:pt x="13105" y="125741"/>
                </a:lnTo>
                <a:lnTo>
                  <a:pt x="14449" y="131452"/>
                </a:lnTo>
                <a:lnTo>
                  <a:pt x="15344" y="137165"/>
                </a:lnTo>
                <a:lnTo>
                  <a:pt x="15942" y="142879"/>
                </a:lnTo>
                <a:lnTo>
                  <a:pt x="16340" y="148593"/>
                </a:lnTo>
                <a:lnTo>
                  <a:pt x="16605" y="154307"/>
                </a:lnTo>
                <a:lnTo>
                  <a:pt x="16900" y="165736"/>
                </a:lnTo>
                <a:lnTo>
                  <a:pt x="17136" y="239904"/>
                </a:lnTo>
                <a:lnTo>
                  <a:pt x="18088" y="239946"/>
                </a:lnTo>
                <a:lnTo>
                  <a:pt x="25708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26"/>
          <p:cNvSpPr/>
          <p:nvPr/>
        </p:nvSpPr>
        <p:spPr>
          <a:xfrm>
            <a:off x="3123247" y="634365"/>
            <a:ext cx="68578" cy="368618"/>
          </a:xfrm>
          <a:custGeom>
            <a:avLst/>
            <a:gdLst/>
            <a:ahLst/>
            <a:cxnLst/>
            <a:rect l="0" t="0" r="0" b="0"/>
            <a:pathLst>
              <a:path w="68578" h="368618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7381" y="20151"/>
                </a:lnTo>
                <a:lnTo>
                  <a:pt x="8731" y="22959"/>
                </a:lnTo>
                <a:lnTo>
                  <a:pt x="10583" y="25783"/>
                </a:lnTo>
                <a:lnTo>
                  <a:pt x="12770" y="28619"/>
                </a:lnTo>
                <a:lnTo>
                  <a:pt x="14228" y="32414"/>
                </a:lnTo>
                <a:lnTo>
                  <a:pt x="15849" y="41711"/>
                </a:lnTo>
                <a:lnTo>
                  <a:pt x="16761" y="53104"/>
                </a:lnTo>
                <a:lnTo>
                  <a:pt x="17842" y="57310"/>
                </a:lnTo>
                <a:lnTo>
                  <a:pt x="19514" y="62019"/>
                </a:lnTo>
                <a:lnTo>
                  <a:pt x="21582" y="67063"/>
                </a:lnTo>
                <a:lnTo>
                  <a:pt x="22961" y="71379"/>
                </a:lnTo>
                <a:lnTo>
                  <a:pt x="24492" y="78714"/>
                </a:lnTo>
                <a:lnTo>
                  <a:pt x="25853" y="82956"/>
                </a:lnTo>
                <a:lnTo>
                  <a:pt x="27713" y="87689"/>
                </a:lnTo>
                <a:lnTo>
                  <a:pt x="29905" y="92749"/>
                </a:lnTo>
                <a:lnTo>
                  <a:pt x="31367" y="98027"/>
                </a:lnTo>
                <a:lnTo>
                  <a:pt x="32991" y="108972"/>
                </a:lnTo>
                <a:lnTo>
                  <a:pt x="33713" y="120187"/>
                </a:lnTo>
                <a:lnTo>
                  <a:pt x="34034" y="131521"/>
                </a:lnTo>
                <a:lnTo>
                  <a:pt x="34176" y="142909"/>
                </a:lnTo>
                <a:lnTo>
                  <a:pt x="35166" y="148612"/>
                </a:lnTo>
                <a:lnTo>
                  <a:pt x="36779" y="154320"/>
                </a:lnTo>
                <a:lnTo>
                  <a:pt x="38807" y="160030"/>
                </a:lnTo>
                <a:lnTo>
                  <a:pt x="40159" y="165741"/>
                </a:lnTo>
                <a:lnTo>
                  <a:pt x="41661" y="177168"/>
                </a:lnTo>
                <a:lnTo>
                  <a:pt x="42328" y="188596"/>
                </a:lnTo>
                <a:lnTo>
                  <a:pt x="42625" y="200025"/>
                </a:lnTo>
                <a:lnTo>
                  <a:pt x="42853" y="245745"/>
                </a:lnTo>
                <a:lnTo>
                  <a:pt x="43809" y="251460"/>
                </a:lnTo>
                <a:lnTo>
                  <a:pt x="45398" y="257175"/>
                </a:lnTo>
                <a:lnTo>
                  <a:pt x="47411" y="262890"/>
                </a:lnTo>
                <a:lnTo>
                  <a:pt x="47800" y="268605"/>
                </a:lnTo>
                <a:lnTo>
                  <a:pt x="45692" y="280035"/>
                </a:lnTo>
                <a:lnTo>
                  <a:pt x="44120" y="288925"/>
                </a:lnTo>
                <a:lnTo>
                  <a:pt x="43701" y="292629"/>
                </a:lnTo>
                <a:lnTo>
                  <a:pt x="45775" y="301824"/>
                </a:lnTo>
                <a:lnTo>
                  <a:pt x="47662" y="306944"/>
                </a:lnTo>
                <a:lnTo>
                  <a:pt x="49758" y="315172"/>
                </a:lnTo>
                <a:lnTo>
                  <a:pt x="50317" y="318699"/>
                </a:lnTo>
                <a:lnTo>
                  <a:pt x="51642" y="322004"/>
                </a:lnTo>
                <a:lnTo>
                  <a:pt x="53478" y="325159"/>
                </a:lnTo>
                <a:lnTo>
                  <a:pt x="55654" y="328215"/>
                </a:lnTo>
                <a:lnTo>
                  <a:pt x="57106" y="332157"/>
                </a:lnTo>
                <a:lnTo>
                  <a:pt x="58718" y="341618"/>
                </a:lnTo>
                <a:lnTo>
                  <a:pt x="60100" y="344902"/>
                </a:lnTo>
                <a:lnTo>
                  <a:pt x="61974" y="347092"/>
                </a:lnTo>
                <a:lnTo>
                  <a:pt x="64176" y="348552"/>
                </a:lnTo>
                <a:lnTo>
                  <a:pt x="65644" y="350478"/>
                </a:lnTo>
                <a:lnTo>
                  <a:pt x="66623" y="352714"/>
                </a:lnTo>
                <a:lnTo>
                  <a:pt x="68466" y="359615"/>
                </a:lnTo>
                <a:lnTo>
                  <a:pt x="68577" y="368253"/>
                </a:lnTo>
                <a:lnTo>
                  <a:pt x="67626" y="368374"/>
                </a:lnTo>
                <a:lnTo>
                  <a:pt x="66039" y="368455"/>
                </a:lnTo>
                <a:lnTo>
                  <a:pt x="60007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7"/>
          <p:cNvSpPr/>
          <p:nvPr/>
        </p:nvSpPr>
        <p:spPr>
          <a:xfrm>
            <a:off x="3320414" y="531495"/>
            <a:ext cx="135819" cy="522923"/>
          </a:xfrm>
          <a:custGeom>
            <a:avLst/>
            <a:gdLst/>
            <a:ahLst/>
            <a:cxnLst/>
            <a:rect l="0" t="0" r="0" b="0"/>
            <a:pathLst>
              <a:path w="135819" h="522923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4551" y="28692"/>
                </a:lnTo>
                <a:lnTo>
                  <a:pt x="6786" y="36882"/>
                </a:lnTo>
                <a:lnTo>
                  <a:pt x="7381" y="41733"/>
                </a:lnTo>
                <a:lnTo>
                  <a:pt x="8731" y="45919"/>
                </a:lnTo>
                <a:lnTo>
                  <a:pt x="12771" y="53111"/>
                </a:lnTo>
                <a:lnTo>
                  <a:pt x="15182" y="57314"/>
                </a:lnTo>
                <a:lnTo>
                  <a:pt x="20400" y="67065"/>
                </a:lnTo>
                <a:lnTo>
                  <a:pt x="24077" y="72333"/>
                </a:lnTo>
                <a:lnTo>
                  <a:pt x="28435" y="77749"/>
                </a:lnTo>
                <a:lnTo>
                  <a:pt x="33244" y="83265"/>
                </a:lnTo>
                <a:lnTo>
                  <a:pt x="37403" y="88847"/>
                </a:lnTo>
                <a:lnTo>
                  <a:pt x="41128" y="94474"/>
                </a:lnTo>
                <a:lnTo>
                  <a:pt x="44564" y="100130"/>
                </a:lnTo>
                <a:lnTo>
                  <a:pt x="48759" y="105806"/>
                </a:lnTo>
                <a:lnTo>
                  <a:pt x="53461" y="111494"/>
                </a:lnTo>
                <a:lnTo>
                  <a:pt x="58501" y="117192"/>
                </a:lnTo>
                <a:lnTo>
                  <a:pt x="62813" y="122895"/>
                </a:lnTo>
                <a:lnTo>
                  <a:pt x="66641" y="128603"/>
                </a:lnTo>
                <a:lnTo>
                  <a:pt x="70144" y="134312"/>
                </a:lnTo>
                <a:lnTo>
                  <a:pt x="73433" y="140024"/>
                </a:lnTo>
                <a:lnTo>
                  <a:pt x="79627" y="151450"/>
                </a:lnTo>
                <a:lnTo>
                  <a:pt x="83565" y="158117"/>
                </a:lnTo>
                <a:lnTo>
                  <a:pt x="93020" y="173144"/>
                </a:lnTo>
                <a:lnTo>
                  <a:pt x="97256" y="180199"/>
                </a:lnTo>
                <a:lnTo>
                  <a:pt x="101032" y="186808"/>
                </a:lnTo>
                <a:lnTo>
                  <a:pt x="107768" y="199230"/>
                </a:lnTo>
                <a:lnTo>
                  <a:pt x="113937" y="211102"/>
                </a:lnTo>
                <a:lnTo>
                  <a:pt x="116916" y="217887"/>
                </a:lnTo>
                <a:lnTo>
                  <a:pt x="119854" y="225268"/>
                </a:lnTo>
                <a:lnTo>
                  <a:pt x="122766" y="233046"/>
                </a:lnTo>
                <a:lnTo>
                  <a:pt x="126000" y="246768"/>
                </a:lnTo>
                <a:lnTo>
                  <a:pt x="128390" y="259217"/>
                </a:lnTo>
                <a:lnTo>
                  <a:pt x="132628" y="271100"/>
                </a:lnTo>
                <a:lnTo>
                  <a:pt x="135146" y="285271"/>
                </a:lnTo>
                <a:lnTo>
                  <a:pt x="135818" y="293051"/>
                </a:lnTo>
                <a:lnTo>
                  <a:pt x="134024" y="309314"/>
                </a:lnTo>
                <a:lnTo>
                  <a:pt x="130051" y="325115"/>
                </a:lnTo>
                <a:lnTo>
                  <a:pt x="127658" y="331996"/>
                </a:lnTo>
                <a:lnTo>
                  <a:pt x="125111" y="338488"/>
                </a:lnTo>
                <a:lnTo>
                  <a:pt x="119740" y="353321"/>
                </a:lnTo>
                <a:lnTo>
                  <a:pt x="116975" y="361277"/>
                </a:lnTo>
                <a:lnTo>
                  <a:pt x="113226" y="368486"/>
                </a:lnTo>
                <a:lnTo>
                  <a:pt x="108822" y="375198"/>
                </a:lnTo>
                <a:lnTo>
                  <a:pt x="103980" y="381576"/>
                </a:lnTo>
                <a:lnTo>
                  <a:pt x="99800" y="388687"/>
                </a:lnTo>
                <a:lnTo>
                  <a:pt x="96061" y="396284"/>
                </a:lnTo>
                <a:lnTo>
                  <a:pt x="92616" y="404207"/>
                </a:lnTo>
                <a:lnTo>
                  <a:pt x="88414" y="411394"/>
                </a:lnTo>
                <a:lnTo>
                  <a:pt x="83708" y="418090"/>
                </a:lnTo>
                <a:lnTo>
                  <a:pt x="78665" y="424459"/>
                </a:lnTo>
                <a:lnTo>
                  <a:pt x="73399" y="430610"/>
                </a:lnTo>
                <a:lnTo>
                  <a:pt x="67983" y="436616"/>
                </a:lnTo>
                <a:lnTo>
                  <a:pt x="62467" y="442524"/>
                </a:lnTo>
                <a:lnTo>
                  <a:pt x="57837" y="448369"/>
                </a:lnTo>
                <a:lnTo>
                  <a:pt x="53798" y="454170"/>
                </a:lnTo>
                <a:lnTo>
                  <a:pt x="50153" y="459942"/>
                </a:lnTo>
                <a:lnTo>
                  <a:pt x="46771" y="464743"/>
                </a:lnTo>
                <a:lnTo>
                  <a:pt x="43563" y="468896"/>
                </a:lnTo>
                <a:lnTo>
                  <a:pt x="40472" y="472617"/>
                </a:lnTo>
                <a:lnTo>
                  <a:pt x="37459" y="477003"/>
                </a:lnTo>
                <a:lnTo>
                  <a:pt x="34498" y="481832"/>
                </a:lnTo>
                <a:lnTo>
                  <a:pt x="31571" y="486956"/>
                </a:lnTo>
                <a:lnTo>
                  <a:pt x="28668" y="491325"/>
                </a:lnTo>
                <a:lnTo>
                  <a:pt x="25779" y="495190"/>
                </a:lnTo>
                <a:lnTo>
                  <a:pt x="22902" y="498719"/>
                </a:lnTo>
                <a:lnTo>
                  <a:pt x="19704" y="505180"/>
                </a:lnTo>
                <a:lnTo>
                  <a:pt x="18851" y="508237"/>
                </a:lnTo>
                <a:lnTo>
                  <a:pt x="17330" y="510274"/>
                </a:lnTo>
                <a:lnTo>
                  <a:pt x="15364" y="511633"/>
                </a:lnTo>
                <a:lnTo>
                  <a:pt x="13100" y="512538"/>
                </a:lnTo>
                <a:lnTo>
                  <a:pt x="11591" y="514095"/>
                </a:lnTo>
                <a:lnTo>
                  <a:pt x="10585" y="516085"/>
                </a:lnTo>
                <a:lnTo>
                  <a:pt x="8971" y="521571"/>
                </a:lnTo>
                <a:lnTo>
                  <a:pt x="7885" y="522022"/>
                </a:lnTo>
                <a:lnTo>
                  <a:pt x="4140" y="522522"/>
                </a:lnTo>
                <a:lnTo>
                  <a:pt x="364" y="522887"/>
                </a:lnTo>
                <a:lnTo>
                  <a:pt x="8564" y="522922"/>
                </a:lnTo>
                <a:lnTo>
                  <a:pt x="8572" y="515541"/>
                </a:lnTo>
                <a:lnTo>
                  <a:pt x="7620" y="515144"/>
                </a:lnTo>
                <a:lnTo>
                  <a:pt x="4022" y="514703"/>
                </a:lnTo>
                <a:lnTo>
                  <a:pt x="0" y="5143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28"/>
          <p:cNvSpPr/>
          <p:nvPr/>
        </p:nvSpPr>
        <p:spPr>
          <a:xfrm>
            <a:off x="3646170" y="788774"/>
            <a:ext cx="240031" cy="8469"/>
          </a:xfrm>
          <a:custGeom>
            <a:avLst/>
            <a:gdLst/>
            <a:ahLst/>
            <a:cxnLst/>
            <a:rect l="0" t="0" r="0" b="0"/>
            <a:pathLst>
              <a:path w="240031" h="8469">
                <a:moveTo>
                  <a:pt x="0" y="8468"/>
                </a:moveTo>
                <a:lnTo>
                  <a:pt x="193954" y="8468"/>
                </a:lnTo>
                <a:lnTo>
                  <a:pt x="198836" y="7516"/>
                </a:lnTo>
                <a:lnTo>
                  <a:pt x="203042" y="5928"/>
                </a:lnTo>
                <a:lnTo>
                  <a:pt x="206799" y="3917"/>
                </a:lnTo>
                <a:lnTo>
                  <a:pt x="210255" y="2577"/>
                </a:lnTo>
                <a:lnTo>
                  <a:pt x="213513" y="1683"/>
                </a:lnTo>
                <a:lnTo>
                  <a:pt x="216637" y="1087"/>
                </a:lnTo>
                <a:lnTo>
                  <a:pt x="219672" y="690"/>
                </a:lnTo>
                <a:lnTo>
                  <a:pt x="222648" y="425"/>
                </a:lnTo>
                <a:lnTo>
                  <a:pt x="225584" y="249"/>
                </a:lnTo>
                <a:lnTo>
                  <a:pt x="231387" y="52"/>
                </a:lnTo>
                <a:lnTo>
                  <a:pt x="234268" y="0"/>
                </a:lnTo>
                <a:lnTo>
                  <a:pt x="236189" y="918"/>
                </a:lnTo>
                <a:lnTo>
                  <a:pt x="237469" y="2482"/>
                </a:lnTo>
                <a:lnTo>
                  <a:pt x="240030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9"/>
          <p:cNvSpPr/>
          <p:nvPr/>
        </p:nvSpPr>
        <p:spPr>
          <a:xfrm>
            <a:off x="3654751" y="891542"/>
            <a:ext cx="257167" cy="17144"/>
          </a:xfrm>
          <a:custGeom>
            <a:avLst/>
            <a:gdLst/>
            <a:ahLst/>
            <a:cxnLst/>
            <a:rect l="0" t="0" r="0" b="0"/>
            <a:pathLst>
              <a:path w="257167" h="17144">
                <a:moveTo>
                  <a:pt x="8563" y="17143"/>
                </a:moveTo>
                <a:lnTo>
                  <a:pt x="0" y="17143"/>
                </a:lnTo>
                <a:lnTo>
                  <a:pt x="11924" y="17143"/>
                </a:lnTo>
                <a:lnTo>
                  <a:pt x="15566" y="16190"/>
                </a:lnTo>
                <a:lnTo>
                  <a:pt x="19900" y="14602"/>
                </a:lnTo>
                <a:lnTo>
                  <a:pt x="24693" y="12592"/>
                </a:lnTo>
                <a:lnTo>
                  <a:pt x="29794" y="11251"/>
                </a:lnTo>
                <a:lnTo>
                  <a:pt x="35100" y="10357"/>
                </a:lnTo>
                <a:lnTo>
                  <a:pt x="40542" y="9762"/>
                </a:lnTo>
                <a:lnTo>
                  <a:pt x="46075" y="9364"/>
                </a:lnTo>
                <a:lnTo>
                  <a:pt x="51669" y="9100"/>
                </a:lnTo>
                <a:lnTo>
                  <a:pt x="62964" y="8805"/>
                </a:lnTo>
                <a:lnTo>
                  <a:pt x="91445" y="8601"/>
                </a:lnTo>
                <a:lnTo>
                  <a:pt x="98108" y="7638"/>
                </a:lnTo>
                <a:lnTo>
                  <a:pt x="105407" y="6044"/>
                </a:lnTo>
                <a:lnTo>
                  <a:pt x="113131" y="4028"/>
                </a:lnTo>
                <a:lnTo>
                  <a:pt x="120186" y="2685"/>
                </a:lnTo>
                <a:lnTo>
                  <a:pt x="126793" y="1789"/>
                </a:lnTo>
                <a:lnTo>
                  <a:pt x="133103" y="1192"/>
                </a:lnTo>
                <a:lnTo>
                  <a:pt x="140167" y="794"/>
                </a:lnTo>
                <a:lnTo>
                  <a:pt x="155636" y="351"/>
                </a:lnTo>
                <a:lnTo>
                  <a:pt x="193917" y="29"/>
                </a:lnTo>
                <a:lnTo>
                  <a:pt x="216625" y="0"/>
                </a:lnTo>
                <a:lnTo>
                  <a:pt x="219661" y="952"/>
                </a:lnTo>
                <a:lnTo>
                  <a:pt x="222638" y="2539"/>
                </a:lnTo>
                <a:lnTo>
                  <a:pt x="225575" y="4549"/>
                </a:lnTo>
                <a:lnTo>
                  <a:pt x="228485" y="5889"/>
                </a:lnTo>
                <a:lnTo>
                  <a:pt x="231378" y="6783"/>
                </a:lnTo>
                <a:lnTo>
                  <a:pt x="238314" y="8217"/>
                </a:lnTo>
                <a:lnTo>
                  <a:pt x="245575" y="8500"/>
                </a:lnTo>
                <a:lnTo>
                  <a:pt x="248196" y="8561"/>
                </a:lnTo>
                <a:lnTo>
                  <a:pt x="249281" y="9516"/>
                </a:lnTo>
                <a:lnTo>
                  <a:pt x="257166" y="1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0"/>
          <p:cNvSpPr/>
          <p:nvPr/>
        </p:nvSpPr>
        <p:spPr>
          <a:xfrm>
            <a:off x="4117657" y="82296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3123" y="8415"/>
                </a:lnTo>
                <a:lnTo>
                  <a:pt x="17321" y="8467"/>
                </a:lnTo>
                <a:lnTo>
                  <a:pt x="21072" y="9455"/>
                </a:lnTo>
                <a:lnTo>
                  <a:pt x="24526" y="11066"/>
                </a:lnTo>
                <a:lnTo>
                  <a:pt x="27781" y="13092"/>
                </a:lnTo>
                <a:lnTo>
                  <a:pt x="31855" y="14443"/>
                </a:lnTo>
                <a:lnTo>
                  <a:pt x="36477" y="15343"/>
                </a:lnTo>
                <a:lnTo>
                  <a:pt x="41463" y="15944"/>
                </a:lnTo>
                <a:lnTo>
                  <a:pt x="46692" y="16344"/>
                </a:lnTo>
                <a:lnTo>
                  <a:pt x="52083" y="16611"/>
                </a:lnTo>
                <a:lnTo>
                  <a:pt x="63153" y="16907"/>
                </a:lnTo>
                <a:lnTo>
                  <a:pt x="125733" y="17142"/>
                </a:lnTo>
                <a:lnTo>
                  <a:pt x="131447" y="18095"/>
                </a:lnTo>
                <a:lnTo>
                  <a:pt x="137161" y="19683"/>
                </a:lnTo>
                <a:lnTo>
                  <a:pt x="142876" y="21695"/>
                </a:lnTo>
                <a:lnTo>
                  <a:pt x="148591" y="23035"/>
                </a:lnTo>
                <a:lnTo>
                  <a:pt x="154305" y="23929"/>
                </a:lnTo>
                <a:lnTo>
                  <a:pt x="160020" y="24525"/>
                </a:lnTo>
                <a:lnTo>
                  <a:pt x="165735" y="24923"/>
                </a:lnTo>
                <a:lnTo>
                  <a:pt x="171450" y="25187"/>
                </a:lnTo>
                <a:lnTo>
                  <a:pt x="186055" y="25560"/>
                </a:lnTo>
                <a:lnTo>
                  <a:pt x="231413" y="25717"/>
                </a:lnTo>
                <a:lnTo>
                  <a:pt x="240016" y="34276"/>
                </a:lnTo>
                <a:lnTo>
                  <a:pt x="24003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1"/>
          <p:cNvSpPr/>
          <p:nvPr/>
        </p:nvSpPr>
        <p:spPr>
          <a:xfrm>
            <a:off x="4572104" y="625792"/>
            <a:ext cx="25614" cy="411481"/>
          </a:xfrm>
          <a:custGeom>
            <a:avLst/>
            <a:gdLst/>
            <a:ahLst/>
            <a:cxnLst/>
            <a:rect l="0" t="0" r="0" b="0"/>
            <a:pathLst>
              <a:path w="25614" h="411481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0" y="7381"/>
                </a:lnTo>
                <a:lnTo>
                  <a:pt x="918" y="8731"/>
                </a:lnTo>
                <a:lnTo>
                  <a:pt x="2482" y="10583"/>
                </a:lnTo>
                <a:lnTo>
                  <a:pt x="4477" y="12770"/>
                </a:lnTo>
                <a:lnTo>
                  <a:pt x="5808" y="15181"/>
                </a:lnTo>
                <a:lnTo>
                  <a:pt x="6695" y="17741"/>
                </a:lnTo>
                <a:lnTo>
                  <a:pt x="7286" y="20400"/>
                </a:lnTo>
                <a:lnTo>
                  <a:pt x="7943" y="25894"/>
                </a:lnTo>
                <a:lnTo>
                  <a:pt x="8364" y="37182"/>
                </a:lnTo>
                <a:lnTo>
                  <a:pt x="8459" y="61676"/>
                </a:lnTo>
                <a:lnTo>
                  <a:pt x="9414" y="65883"/>
                </a:lnTo>
                <a:lnTo>
                  <a:pt x="11004" y="70592"/>
                </a:lnTo>
                <a:lnTo>
                  <a:pt x="13016" y="75636"/>
                </a:lnTo>
                <a:lnTo>
                  <a:pt x="14358" y="80904"/>
                </a:lnTo>
                <a:lnTo>
                  <a:pt x="15252" y="86321"/>
                </a:lnTo>
                <a:lnTo>
                  <a:pt x="15848" y="91837"/>
                </a:lnTo>
                <a:lnTo>
                  <a:pt x="16510" y="103047"/>
                </a:lnTo>
                <a:lnTo>
                  <a:pt x="16805" y="115331"/>
                </a:lnTo>
                <a:lnTo>
                  <a:pt x="17038" y="193015"/>
                </a:lnTo>
                <a:lnTo>
                  <a:pt x="16086" y="199161"/>
                </a:lnTo>
                <a:lnTo>
                  <a:pt x="14499" y="205164"/>
                </a:lnTo>
                <a:lnTo>
                  <a:pt x="12489" y="211071"/>
                </a:lnTo>
                <a:lnTo>
                  <a:pt x="12101" y="217867"/>
                </a:lnTo>
                <a:lnTo>
                  <a:pt x="12795" y="225254"/>
                </a:lnTo>
                <a:lnTo>
                  <a:pt x="14211" y="233037"/>
                </a:lnTo>
                <a:lnTo>
                  <a:pt x="15154" y="240131"/>
                </a:lnTo>
                <a:lnTo>
                  <a:pt x="15783" y="246765"/>
                </a:lnTo>
                <a:lnTo>
                  <a:pt x="16481" y="259216"/>
                </a:lnTo>
                <a:lnTo>
                  <a:pt x="16792" y="271099"/>
                </a:lnTo>
                <a:lnTo>
                  <a:pt x="15922" y="276935"/>
                </a:lnTo>
                <a:lnTo>
                  <a:pt x="14390" y="282731"/>
                </a:lnTo>
                <a:lnTo>
                  <a:pt x="12416" y="288500"/>
                </a:lnTo>
                <a:lnTo>
                  <a:pt x="11100" y="294251"/>
                </a:lnTo>
                <a:lnTo>
                  <a:pt x="10223" y="299990"/>
                </a:lnTo>
                <a:lnTo>
                  <a:pt x="9638" y="305721"/>
                </a:lnTo>
                <a:lnTo>
                  <a:pt x="8988" y="317168"/>
                </a:lnTo>
                <a:lnTo>
                  <a:pt x="8699" y="328606"/>
                </a:lnTo>
                <a:lnTo>
                  <a:pt x="8571" y="340040"/>
                </a:lnTo>
                <a:lnTo>
                  <a:pt x="9489" y="344803"/>
                </a:lnTo>
                <a:lnTo>
                  <a:pt x="11054" y="348931"/>
                </a:lnTo>
                <a:lnTo>
                  <a:pt x="13049" y="352636"/>
                </a:lnTo>
                <a:lnTo>
                  <a:pt x="14379" y="357011"/>
                </a:lnTo>
                <a:lnTo>
                  <a:pt x="15267" y="361832"/>
                </a:lnTo>
                <a:lnTo>
                  <a:pt x="15858" y="366951"/>
                </a:lnTo>
                <a:lnTo>
                  <a:pt x="16515" y="375180"/>
                </a:lnTo>
                <a:lnTo>
                  <a:pt x="16885" y="385167"/>
                </a:lnTo>
                <a:lnTo>
                  <a:pt x="17032" y="401179"/>
                </a:lnTo>
                <a:lnTo>
                  <a:pt x="17987" y="402708"/>
                </a:lnTo>
                <a:lnTo>
                  <a:pt x="19576" y="404679"/>
                </a:lnTo>
                <a:lnTo>
                  <a:pt x="21589" y="406946"/>
                </a:lnTo>
                <a:lnTo>
                  <a:pt x="21977" y="408458"/>
                </a:lnTo>
                <a:lnTo>
                  <a:pt x="21285" y="409465"/>
                </a:lnTo>
                <a:lnTo>
                  <a:pt x="17879" y="411082"/>
                </a:lnTo>
                <a:lnTo>
                  <a:pt x="18552" y="411215"/>
                </a:lnTo>
                <a:lnTo>
                  <a:pt x="19953" y="411303"/>
                </a:lnTo>
                <a:lnTo>
                  <a:pt x="25613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2"/>
          <p:cNvSpPr/>
          <p:nvPr/>
        </p:nvSpPr>
        <p:spPr>
          <a:xfrm>
            <a:off x="1185862" y="1372028"/>
            <a:ext cx="265243" cy="342473"/>
          </a:xfrm>
          <a:custGeom>
            <a:avLst/>
            <a:gdLst/>
            <a:ahLst/>
            <a:cxnLst/>
            <a:rect l="0" t="0" r="0" b="0"/>
            <a:pathLst>
              <a:path w="265243" h="342473">
                <a:moveTo>
                  <a:pt x="0" y="102441"/>
                </a:moveTo>
                <a:lnTo>
                  <a:pt x="0" y="65186"/>
                </a:lnTo>
                <a:lnTo>
                  <a:pt x="1905" y="62364"/>
                </a:lnTo>
                <a:lnTo>
                  <a:pt x="9101" y="56689"/>
                </a:lnTo>
                <a:lnTo>
                  <a:pt x="16110" y="50992"/>
                </a:lnTo>
                <a:lnTo>
                  <a:pt x="23353" y="45285"/>
                </a:lnTo>
                <a:lnTo>
                  <a:pt x="27951" y="42430"/>
                </a:lnTo>
                <a:lnTo>
                  <a:pt x="32921" y="39574"/>
                </a:lnTo>
                <a:lnTo>
                  <a:pt x="43524" y="33860"/>
                </a:lnTo>
                <a:lnTo>
                  <a:pt x="49019" y="31003"/>
                </a:lnTo>
                <a:lnTo>
                  <a:pt x="55539" y="27193"/>
                </a:lnTo>
                <a:lnTo>
                  <a:pt x="70404" y="17880"/>
                </a:lnTo>
                <a:lnTo>
                  <a:pt x="78368" y="14635"/>
                </a:lnTo>
                <a:lnTo>
                  <a:pt x="86536" y="12471"/>
                </a:lnTo>
                <a:lnTo>
                  <a:pt x="94838" y="11029"/>
                </a:lnTo>
                <a:lnTo>
                  <a:pt x="104183" y="9115"/>
                </a:lnTo>
                <a:lnTo>
                  <a:pt x="124726" y="4448"/>
                </a:lnTo>
                <a:lnTo>
                  <a:pt x="134586" y="2822"/>
                </a:lnTo>
                <a:lnTo>
                  <a:pt x="144016" y="1739"/>
                </a:lnTo>
                <a:lnTo>
                  <a:pt x="153161" y="1016"/>
                </a:lnTo>
                <a:lnTo>
                  <a:pt x="162115" y="535"/>
                </a:lnTo>
                <a:lnTo>
                  <a:pt x="179683" y="0"/>
                </a:lnTo>
                <a:lnTo>
                  <a:pt x="187416" y="810"/>
                </a:lnTo>
                <a:lnTo>
                  <a:pt x="194477" y="2302"/>
                </a:lnTo>
                <a:lnTo>
                  <a:pt x="201089" y="4249"/>
                </a:lnTo>
                <a:lnTo>
                  <a:pt x="206449" y="5547"/>
                </a:lnTo>
                <a:lnTo>
                  <a:pt x="210975" y="6413"/>
                </a:lnTo>
                <a:lnTo>
                  <a:pt x="214945" y="6990"/>
                </a:lnTo>
                <a:lnTo>
                  <a:pt x="218544" y="9280"/>
                </a:lnTo>
                <a:lnTo>
                  <a:pt x="225083" y="16904"/>
                </a:lnTo>
                <a:lnTo>
                  <a:pt x="228624" y="24102"/>
                </a:lnTo>
                <a:lnTo>
                  <a:pt x="230618" y="33510"/>
                </a:lnTo>
                <a:lnTo>
                  <a:pt x="230898" y="36485"/>
                </a:lnTo>
                <a:lnTo>
                  <a:pt x="228669" y="44870"/>
                </a:lnTo>
                <a:lnTo>
                  <a:pt x="224503" y="54947"/>
                </a:lnTo>
                <a:lnTo>
                  <a:pt x="219477" y="65775"/>
                </a:lnTo>
                <a:lnTo>
                  <a:pt x="211292" y="82582"/>
                </a:lnTo>
                <a:lnTo>
                  <a:pt x="207536" y="88249"/>
                </a:lnTo>
                <a:lnTo>
                  <a:pt x="203127" y="93933"/>
                </a:lnTo>
                <a:lnTo>
                  <a:pt x="198283" y="99626"/>
                </a:lnTo>
                <a:lnTo>
                  <a:pt x="193149" y="104375"/>
                </a:lnTo>
                <a:lnTo>
                  <a:pt x="187821" y="108493"/>
                </a:lnTo>
                <a:lnTo>
                  <a:pt x="182364" y="112191"/>
                </a:lnTo>
                <a:lnTo>
                  <a:pt x="176821" y="116561"/>
                </a:lnTo>
                <a:lnTo>
                  <a:pt x="171220" y="121379"/>
                </a:lnTo>
                <a:lnTo>
                  <a:pt x="160871" y="130861"/>
                </a:lnTo>
                <a:lnTo>
                  <a:pt x="153096" y="138250"/>
                </a:lnTo>
                <a:lnTo>
                  <a:pt x="148736" y="141554"/>
                </a:lnTo>
                <a:lnTo>
                  <a:pt x="143925" y="144709"/>
                </a:lnTo>
                <a:lnTo>
                  <a:pt x="138813" y="147765"/>
                </a:lnTo>
                <a:lnTo>
                  <a:pt x="135404" y="150754"/>
                </a:lnTo>
                <a:lnTo>
                  <a:pt x="133132" y="153700"/>
                </a:lnTo>
                <a:lnTo>
                  <a:pt x="131617" y="156616"/>
                </a:lnTo>
                <a:lnTo>
                  <a:pt x="129654" y="158561"/>
                </a:lnTo>
                <a:lnTo>
                  <a:pt x="127394" y="159857"/>
                </a:lnTo>
                <a:lnTo>
                  <a:pt x="124934" y="160721"/>
                </a:lnTo>
                <a:lnTo>
                  <a:pt x="119661" y="164221"/>
                </a:lnTo>
                <a:lnTo>
                  <a:pt x="111923" y="170623"/>
                </a:lnTo>
                <a:lnTo>
                  <a:pt x="116136" y="166353"/>
                </a:lnTo>
                <a:lnTo>
                  <a:pt x="118381" y="165052"/>
                </a:lnTo>
                <a:lnTo>
                  <a:pt x="123416" y="163606"/>
                </a:lnTo>
                <a:lnTo>
                  <a:pt x="131369" y="162963"/>
                </a:lnTo>
                <a:lnTo>
                  <a:pt x="136157" y="162792"/>
                </a:lnTo>
                <a:lnTo>
                  <a:pt x="140301" y="161725"/>
                </a:lnTo>
                <a:lnTo>
                  <a:pt x="147446" y="158000"/>
                </a:lnTo>
                <a:lnTo>
                  <a:pt x="152590" y="156625"/>
                </a:lnTo>
                <a:lnTo>
                  <a:pt x="158877" y="155709"/>
                </a:lnTo>
                <a:lnTo>
                  <a:pt x="165925" y="155098"/>
                </a:lnTo>
                <a:lnTo>
                  <a:pt x="172529" y="154691"/>
                </a:lnTo>
                <a:lnTo>
                  <a:pt x="184947" y="154239"/>
                </a:lnTo>
                <a:lnTo>
                  <a:pt x="202648" y="153984"/>
                </a:lnTo>
                <a:lnTo>
                  <a:pt x="208441" y="154901"/>
                </a:lnTo>
                <a:lnTo>
                  <a:pt x="214208" y="156464"/>
                </a:lnTo>
                <a:lnTo>
                  <a:pt x="219958" y="158459"/>
                </a:lnTo>
                <a:lnTo>
                  <a:pt x="224744" y="159789"/>
                </a:lnTo>
                <a:lnTo>
                  <a:pt x="232601" y="161267"/>
                </a:lnTo>
                <a:lnTo>
                  <a:pt x="239268" y="164464"/>
                </a:lnTo>
                <a:lnTo>
                  <a:pt x="245407" y="169059"/>
                </a:lnTo>
                <a:lnTo>
                  <a:pt x="251310" y="174277"/>
                </a:lnTo>
                <a:lnTo>
                  <a:pt x="257108" y="182311"/>
                </a:lnTo>
                <a:lnTo>
                  <a:pt x="261908" y="191279"/>
                </a:lnTo>
                <a:lnTo>
                  <a:pt x="264041" y="198440"/>
                </a:lnTo>
                <a:lnTo>
                  <a:pt x="264989" y="207337"/>
                </a:lnTo>
                <a:lnTo>
                  <a:pt x="265242" y="212377"/>
                </a:lnTo>
                <a:lnTo>
                  <a:pt x="262983" y="223057"/>
                </a:lnTo>
                <a:lnTo>
                  <a:pt x="261047" y="228572"/>
                </a:lnTo>
                <a:lnTo>
                  <a:pt x="259756" y="234153"/>
                </a:lnTo>
                <a:lnTo>
                  <a:pt x="258896" y="239779"/>
                </a:lnTo>
                <a:lnTo>
                  <a:pt x="258322" y="245435"/>
                </a:lnTo>
                <a:lnTo>
                  <a:pt x="256035" y="251111"/>
                </a:lnTo>
                <a:lnTo>
                  <a:pt x="252605" y="256799"/>
                </a:lnTo>
                <a:lnTo>
                  <a:pt x="248413" y="262497"/>
                </a:lnTo>
                <a:lnTo>
                  <a:pt x="243714" y="267247"/>
                </a:lnTo>
                <a:lnTo>
                  <a:pt x="238676" y="271367"/>
                </a:lnTo>
                <a:lnTo>
                  <a:pt x="233412" y="275066"/>
                </a:lnTo>
                <a:lnTo>
                  <a:pt x="228951" y="279437"/>
                </a:lnTo>
                <a:lnTo>
                  <a:pt x="221453" y="289374"/>
                </a:lnTo>
                <a:lnTo>
                  <a:pt x="216215" y="293738"/>
                </a:lnTo>
                <a:lnTo>
                  <a:pt x="209866" y="297600"/>
                </a:lnTo>
                <a:lnTo>
                  <a:pt x="183695" y="310642"/>
                </a:lnTo>
                <a:lnTo>
                  <a:pt x="178661" y="314584"/>
                </a:lnTo>
                <a:lnTo>
                  <a:pt x="170527" y="324045"/>
                </a:lnTo>
                <a:lnTo>
                  <a:pt x="166073" y="327330"/>
                </a:lnTo>
                <a:lnTo>
                  <a:pt x="161197" y="329519"/>
                </a:lnTo>
                <a:lnTo>
                  <a:pt x="156042" y="330979"/>
                </a:lnTo>
                <a:lnTo>
                  <a:pt x="147775" y="335142"/>
                </a:lnTo>
                <a:lnTo>
                  <a:pt x="140925" y="339214"/>
                </a:lnTo>
                <a:lnTo>
                  <a:pt x="132667" y="341506"/>
                </a:lnTo>
                <a:lnTo>
                  <a:pt x="129124" y="342344"/>
                </a:lnTo>
                <a:lnTo>
                  <a:pt x="120841" y="342464"/>
                </a:lnTo>
                <a:lnTo>
                  <a:pt x="120015" y="342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3"/>
          <p:cNvSpPr/>
          <p:nvPr/>
        </p:nvSpPr>
        <p:spPr>
          <a:xfrm>
            <a:off x="1503044" y="1474823"/>
            <a:ext cx="240032" cy="196815"/>
          </a:xfrm>
          <a:custGeom>
            <a:avLst/>
            <a:gdLst/>
            <a:ahLst/>
            <a:cxnLst/>
            <a:rect l="0" t="0" r="0" b="0"/>
            <a:pathLst>
              <a:path w="240032" h="196815">
                <a:moveTo>
                  <a:pt x="0" y="8219"/>
                </a:moveTo>
                <a:lnTo>
                  <a:pt x="7381" y="838"/>
                </a:lnTo>
                <a:lnTo>
                  <a:pt x="10583" y="176"/>
                </a:lnTo>
                <a:lnTo>
                  <a:pt x="12771" y="0"/>
                </a:lnTo>
                <a:lnTo>
                  <a:pt x="15182" y="834"/>
                </a:lnTo>
                <a:lnTo>
                  <a:pt x="20400" y="4302"/>
                </a:lnTo>
                <a:lnTo>
                  <a:pt x="25895" y="6478"/>
                </a:lnTo>
                <a:lnTo>
                  <a:pt x="28693" y="7058"/>
                </a:lnTo>
                <a:lnTo>
                  <a:pt x="34343" y="10243"/>
                </a:lnTo>
                <a:lnTo>
                  <a:pt x="40981" y="14834"/>
                </a:lnTo>
                <a:lnTo>
                  <a:pt x="45418" y="17391"/>
                </a:lnTo>
                <a:lnTo>
                  <a:pt x="50281" y="20049"/>
                </a:lnTo>
                <a:lnTo>
                  <a:pt x="54476" y="22773"/>
                </a:lnTo>
                <a:lnTo>
                  <a:pt x="61677" y="28340"/>
                </a:lnTo>
                <a:lnTo>
                  <a:pt x="65883" y="31158"/>
                </a:lnTo>
                <a:lnTo>
                  <a:pt x="70592" y="33989"/>
                </a:lnTo>
                <a:lnTo>
                  <a:pt x="75637" y="36829"/>
                </a:lnTo>
                <a:lnTo>
                  <a:pt x="79952" y="40627"/>
                </a:lnTo>
                <a:lnTo>
                  <a:pt x="83782" y="45065"/>
                </a:lnTo>
                <a:lnTo>
                  <a:pt x="87287" y="49928"/>
                </a:lnTo>
                <a:lnTo>
                  <a:pt x="91529" y="54122"/>
                </a:lnTo>
                <a:lnTo>
                  <a:pt x="96262" y="57871"/>
                </a:lnTo>
                <a:lnTo>
                  <a:pt x="101322" y="61323"/>
                </a:lnTo>
                <a:lnTo>
                  <a:pt x="104696" y="65529"/>
                </a:lnTo>
                <a:lnTo>
                  <a:pt x="106945" y="70238"/>
                </a:lnTo>
                <a:lnTo>
                  <a:pt x="108444" y="75283"/>
                </a:lnTo>
                <a:lnTo>
                  <a:pt x="111349" y="80551"/>
                </a:lnTo>
                <a:lnTo>
                  <a:pt x="115190" y="85968"/>
                </a:lnTo>
                <a:lnTo>
                  <a:pt x="119656" y="91484"/>
                </a:lnTo>
                <a:lnTo>
                  <a:pt x="123586" y="96114"/>
                </a:lnTo>
                <a:lnTo>
                  <a:pt x="127158" y="100153"/>
                </a:lnTo>
                <a:lnTo>
                  <a:pt x="130492" y="103798"/>
                </a:lnTo>
                <a:lnTo>
                  <a:pt x="139277" y="112929"/>
                </a:lnTo>
                <a:lnTo>
                  <a:pt x="199911" y="173839"/>
                </a:lnTo>
                <a:lnTo>
                  <a:pt x="202807" y="175783"/>
                </a:lnTo>
                <a:lnTo>
                  <a:pt x="208564" y="177942"/>
                </a:lnTo>
                <a:lnTo>
                  <a:pt x="214298" y="181441"/>
                </a:lnTo>
                <a:lnTo>
                  <a:pt x="217160" y="183708"/>
                </a:lnTo>
                <a:lnTo>
                  <a:pt x="222881" y="186227"/>
                </a:lnTo>
                <a:lnTo>
                  <a:pt x="225740" y="186898"/>
                </a:lnTo>
                <a:lnTo>
                  <a:pt x="231457" y="190185"/>
                </a:lnTo>
                <a:lnTo>
                  <a:pt x="240031" y="1968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4"/>
          <p:cNvSpPr/>
          <p:nvPr/>
        </p:nvSpPr>
        <p:spPr>
          <a:xfrm>
            <a:off x="1541311" y="1474469"/>
            <a:ext cx="201765" cy="222887"/>
          </a:xfrm>
          <a:custGeom>
            <a:avLst/>
            <a:gdLst/>
            <a:ahLst/>
            <a:cxnLst/>
            <a:rect l="0" t="0" r="0" b="0"/>
            <a:pathLst>
              <a:path w="201765" h="222887">
                <a:moveTo>
                  <a:pt x="201764" y="0"/>
                </a:moveTo>
                <a:lnTo>
                  <a:pt x="189832" y="11932"/>
                </a:lnTo>
                <a:lnTo>
                  <a:pt x="187141" y="15575"/>
                </a:lnTo>
                <a:lnTo>
                  <a:pt x="184396" y="19909"/>
                </a:lnTo>
                <a:lnTo>
                  <a:pt x="181612" y="24703"/>
                </a:lnTo>
                <a:lnTo>
                  <a:pt x="177852" y="28851"/>
                </a:lnTo>
                <a:lnTo>
                  <a:pt x="173440" y="32569"/>
                </a:lnTo>
                <a:lnTo>
                  <a:pt x="168594" y="36001"/>
                </a:lnTo>
                <a:lnTo>
                  <a:pt x="163458" y="40193"/>
                </a:lnTo>
                <a:lnTo>
                  <a:pt x="158129" y="44893"/>
                </a:lnTo>
                <a:lnTo>
                  <a:pt x="152671" y="49931"/>
                </a:lnTo>
                <a:lnTo>
                  <a:pt x="147128" y="56148"/>
                </a:lnTo>
                <a:lnTo>
                  <a:pt x="141527" y="63150"/>
                </a:lnTo>
                <a:lnTo>
                  <a:pt x="135888" y="70675"/>
                </a:lnTo>
                <a:lnTo>
                  <a:pt x="130224" y="77597"/>
                </a:lnTo>
                <a:lnTo>
                  <a:pt x="124543" y="84116"/>
                </a:lnTo>
                <a:lnTo>
                  <a:pt x="118851" y="90368"/>
                </a:lnTo>
                <a:lnTo>
                  <a:pt x="104906" y="104934"/>
                </a:lnTo>
                <a:lnTo>
                  <a:pt x="97187" y="112819"/>
                </a:lnTo>
                <a:lnTo>
                  <a:pt x="90136" y="120932"/>
                </a:lnTo>
                <a:lnTo>
                  <a:pt x="83530" y="129199"/>
                </a:lnTo>
                <a:lnTo>
                  <a:pt x="77221" y="137568"/>
                </a:lnTo>
                <a:lnTo>
                  <a:pt x="71110" y="145052"/>
                </a:lnTo>
                <a:lnTo>
                  <a:pt x="65131" y="151947"/>
                </a:lnTo>
                <a:lnTo>
                  <a:pt x="59240" y="158448"/>
                </a:lnTo>
                <a:lnTo>
                  <a:pt x="53408" y="163735"/>
                </a:lnTo>
                <a:lnTo>
                  <a:pt x="47615" y="168212"/>
                </a:lnTo>
                <a:lnTo>
                  <a:pt x="41848" y="172149"/>
                </a:lnTo>
                <a:lnTo>
                  <a:pt x="37050" y="176679"/>
                </a:lnTo>
                <a:lnTo>
                  <a:pt x="32900" y="181603"/>
                </a:lnTo>
                <a:lnTo>
                  <a:pt x="29180" y="186792"/>
                </a:lnTo>
                <a:lnTo>
                  <a:pt x="25748" y="191203"/>
                </a:lnTo>
                <a:lnTo>
                  <a:pt x="22507" y="195096"/>
                </a:lnTo>
                <a:lnTo>
                  <a:pt x="16366" y="201962"/>
                </a:lnTo>
                <a:lnTo>
                  <a:pt x="10462" y="208189"/>
                </a:lnTo>
                <a:lnTo>
                  <a:pt x="8507" y="211183"/>
                </a:lnTo>
                <a:lnTo>
                  <a:pt x="6334" y="217049"/>
                </a:lnTo>
                <a:lnTo>
                  <a:pt x="4802" y="218995"/>
                </a:lnTo>
                <a:lnTo>
                  <a:pt x="2828" y="220292"/>
                </a:lnTo>
                <a:lnTo>
                  <a:pt x="560" y="221156"/>
                </a:lnTo>
                <a:lnTo>
                  <a:pt x="0" y="221733"/>
                </a:lnTo>
                <a:lnTo>
                  <a:pt x="580" y="222117"/>
                </a:lnTo>
                <a:lnTo>
                  <a:pt x="4596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5"/>
          <p:cNvSpPr/>
          <p:nvPr/>
        </p:nvSpPr>
        <p:spPr>
          <a:xfrm>
            <a:off x="1854517" y="1328852"/>
            <a:ext cx="214313" cy="150458"/>
          </a:xfrm>
          <a:custGeom>
            <a:avLst/>
            <a:gdLst/>
            <a:ahLst/>
            <a:cxnLst/>
            <a:rect l="0" t="0" r="0" b="0"/>
            <a:pathLst>
              <a:path w="214313" h="150458">
                <a:moveTo>
                  <a:pt x="0" y="34175"/>
                </a:moveTo>
                <a:lnTo>
                  <a:pt x="0" y="29624"/>
                </a:lnTo>
                <a:lnTo>
                  <a:pt x="952" y="28284"/>
                </a:lnTo>
                <a:lnTo>
                  <a:pt x="2540" y="27390"/>
                </a:lnTo>
                <a:lnTo>
                  <a:pt x="4551" y="26794"/>
                </a:lnTo>
                <a:lnTo>
                  <a:pt x="5891" y="25444"/>
                </a:lnTo>
                <a:lnTo>
                  <a:pt x="6785" y="23592"/>
                </a:lnTo>
                <a:lnTo>
                  <a:pt x="7381" y="21405"/>
                </a:lnTo>
                <a:lnTo>
                  <a:pt x="8731" y="19947"/>
                </a:lnTo>
                <a:lnTo>
                  <a:pt x="10583" y="18974"/>
                </a:lnTo>
                <a:lnTo>
                  <a:pt x="16134" y="16942"/>
                </a:lnTo>
                <a:lnTo>
                  <a:pt x="20281" y="15066"/>
                </a:lnTo>
                <a:lnTo>
                  <a:pt x="24950" y="12863"/>
                </a:lnTo>
                <a:lnTo>
                  <a:pt x="29016" y="11395"/>
                </a:lnTo>
                <a:lnTo>
                  <a:pt x="32679" y="10416"/>
                </a:lnTo>
                <a:lnTo>
                  <a:pt x="36074" y="9763"/>
                </a:lnTo>
                <a:lnTo>
                  <a:pt x="42385" y="6498"/>
                </a:lnTo>
                <a:lnTo>
                  <a:pt x="45402" y="4294"/>
                </a:lnTo>
                <a:lnTo>
                  <a:pt x="51294" y="1844"/>
                </a:lnTo>
                <a:lnTo>
                  <a:pt x="54198" y="1191"/>
                </a:lnTo>
                <a:lnTo>
                  <a:pt x="58040" y="756"/>
                </a:lnTo>
                <a:lnTo>
                  <a:pt x="62506" y="466"/>
                </a:lnTo>
                <a:lnTo>
                  <a:pt x="67388" y="272"/>
                </a:lnTo>
                <a:lnTo>
                  <a:pt x="77893" y="57"/>
                </a:lnTo>
                <a:lnTo>
                  <a:pt x="83361" y="0"/>
                </a:lnTo>
                <a:lnTo>
                  <a:pt x="87006" y="914"/>
                </a:lnTo>
                <a:lnTo>
                  <a:pt x="89437" y="2476"/>
                </a:lnTo>
                <a:lnTo>
                  <a:pt x="93090" y="6752"/>
                </a:lnTo>
                <a:lnTo>
                  <a:pt x="97888" y="11827"/>
                </a:lnTo>
                <a:lnTo>
                  <a:pt x="100501" y="13561"/>
                </a:lnTo>
                <a:lnTo>
                  <a:pt x="105945" y="15488"/>
                </a:lnTo>
                <a:lnTo>
                  <a:pt x="107777" y="16955"/>
                </a:lnTo>
                <a:lnTo>
                  <a:pt x="108999" y="18885"/>
                </a:lnTo>
                <a:lnTo>
                  <a:pt x="109814" y="21124"/>
                </a:lnTo>
                <a:lnTo>
                  <a:pt x="111309" y="23569"/>
                </a:lnTo>
                <a:lnTo>
                  <a:pt x="113259" y="26152"/>
                </a:lnTo>
                <a:lnTo>
                  <a:pt x="115511" y="28826"/>
                </a:lnTo>
                <a:lnTo>
                  <a:pt x="116060" y="31562"/>
                </a:lnTo>
                <a:lnTo>
                  <a:pt x="115473" y="34338"/>
                </a:lnTo>
                <a:lnTo>
                  <a:pt x="114129" y="37141"/>
                </a:lnTo>
                <a:lnTo>
                  <a:pt x="112281" y="39962"/>
                </a:lnTo>
                <a:lnTo>
                  <a:pt x="110097" y="42796"/>
                </a:lnTo>
                <a:lnTo>
                  <a:pt x="107688" y="45637"/>
                </a:lnTo>
                <a:lnTo>
                  <a:pt x="106082" y="48484"/>
                </a:lnTo>
                <a:lnTo>
                  <a:pt x="105011" y="51334"/>
                </a:lnTo>
                <a:lnTo>
                  <a:pt x="104298" y="54187"/>
                </a:lnTo>
                <a:lnTo>
                  <a:pt x="101917" y="57994"/>
                </a:lnTo>
                <a:lnTo>
                  <a:pt x="98424" y="62437"/>
                </a:lnTo>
                <a:lnTo>
                  <a:pt x="94191" y="67304"/>
                </a:lnTo>
                <a:lnTo>
                  <a:pt x="90417" y="72453"/>
                </a:lnTo>
                <a:lnTo>
                  <a:pt x="86948" y="77791"/>
                </a:lnTo>
                <a:lnTo>
                  <a:pt x="83683" y="83255"/>
                </a:lnTo>
                <a:lnTo>
                  <a:pt x="80553" y="87850"/>
                </a:lnTo>
                <a:lnTo>
                  <a:pt x="77515" y="91866"/>
                </a:lnTo>
                <a:lnTo>
                  <a:pt x="74537" y="95496"/>
                </a:lnTo>
                <a:lnTo>
                  <a:pt x="71598" y="98868"/>
                </a:lnTo>
                <a:lnTo>
                  <a:pt x="68687" y="102069"/>
                </a:lnTo>
                <a:lnTo>
                  <a:pt x="62913" y="108165"/>
                </a:lnTo>
                <a:lnTo>
                  <a:pt x="57171" y="114049"/>
                </a:lnTo>
                <a:lnTo>
                  <a:pt x="55259" y="116952"/>
                </a:lnTo>
                <a:lnTo>
                  <a:pt x="53984" y="119840"/>
                </a:lnTo>
                <a:lnTo>
                  <a:pt x="53135" y="122717"/>
                </a:lnTo>
                <a:lnTo>
                  <a:pt x="52568" y="125588"/>
                </a:lnTo>
                <a:lnTo>
                  <a:pt x="52191" y="128455"/>
                </a:lnTo>
                <a:lnTo>
                  <a:pt x="51939" y="131318"/>
                </a:lnTo>
                <a:lnTo>
                  <a:pt x="51771" y="134180"/>
                </a:lnTo>
                <a:lnTo>
                  <a:pt x="51479" y="143923"/>
                </a:lnTo>
                <a:lnTo>
                  <a:pt x="52417" y="144488"/>
                </a:lnTo>
                <a:lnTo>
                  <a:pt x="55999" y="145115"/>
                </a:lnTo>
                <a:lnTo>
                  <a:pt x="60766" y="147934"/>
                </a:lnTo>
                <a:lnTo>
                  <a:pt x="63370" y="150020"/>
                </a:lnTo>
                <a:lnTo>
                  <a:pt x="66060" y="150457"/>
                </a:lnTo>
                <a:lnTo>
                  <a:pt x="68805" y="149796"/>
                </a:lnTo>
                <a:lnTo>
                  <a:pt x="71587" y="148403"/>
                </a:lnTo>
                <a:lnTo>
                  <a:pt x="75347" y="147475"/>
                </a:lnTo>
                <a:lnTo>
                  <a:pt x="79759" y="146856"/>
                </a:lnTo>
                <a:lnTo>
                  <a:pt x="84605" y="146443"/>
                </a:lnTo>
                <a:lnTo>
                  <a:pt x="89741" y="146168"/>
                </a:lnTo>
                <a:lnTo>
                  <a:pt x="100527" y="145862"/>
                </a:lnTo>
                <a:lnTo>
                  <a:pt x="137178" y="145639"/>
                </a:lnTo>
                <a:lnTo>
                  <a:pt x="142887" y="144679"/>
                </a:lnTo>
                <a:lnTo>
                  <a:pt x="149550" y="143087"/>
                </a:lnTo>
                <a:lnTo>
                  <a:pt x="156850" y="141073"/>
                </a:lnTo>
                <a:lnTo>
                  <a:pt x="162669" y="139730"/>
                </a:lnTo>
                <a:lnTo>
                  <a:pt x="167501" y="138835"/>
                </a:lnTo>
                <a:lnTo>
                  <a:pt x="171675" y="138238"/>
                </a:lnTo>
                <a:lnTo>
                  <a:pt x="176362" y="137841"/>
                </a:lnTo>
                <a:lnTo>
                  <a:pt x="181393" y="137575"/>
                </a:lnTo>
                <a:lnTo>
                  <a:pt x="195033" y="137202"/>
                </a:lnTo>
                <a:lnTo>
                  <a:pt x="214312" y="137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6"/>
          <p:cNvSpPr/>
          <p:nvPr/>
        </p:nvSpPr>
        <p:spPr>
          <a:xfrm>
            <a:off x="2223134" y="1551622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24164" y="8572"/>
                </a:lnTo>
                <a:lnTo>
                  <a:pt x="25634" y="7620"/>
                </a:lnTo>
                <a:lnTo>
                  <a:pt x="27567" y="6033"/>
                </a:lnTo>
                <a:lnTo>
                  <a:pt x="29808" y="4022"/>
                </a:lnTo>
                <a:lnTo>
                  <a:pt x="32255" y="2681"/>
                </a:lnTo>
                <a:lnTo>
                  <a:pt x="34839" y="1788"/>
                </a:lnTo>
                <a:lnTo>
                  <a:pt x="37513" y="1192"/>
                </a:lnTo>
                <a:lnTo>
                  <a:pt x="41202" y="794"/>
                </a:lnTo>
                <a:lnTo>
                  <a:pt x="45565" y="530"/>
                </a:lnTo>
                <a:lnTo>
                  <a:pt x="54542" y="235"/>
                </a:lnTo>
                <a:lnTo>
                  <a:pt x="65903" y="7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7"/>
          <p:cNvSpPr/>
          <p:nvPr/>
        </p:nvSpPr>
        <p:spPr>
          <a:xfrm>
            <a:off x="2329638" y="1448752"/>
            <a:ext cx="13513" cy="231459"/>
          </a:xfrm>
          <a:custGeom>
            <a:avLst/>
            <a:gdLst/>
            <a:ahLst/>
            <a:cxnLst/>
            <a:rect l="0" t="0" r="0" b="0"/>
            <a:pathLst>
              <a:path w="13513" h="231459">
                <a:moveTo>
                  <a:pt x="4939" y="0"/>
                </a:moveTo>
                <a:lnTo>
                  <a:pt x="4939" y="7381"/>
                </a:lnTo>
                <a:lnTo>
                  <a:pt x="3987" y="8731"/>
                </a:lnTo>
                <a:lnTo>
                  <a:pt x="2399" y="10583"/>
                </a:lnTo>
                <a:lnTo>
                  <a:pt x="388" y="12770"/>
                </a:lnTo>
                <a:lnTo>
                  <a:pt x="0" y="16133"/>
                </a:lnTo>
                <a:lnTo>
                  <a:pt x="694" y="20281"/>
                </a:lnTo>
                <a:lnTo>
                  <a:pt x="2109" y="24950"/>
                </a:lnTo>
                <a:lnTo>
                  <a:pt x="3052" y="29016"/>
                </a:lnTo>
                <a:lnTo>
                  <a:pt x="3681" y="32679"/>
                </a:lnTo>
                <a:lnTo>
                  <a:pt x="4100" y="36074"/>
                </a:lnTo>
                <a:lnTo>
                  <a:pt x="4380" y="39289"/>
                </a:lnTo>
                <a:lnTo>
                  <a:pt x="4690" y="45402"/>
                </a:lnTo>
                <a:lnTo>
                  <a:pt x="5726" y="49318"/>
                </a:lnTo>
                <a:lnTo>
                  <a:pt x="7368" y="53834"/>
                </a:lnTo>
                <a:lnTo>
                  <a:pt x="9416" y="58749"/>
                </a:lnTo>
                <a:lnTo>
                  <a:pt x="10781" y="63931"/>
                </a:lnTo>
                <a:lnTo>
                  <a:pt x="11691" y="69291"/>
                </a:lnTo>
                <a:lnTo>
                  <a:pt x="12298" y="74769"/>
                </a:lnTo>
                <a:lnTo>
                  <a:pt x="12702" y="80326"/>
                </a:lnTo>
                <a:lnTo>
                  <a:pt x="12972" y="85936"/>
                </a:lnTo>
                <a:lnTo>
                  <a:pt x="13272" y="97249"/>
                </a:lnTo>
                <a:lnTo>
                  <a:pt x="1351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38"/>
          <p:cNvSpPr/>
          <p:nvPr/>
        </p:nvSpPr>
        <p:spPr>
          <a:xfrm>
            <a:off x="2574607" y="1448752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8468" y="0"/>
                </a:lnTo>
                <a:lnTo>
                  <a:pt x="8542" y="4551"/>
                </a:lnTo>
                <a:lnTo>
                  <a:pt x="9504" y="6844"/>
                </a:lnTo>
                <a:lnTo>
                  <a:pt x="14458" y="13669"/>
                </a:lnTo>
                <a:lnTo>
                  <a:pt x="15951" y="15600"/>
                </a:lnTo>
                <a:lnTo>
                  <a:pt x="19154" y="21539"/>
                </a:lnTo>
                <a:lnTo>
                  <a:pt x="21342" y="25789"/>
                </a:lnTo>
                <a:lnTo>
                  <a:pt x="23753" y="29575"/>
                </a:lnTo>
                <a:lnTo>
                  <a:pt x="28972" y="36322"/>
                </a:lnTo>
                <a:lnTo>
                  <a:pt x="31926" y="42496"/>
                </a:lnTo>
                <a:lnTo>
                  <a:pt x="32714" y="45475"/>
                </a:lnTo>
                <a:lnTo>
                  <a:pt x="36130" y="51326"/>
                </a:lnTo>
                <a:lnTo>
                  <a:pt x="40823" y="58054"/>
                </a:lnTo>
                <a:lnTo>
                  <a:pt x="43408" y="62515"/>
                </a:lnTo>
                <a:lnTo>
                  <a:pt x="46083" y="67394"/>
                </a:lnTo>
                <a:lnTo>
                  <a:pt x="49772" y="72552"/>
                </a:lnTo>
                <a:lnTo>
                  <a:pt x="54137" y="77896"/>
                </a:lnTo>
                <a:lnTo>
                  <a:pt x="63113" y="87960"/>
                </a:lnTo>
                <a:lnTo>
                  <a:pt x="70278" y="95608"/>
                </a:lnTo>
                <a:lnTo>
                  <a:pt x="73522" y="99934"/>
                </a:lnTo>
                <a:lnTo>
                  <a:pt x="76637" y="104723"/>
                </a:lnTo>
                <a:lnTo>
                  <a:pt x="79667" y="109820"/>
                </a:lnTo>
                <a:lnTo>
                  <a:pt x="83591" y="114171"/>
                </a:lnTo>
                <a:lnTo>
                  <a:pt x="88112" y="118024"/>
                </a:lnTo>
                <a:lnTo>
                  <a:pt x="93031" y="121545"/>
                </a:lnTo>
                <a:lnTo>
                  <a:pt x="97264" y="124845"/>
                </a:lnTo>
                <a:lnTo>
                  <a:pt x="101037" y="127998"/>
                </a:lnTo>
                <a:lnTo>
                  <a:pt x="104506" y="131052"/>
                </a:lnTo>
                <a:lnTo>
                  <a:pt x="113440" y="139525"/>
                </a:lnTo>
                <a:lnTo>
                  <a:pt x="118489" y="144452"/>
                </a:lnTo>
                <a:lnTo>
                  <a:pt x="123760" y="148689"/>
                </a:lnTo>
                <a:lnTo>
                  <a:pt x="129179" y="152466"/>
                </a:lnTo>
                <a:lnTo>
                  <a:pt x="134697" y="155936"/>
                </a:lnTo>
                <a:lnTo>
                  <a:pt x="139328" y="159203"/>
                </a:lnTo>
                <a:lnTo>
                  <a:pt x="143368" y="162333"/>
                </a:lnTo>
                <a:lnTo>
                  <a:pt x="147014" y="165372"/>
                </a:lnTo>
                <a:lnTo>
                  <a:pt x="150397" y="169303"/>
                </a:lnTo>
                <a:lnTo>
                  <a:pt x="153604" y="173829"/>
                </a:lnTo>
                <a:lnTo>
                  <a:pt x="156695" y="178751"/>
                </a:lnTo>
                <a:lnTo>
                  <a:pt x="159709" y="182032"/>
                </a:lnTo>
                <a:lnTo>
                  <a:pt x="162670" y="184220"/>
                </a:lnTo>
                <a:lnTo>
                  <a:pt x="168500" y="187603"/>
                </a:lnTo>
                <a:lnTo>
                  <a:pt x="174266" y="192282"/>
                </a:lnTo>
                <a:lnTo>
                  <a:pt x="178090" y="194863"/>
                </a:lnTo>
                <a:lnTo>
                  <a:pt x="182544" y="197536"/>
                </a:lnTo>
                <a:lnTo>
                  <a:pt x="187419" y="200271"/>
                </a:lnTo>
                <a:lnTo>
                  <a:pt x="191621" y="203046"/>
                </a:lnTo>
                <a:lnTo>
                  <a:pt x="195375" y="205849"/>
                </a:lnTo>
                <a:lnTo>
                  <a:pt x="203692" y="212641"/>
                </a:lnTo>
                <a:lnTo>
                  <a:pt x="209684" y="218368"/>
                </a:lnTo>
                <a:lnTo>
                  <a:pt x="212180" y="219874"/>
                </a:lnTo>
                <a:lnTo>
                  <a:pt x="217492" y="221547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39"/>
          <p:cNvSpPr/>
          <p:nvPr/>
        </p:nvSpPr>
        <p:spPr>
          <a:xfrm>
            <a:off x="2608897" y="146589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205740" y="4551"/>
                </a:lnTo>
                <a:lnTo>
                  <a:pt x="204787" y="5891"/>
                </a:lnTo>
                <a:lnTo>
                  <a:pt x="203200" y="6785"/>
                </a:lnTo>
                <a:lnTo>
                  <a:pt x="198359" y="8219"/>
                </a:lnTo>
                <a:lnTo>
                  <a:pt x="192970" y="13019"/>
                </a:lnTo>
                <a:lnTo>
                  <a:pt x="185340" y="20473"/>
                </a:lnTo>
                <a:lnTo>
                  <a:pt x="181663" y="23174"/>
                </a:lnTo>
                <a:lnTo>
                  <a:pt x="177306" y="25927"/>
                </a:lnTo>
                <a:lnTo>
                  <a:pt x="172497" y="28715"/>
                </a:lnTo>
                <a:lnTo>
                  <a:pt x="167385" y="32478"/>
                </a:lnTo>
                <a:lnTo>
                  <a:pt x="162073" y="36892"/>
                </a:lnTo>
                <a:lnTo>
                  <a:pt x="156626" y="41740"/>
                </a:lnTo>
                <a:lnTo>
                  <a:pt x="145494" y="52206"/>
                </a:lnTo>
                <a:lnTo>
                  <a:pt x="122825" y="74447"/>
                </a:lnTo>
                <a:lnTo>
                  <a:pt x="116173" y="80112"/>
                </a:lnTo>
                <a:lnTo>
                  <a:pt x="108882" y="85793"/>
                </a:lnTo>
                <a:lnTo>
                  <a:pt x="101163" y="91485"/>
                </a:lnTo>
                <a:lnTo>
                  <a:pt x="94112" y="97185"/>
                </a:lnTo>
                <a:lnTo>
                  <a:pt x="87506" y="102890"/>
                </a:lnTo>
                <a:lnTo>
                  <a:pt x="81197" y="108598"/>
                </a:lnTo>
                <a:lnTo>
                  <a:pt x="69108" y="120021"/>
                </a:lnTo>
                <a:lnTo>
                  <a:pt x="63217" y="125734"/>
                </a:lnTo>
                <a:lnTo>
                  <a:pt x="57385" y="130495"/>
                </a:lnTo>
                <a:lnTo>
                  <a:pt x="51591" y="134622"/>
                </a:lnTo>
                <a:lnTo>
                  <a:pt x="45824" y="138325"/>
                </a:lnTo>
                <a:lnTo>
                  <a:pt x="41027" y="141747"/>
                </a:lnTo>
                <a:lnTo>
                  <a:pt x="36876" y="144981"/>
                </a:lnTo>
                <a:lnTo>
                  <a:pt x="33157" y="148089"/>
                </a:lnTo>
                <a:lnTo>
                  <a:pt x="29725" y="152066"/>
                </a:lnTo>
                <a:lnTo>
                  <a:pt x="26484" y="156622"/>
                </a:lnTo>
                <a:lnTo>
                  <a:pt x="23371" y="161565"/>
                </a:lnTo>
                <a:lnTo>
                  <a:pt x="20343" y="164860"/>
                </a:lnTo>
                <a:lnTo>
                  <a:pt x="17372" y="167057"/>
                </a:lnTo>
                <a:lnTo>
                  <a:pt x="11531" y="170450"/>
                </a:lnTo>
                <a:lnTo>
                  <a:pt x="5760" y="175133"/>
                </a:lnTo>
                <a:lnTo>
                  <a:pt x="1707" y="178574"/>
                </a:lnTo>
                <a:lnTo>
                  <a:pt x="1138" y="180009"/>
                </a:lnTo>
                <a:lnTo>
                  <a:pt x="337" y="18562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0"/>
          <p:cNvSpPr/>
          <p:nvPr/>
        </p:nvSpPr>
        <p:spPr>
          <a:xfrm>
            <a:off x="3003232" y="150018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41463" y="8573"/>
                </a:lnTo>
                <a:lnTo>
                  <a:pt x="46692" y="7620"/>
                </a:lnTo>
                <a:lnTo>
                  <a:pt x="52083" y="6033"/>
                </a:lnTo>
                <a:lnTo>
                  <a:pt x="57582" y="4022"/>
                </a:lnTo>
                <a:lnTo>
                  <a:pt x="62201" y="2681"/>
                </a:lnTo>
                <a:lnTo>
                  <a:pt x="66232" y="1787"/>
                </a:lnTo>
                <a:lnTo>
                  <a:pt x="69872" y="1192"/>
                </a:lnTo>
                <a:lnTo>
                  <a:pt x="75156" y="794"/>
                </a:lnTo>
                <a:lnTo>
                  <a:pt x="81537" y="530"/>
                </a:lnTo>
                <a:lnTo>
                  <a:pt x="101629" y="15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41"/>
          <p:cNvSpPr/>
          <p:nvPr/>
        </p:nvSpPr>
        <p:spPr>
          <a:xfrm>
            <a:off x="3015438" y="1594485"/>
            <a:ext cx="244970" cy="17146"/>
          </a:xfrm>
          <a:custGeom>
            <a:avLst/>
            <a:gdLst/>
            <a:ahLst/>
            <a:cxnLst/>
            <a:rect l="0" t="0" r="0" b="0"/>
            <a:pathLst>
              <a:path w="244970" h="17146">
                <a:moveTo>
                  <a:pt x="4939" y="17145"/>
                </a:moveTo>
                <a:lnTo>
                  <a:pt x="0" y="17145"/>
                </a:lnTo>
                <a:lnTo>
                  <a:pt x="67638" y="17145"/>
                </a:lnTo>
                <a:lnTo>
                  <a:pt x="75313" y="16192"/>
                </a:lnTo>
                <a:lnTo>
                  <a:pt x="83288" y="14605"/>
                </a:lnTo>
                <a:lnTo>
                  <a:pt x="91461" y="12594"/>
                </a:lnTo>
                <a:lnTo>
                  <a:pt x="99768" y="11253"/>
                </a:lnTo>
                <a:lnTo>
                  <a:pt x="108163" y="10359"/>
                </a:lnTo>
                <a:lnTo>
                  <a:pt x="116618" y="9764"/>
                </a:lnTo>
                <a:lnTo>
                  <a:pt x="125111" y="9366"/>
                </a:lnTo>
                <a:lnTo>
                  <a:pt x="142169" y="8925"/>
                </a:lnTo>
                <a:lnTo>
                  <a:pt x="181609" y="8603"/>
                </a:lnTo>
                <a:lnTo>
                  <a:pt x="187489" y="7640"/>
                </a:lnTo>
                <a:lnTo>
                  <a:pt x="193314" y="6046"/>
                </a:lnTo>
                <a:lnTo>
                  <a:pt x="199102" y="4030"/>
                </a:lnTo>
                <a:lnTo>
                  <a:pt x="204866" y="2687"/>
                </a:lnTo>
                <a:lnTo>
                  <a:pt x="210614" y="1791"/>
                </a:lnTo>
                <a:lnTo>
                  <a:pt x="216351" y="1194"/>
                </a:lnTo>
                <a:lnTo>
                  <a:pt x="221128" y="796"/>
                </a:lnTo>
                <a:lnTo>
                  <a:pt x="225265" y="530"/>
                </a:lnTo>
                <a:lnTo>
                  <a:pt x="232401" y="235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42"/>
          <p:cNvSpPr/>
          <p:nvPr/>
        </p:nvSpPr>
        <p:spPr>
          <a:xfrm>
            <a:off x="3397567" y="1534477"/>
            <a:ext cx="222886" cy="17041"/>
          </a:xfrm>
          <a:custGeom>
            <a:avLst/>
            <a:gdLst/>
            <a:ahLst/>
            <a:cxnLst/>
            <a:rect l="0" t="0" r="0" b="0"/>
            <a:pathLst>
              <a:path w="222886" h="17041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4077" y="5891"/>
                </a:lnTo>
                <a:lnTo>
                  <a:pt x="28434" y="6785"/>
                </a:lnTo>
                <a:lnTo>
                  <a:pt x="33244" y="7381"/>
                </a:lnTo>
                <a:lnTo>
                  <a:pt x="37402" y="7778"/>
                </a:lnTo>
                <a:lnTo>
                  <a:pt x="41127" y="8043"/>
                </a:lnTo>
                <a:lnTo>
                  <a:pt x="44563" y="8220"/>
                </a:lnTo>
                <a:lnTo>
                  <a:pt x="53461" y="8416"/>
                </a:lnTo>
                <a:lnTo>
                  <a:pt x="74695" y="8541"/>
                </a:lnTo>
                <a:lnTo>
                  <a:pt x="80277" y="9504"/>
                </a:lnTo>
                <a:lnTo>
                  <a:pt x="85903" y="11099"/>
                </a:lnTo>
                <a:lnTo>
                  <a:pt x="91559" y="13114"/>
                </a:lnTo>
                <a:lnTo>
                  <a:pt x="97234" y="14458"/>
                </a:lnTo>
                <a:lnTo>
                  <a:pt x="102923" y="15353"/>
                </a:lnTo>
                <a:lnTo>
                  <a:pt x="108620" y="15951"/>
                </a:lnTo>
                <a:lnTo>
                  <a:pt x="115276" y="16349"/>
                </a:lnTo>
                <a:lnTo>
                  <a:pt x="130291" y="16791"/>
                </a:lnTo>
                <a:lnTo>
                  <a:pt x="150259" y="17040"/>
                </a:lnTo>
                <a:lnTo>
                  <a:pt x="156370" y="16123"/>
                </a:lnTo>
                <a:lnTo>
                  <a:pt x="162350" y="14558"/>
                </a:lnTo>
                <a:lnTo>
                  <a:pt x="168240" y="12563"/>
                </a:lnTo>
                <a:lnTo>
                  <a:pt x="174073" y="11233"/>
                </a:lnTo>
                <a:lnTo>
                  <a:pt x="179866" y="10346"/>
                </a:lnTo>
                <a:lnTo>
                  <a:pt x="185633" y="9755"/>
                </a:lnTo>
                <a:lnTo>
                  <a:pt x="191383" y="9361"/>
                </a:lnTo>
                <a:lnTo>
                  <a:pt x="197121" y="9098"/>
                </a:lnTo>
                <a:lnTo>
                  <a:pt x="211759" y="8728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43"/>
          <p:cNvSpPr/>
          <p:nvPr/>
        </p:nvSpPr>
        <p:spPr>
          <a:xfrm>
            <a:off x="3791902" y="1354455"/>
            <a:ext cx="60008" cy="308610"/>
          </a:xfrm>
          <a:custGeom>
            <a:avLst/>
            <a:gdLst/>
            <a:ahLst/>
            <a:cxnLst/>
            <a:rect l="0" t="0" r="0" b="0"/>
            <a:pathLst>
              <a:path w="60008" h="308610">
                <a:moveTo>
                  <a:pt x="0" y="0"/>
                </a:moveTo>
                <a:lnTo>
                  <a:pt x="8468" y="0"/>
                </a:lnTo>
                <a:lnTo>
                  <a:pt x="15344" y="6785"/>
                </a:lnTo>
                <a:lnTo>
                  <a:pt x="21340" y="12770"/>
                </a:lnTo>
                <a:lnTo>
                  <a:pt x="22800" y="16133"/>
                </a:lnTo>
                <a:lnTo>
                  <a:pt x="24420" y="24950"/>
                </a:lnTo>
                <a:lnTo>
                  <a:pt x="25805" y="29968"/>
                </a:lnTo>
                <a:lnTo>
                  <a:pt x="27681" y="35219"/>
                </a:lnTo>
                <a:lnTo>
                  <a:pt x="29884" y="40624"/>
                </a:lnTo>
                <a:lnTo>
                  <a:pt x="31353" y="46132"/>
                </a:lnTo>
                <a:lnTo>
                  <a:pt x="32332" y="51710"/>
                </a:lnTo>
                <a:lnTo>
                  <a:pt x="32985" y="57333"/>
                </a:lnTo>
                <a:lnTo>
                  <a:pt x="33420" y="62987"/>
                </a:lnTo>
                <a:lnTo>
                  <a:pt x="33710" y="68661"/>
                </a:lnTo>
                <a:lnTo>
                  <a:pt x="33903" y="74349"/>
                </a:lnTo>
                <a:lnTo>
                  <a:pt x="34985" y="80046"/>
                </a:lnTo>
                <a:lnTo>
                  <a:pt x="36658" y="85749"/>
                </a:lnTo>
                <a:lnTo>
                  <a:pt x="38726" y="91456"/>
                </a:lnTo>
                <a:lnTo>
                  <a:pt x="40105" y="98118"/>
                </a:lnTo>
                <a:lnTo>
                  <a:pt x="41024" y="105417"/>
                </a:lnTo>
                <a:lnTo>
                  <a:pt x="41637" y="113140"/>
                </a:lnTo>
                <a:lnTo>
                  <a:pt x="42045" y="120194"/>
                </a:lnTo>
                <a:lnTo>
                  <a:pt x="42499" y="133112"/>
                </a:lnTo>
                <a:lnTo>
                  <a:pt x="43573" y="140176"/>
                </a:lnTo>
                <a:lnTo>
                  <a:pt x="45241" y="147743"/>
                </a:lnTo>
                <a:lnTo>
                  <a:pt x="47306" y="155645"/>
                </a:lnTo>
                <a:lnTo>
                  <a:pt x="48682" y="162818"/>
                </a:lnTo>
                <a:lnTo>
                  <a:pt x="49600" y="169505"/>
                </a:lnTo>
                <a:lnTo>
                  <a:pt x="50212" y="175869"/>
                </a:lnTo>
                <a:lnTo>
                  <a:pt x="50619" y="182016"/>
                </a:lnTo>
                <a:lnTo>
                  <a:pt x="50891" y="188019"/>
                </a:lnTo>
                <a:lnTo>
                  <a:pt x="51193" y="200721"/>
                </a:lnTo>
                <a:lnTo>
                  <a:pt x="51328" y="215892"/>
                </a:lnTo>
                <a:lnTo>
                  <a:pt x="52316" y="222033"/>
                </a:lnTo>
                <a:lnTo>
                  <a:pt x="53927" y="227079"/>
                </a:lnTo>
                <a:lnTo>
                  <a:pt x="55954" y="231396"/>
                </a:lnTo>
                <a:lnTo>
                  <a:pt x="57305" y="236179"/>
                </a:lnTo>
                <a:lnTo>
                  <a:pt x="58206" y="241272"/>
                </a:lnTo>
                <a:lnTo>
                  <a:pt x="58807" y="246573"/>
                </a:lnTo>
                <a:lnTo>
                  <a:pt x="59207" y="252012"/>
                </a:lnTo>
                <a:lnTo>
                  <a:pt x="59474" y="257543"/>
                </a:lnTo>
                <a:lnTo>
                  <a:pt x="59850" y="271889"/>
                </a:lnTo>
                <a:lnTo>
                  <a:pt x="60007" y="298008"/>
                </a:lnTo>
                <a:lnTo>
                  <a:pt x="60007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4"/>
          <p:cNvSpPr/>
          <p:nvPr/>
        </p:nvSpPr>
        <p:spPr>
          <a:xfrm>
            <a:off x="1228724" y="1971719"/>
            <a:ext cx="308096" cy="308446"/>
          </a:xfrm>
          <a:custGeom>
            <a:avLst/>
            <a:gdLst/>
            <a:ahLst/>
            <a:cxnLst/>
            <a:rect l="0" t="0" r="0" b="0"/>
            <a:pathLst>
              <a:path w="308096" h="308446">
                <a:moveTo>
                  <a:pt x="0" y="68536"/>
                </a:moveTo>
                <a:lnTo>
                  <a:pt x="0" y="61154"/>
                </a:lnTo>
                <a:lnTo>
                  <a:pt x="6844" y="53355"/>
                </a:lnTo>
                <a:lnTo>
                  <a:pt x="20152" y="39843"/>
                </a:lnTo>
                <a:lnTo>
                  <a:pt x="28324" y="34193"/>
                </a:lnTo>
                <a:lnTo>
                  <a:pt x="33170" y="31353"/>
                </a:lnTo>
                <a:lnTo>
                  <a:pt x="38306" y="28507"/>
                </a:lnTo>
                <a:lnTo>
                  <a:pt x="49093" y="22805"/>
                </a:lnTo>
                <a:lnTo>
                  <a:pt x="55589" y="19951"/>
                </a:lnTo>
                <a:lnTo>
                  <a:pt x="62777" y="17096"/>
                </a:lnTo>
                <a:lnTo>
                  <a:pt x="70426" y="14240"/>
                </a:lnTo>
                <a:lnTo>
                  <a:pt x="77431" y="11383"/>
                </a:lnTo>
                <a:lnTo>
                  <a:pt x="84006" y="8527"/>
                </a:lnTo>
                <a:lnTo>
                  <a:pt x="90294" y="5670"/>
                </a:lnTo>
                <a:lnTo>
                  <a:pt x="97344" y="3765"/>
                </a:lnTo>
                <a:lnTo>
                  <a:pt x="104901" y="2495"/>
                </a:lnTo>
                <a:lnTo>
                  <a:pt x="112797" y="1649"/>
                </a:lnTo>
                <a:lnTo>
                  <a:pt x="119965" y="1084"/>
                </a:lnTo>
                <a:lnTo>
                  <a:pt x="126650" y="708"/>
                </a:lnTo>
                <a:lnTo>
                  <a:pt x="139157" y="290"/>
                </a:lnTo>
                <a:lnTo>
                  <a:pt x="163929" y="0"/>
                </a:lnTo>
                <a:lnTo>
                  <a:pt x="167388" y="937"/>
                </a:lnTo>
                <a:lnTo>
                  <a:pt x="173773" y="4520"/>
                </a:lnTo>
                <a:lnTo>
                  <a:pt x="182722" y="11891"/>
                </a:lnTo>
                <a:lnTo>
                  <a:pt x="184680" y="14580"/>
                </a:lnTo>
                <a:lnTo>
                  <a:pt x="186855" y="20108"/>
                </a:lnTo>
                <a:lnTo>
                  <a:pt x="187822" y="28280"/>
                </a:lnTo>
                <a:lnTo>
                  <a:pt x="188080" y="33126"/>
                </a:lnTo>
                <a:lnTo>
                  <a:pt x="187299" y="38261"/>
                </a:lnTo>
                <a:lnTo>
                  <a:pt x="185826" y="43590"/>
                </a:lnTo>
                <a:lnTo>
                  <a:pt x="183892" y="49048"/>
                </a:lnTo>
                <a:lnTo>
                  <a:pt x="181650" y="54591"/>
                </a:lnTo>
                <a:lnTo>
                  <a:pt x="179203" y="60192"/>
                </a:lnTo>
                <a:lnTo>
                  <a:pt x="176619" y="65831"/>
                </a:lnTo>
                <a:lnTo>
                  <a:pt x="172991" y="71495"/>
                </a:lnTo>
                <a:lnTo>
                  <a:pt x="168667" y="77176"/>
                </a:lnTo>
                <a:lnTo>
                  <a:pt x="163880" y="82868"/>
                </a:lnTo>
                <a:lnTo>
                  <a:pt x="158783" y="87616"/>
                </a:lnTo>
                <a:lnTo>
                  <a:pt x="153481" y="91733"/>
                </a:lnTo>
                <a:lnTo>
                  <a:pt x="148041" y="95431"/>
                </a:lnTo>
                <a:lnTo>
                  <a:pt x="142509" y="99801"/>
                </a:lnTo>
                <a:lnTo>
                  <a:pt x="136916" y="104619"/>
                </a:lnTo>
                <a:lnTo>
                  <a:pt x="131283" y="109736"/>
                </a:lnTo>
                <a:lnTo>
                  <a:pt x="124669" y="114100"/>
                </a:lnTo>
                <a:lnTo>
                  <a:pt x="117403" y="117962"/>
                </a:lnTo>
                <a:lnTo>
                  <a:pt x="102662" y="124793"/>
                </a:lnTo>
                <a:lnTo>
                  <a:pt x="71787" y="139855"/>
                </a:lnTo>
                <a:lnTo>
                  <a:pt x="62703" y="143096"/>
                </a:lnTo>
                <a:lnTo>
                  <a:pt x="58947" y="143960"/>
                </a:lnTo>
                <a:lnTo>
                  <a:pt x="56443" y="145488"/>
                </a:lnTo>
                <a:lnTo>
                  <a:pt x="54774" y="147460"/>
                </a:lnTo>
                <a:lnTo>
                  <a:pt x="52095" y="152917"/>
                </a:lnTo>
                <a:lnTo>
                  <a:pt x="51875" y="152412"/>
                </a:lnTo>
                <a:lnTo>
                  <a:pt x="51631" y="149312"/>
                </a:lnTo>
                <a:lnTo>
                  <a:pt x="52518" y="147151"/>
                </a:lnTo>
                <a:lnTo>
                  <a:pt x="58834" y="138625"/>
                </a:lnTo>
                <a:lnTo>
                  <a:pt x="64566" y="135247"/>
                </a:lnTo>
                <a:lnTo>
                  <a:pt x="73464" y="130570"/>
                </a:lnTo>
                <a:lnTo>
                  <a:pt x="83768" y="125316"/>
                </a:lnTo>
                <a:lnTo>
                  <a:pt x="90136" y="122582"/>
                </a:lnTo>
                <a:lnTo>
                  <a:pt x="97238" y="119807"/>
                </a:lnTo>
                <a:lnTo>
                  <a:pt x="104831" y="117004"/>
                </a:lnTo>
                <a:lnTo>
                  <a:pt x="111797" y="115135"/>
                </a:lnTo>
                <a:lnTo>
                  <a:pt x="118347" y="113889"/>
                </a:lnTo>
                <a:lnTo>
                  <a:pt x="124618" y="113059"/>
                </a:lnTo>
                <a:lnTo>
                  <a:pt x="131656" y="112505"/>
                </a:lnTo>
                <a:lnTo>
                  <a:pt x="139206" y="112136"/>
                </a:lnTo>
                <a:lnTo>
                  <a:pt x="154262" y="111726"/>
                </a:lnTo>
                <a:lnTo>
                  <a:pt x="189907" y="111441"/>
                </a:lnTo>
                <a:lnTo>
                  <a:pt x="232765" y="111402"/>
                </a:lnTo>
                <a:lnTo>
                  <a:pt x="239949" y="112353"/>
                </a:lnTo>
                <a:lnTo>
                  <a:pt x="246644" y="113940"/>
                </a:lnTo>
                <a:lnTo>
                  <a:pt x="253012" y="115950"/>
                </a:lnTo>
                <a:lnTo>
                  <a:pt x="259162" y="118243"/>
                </a:lnTo>
                <a:lnTo>
                  <a:pt x="265167" y="120724"/>
                </a:lnTo>
                <a:lnTo>
                  <a:pt x="271076" y="123330"/>
                </a:lnTo>
                <a:lnTo>
                  <a:pt x="275968" y="126973"/>
                </a:lnTo>
                <a:lnTo>
                  <a:pt x="283942" y="136100"/>
                </a:lnTo>
                <a:lnTo>
                  <a:pt x="290662" y="143967"/>
                </a:lnTo>
                <a:lnTo>
                  <a:pt x="296823" y="151590"/>
                </a:lnTo>
                <a:lnTo>
                  <a:pt x="299800" y="156291"/>
                </a:lnTo>
                <a:lnTo>
                  <a:pt x="304695" y="165640"/>
                </a:lnTo>
                <a:lnTo>
                  <a:pt x="306870" y="172971"/>
                </a:lnTo>
                <a:lnTo>
                  <a:pt x="307837" y="181944"/>
                </a:lnTo>
                <a:lnTo>
                  <a:pt x="308095" y="187004"/>
                </a:lnTo>
                <a:lnTo>
                  <a:pt x="307314" y="192282"/>
                </a:lnTo>
                <a:lnTo>
                  <a:pt x="305841" y="197705"/>
                </a:lnTo>
                <a:lnTo>
                  <a:pt x="303907" y="203226"/>
                </a:lnTo>
                <a:lnTo>
                  <a:pt x="301665" y="208812"/>
                </a:lnTo>
                <a:lnTo>
                  <a:pt x="299218" y="214441"/>
                </a:lnTo>
                <a:lnTo>
                  <a:pt x="296634" y="220098"/>
                </a:lnTo>
                <a:lnTo>
                  <a:pt x="291222" y="228924"/>
                </a:lnTo>
                <a:lnTo>
                  <a:pt x="284690" y="236974"/>
                </a:lnTo>
                <a:lnTo>
                  <a:pt x="280281" y="241788"/>
                </a:lnTo>
                <a:lnTo>
                  <a:pt x="267514" y="255125"/>
                </a:lnTo>
                <a:lnTo>
                  <a:pt x="264068" y="258651"/>
                </a:lnTo>
                <a:lnTo>
                  <a:pt x="258913" y="261954"/>
                </a:lnTo>
                <a:lnTo>
                  <a:pt x="252619" y="265109"/>
                </a:lnTo>
                <a:lnTo>
                  <a:pt x="245565" y="268164"/>
                </a:lnTo>
                <a:lnTo>
                  <a:pt x="238958" y="272107"/>
                </a:lnTo>
                <a:lnTo>
                  <a:pt x="232648" y="276639"/>
                </a:lnTo>
                <a:lnTo>
                  <a:pt x="226536" y="281566"/>
                </a:lnTo>
                <a:lnTo>
                  <a:pt x="219604" y="285804"/>
                </a:lnTo>
                <a:lnTo>
                  <a:pt x="212126" y="289581"/>
                </a:lnTo>
                <a:lnTo>
                  <a:pt x="204282" y="293052"/>
                </a:lnTo>
                <a:lnTo>
                  <a:pt x="196196" y="295365"/>
                </a:lnTo>
                <a:lnTo>
                  <a:pt x="187947" y="296908"/>
                </a:lnTo>
                <a:lnTo>
                  <a:pt x="179591" y="297936"/>
                </a:lnTo>
                <a:lnTo>
                  <a:pt x="172115" y="299574"/>
                </a:lnTo>
                <a:lnTo>
                  <a:pt x="165226" y="301619"/>
                </a:lnTo>
                <a:lnTo>
                  <a:pt x="158728" y="303934"/>
                </a:lnTo>
                <a:lnTo>
                  <a:pt x="151539" y="305478"/>
                </a:lnTo>
                <a:lnTo>
                  <a:pt x="143889" y="306508"/>
                </a:lnTo>
                <a:lnTo>
                  <a:pt x="135931" y="307193"/>
                </a:lnTo>
                <a:lnTo>
                  <a:pt x="128721" y="307651"/>
                </a:lnTo>
                <a:lnTo>
                  <a:pt x="115629" y="308159"/>
                </a:lnTo>
                <a:lnTo>
                  <a:pt x="102100" y="308445"/>
                </a:lnTo>
                <a:lnTo>
                  <a:pt x="98547" y="307533"/>
                </a:lnTo>
                <a:lnTo>
                  <a:pt x="89948" y="302650"/>
                </a:lnTo>
                <a:lnTo>
                  <a:pt x="87602" y="301174"/>
                </a:lnTo>
                <a:lnTo>
                  <a:pt x="86976" y="299828"/>
                </a:lnTo>
                <a:lnTo>
                  <a:pt x="86096" y="293383"/>
                </a:lnTo>
                <a:lnTo>
                  <a:pt x="85774" y="284423"/>
                </a:lnTo>
                <a:lnTo>
                  <a:pt x="85725" y="2742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45"/>
          <p:cNvSpPr/>
          <p:nvPr/>
        </p:nvSpPr>
        <p:spPr>
          <a:xfrm>
            <a:off x="1657350" y="2031682"/>
            <a:ext cx="222885" cy="222886"/>
          </a:xfrm>
          <a:custGeom>
            <a:avLst/>
            <a:gdLst/>
            <a:ahLst/>
            <a:cxnLst/>
            <a:rect l="0" t="0" r="0" b="0"/>
            <a:pathLst>
              <a:path w="222885" h="222886">
                <a:moveTo>
                  <a:pt x="0" y="0"/>
                </a:moveTo>
                <a:lnTo>
                  <a:pt x="20151" y="0"/>
                </a:lnTo>
                <a:lnTo>
                  <a:pt x="22006" y="953"/>
                </a:lnTo>
                <a:lnTo>
                  <a:pt x="23243" y="2540"/>
                </a:lnTo>
                <a:lnTo>
                  <a:pt x="24068" y="4551"/>
                </a:lnTo>
                <a:lnTo>
                  <a:pt x="27524" y="9325"/>
                </a:lnTo>
                <a:lnTo>
                  <a:pt x="32235" y="15575"/>
                </a:lnTo>
                <a:lnTo>
                  <a:pt x="34825" y="19908"/>
                </a:lnTo>
                <a:lnTo>
                  <a:pt x="37504" y="24702"/>
                </a:lnTo>
                <a:lnTo>
                  <a:pt x="40242" y="28851"/>
                </a:lnTo>
                <a:lnTo>
                  <a:pt x="43021" y="32569"/>
                </a:lnTo>
                <a:lnTo>
                  <a:pt x="48647" y="39240"/>
                </a:lnTo>
                <a:lnTo>
                  <a:pt x="54323" y="45380"/>
                </a:lnTo>
                <a:lnTo>
                  <a:pt x="67425" y="58743"/>
                </a:lnTo>
                <a:lnTo>
                  <a:pt x="71620" y="63927"/>
                </a:lnTo>
                <a:lnTo>
                  <a:pt x="75369" y="69288"/>
                </a:lnTo>
                <a:lnTo>
                  <a:pt x="78821" y="74767"/>
                </a:lnTo>
                <a:lnTo>
                  <a:pt x="83027" y="80325"/>
                </a:lnTo>
                <a:lnTo>
                  <a:pt x="87736" y="85935"/>
                </a:lnTo>
                <a:lnTo>
                  <a:pt x="92781" y="91580"/>
                </a:lnTo>
                <a:lnTo>
                  <a:pt x="98048" y="96296"/>
                </a:lnTo>
                <a:lnTo>
                  <a:pt x="103466" y="100392"/>
                </a:lnTo>
                <a:lnTo>
                  <a:pt x="108982" y="104076"/>
                </a:lnTo>
                <a:lnTo>
                  <a:pt x="114564" y="108436"/>
                </a:lnTo>
                <a:lnTo>
                  <a:pt x="120191" y="113248"/>
                </a:lnTo>
                <a:lnTo>
                  <a:pt x="125847" y="118361"/>
                </a:lnTo>
                <a:lnTo>
                  <a:pt x="131523" y="122723"/>
                </a:lnTo>
                <a:lnTo>
                  <a:pt x="137212" y="126583"/>
                </a:lnTo>
                <a:lnTo>
                  <a:pt x="142909" y="130108"/>
                </a:lnTo>
                <a:lnTo>
                  <a:pt x="147660" y="134364"/>
                </a:lnTo>
                <a:lnTo>
                  <a:pt x="151780" y="139106"/>
                </a:lnTo>
                <a:lnTo>
                  <a:pt x="155479" y="144172"/>
                </a:lnTo>
                <a:lnTo>
                  <a:pt x="158898" y="148502"/>
                </a:lnTo>
                <a:lnTo>
                  <a:pt x="162129" y="152342"/>
                </a:lnTo>
                <a:lnTo>
                  <a:pt x="165236" y="155854"/>
                </a:lnTo>
                <a:lnTo>
                  <a:pt x="169212" y="159148"/>
                </a:lnTo>
                <a:lnTo>
                  <a:pt x="173768" y="162296"/>
                </a:lnTo>
                <a:lnTo>
                  <a:pt x="178710" y="165347"/>
                </a:lnTo>
                <a:lnTo>
                  <a:pt x="182958" y="168334"/>
                </a:lnTo>
                <a:lnTo>
                  <a:pt x="186741" y="171278"/>
                </a:lnTo>
                <a:lnTo>
                  <a:pt x="193486" y="177088"/>
                </a:lnTo>
                <a:lnTo>
                  <a:pt x="199658" y="182846"/>
                </a:lnTo>
                <a:lnTo>
                  <a:pt x="201685" y="185715"/>
                </a:lnTo>
                <a:lnTo>
                  <a:pt x="203938" y="191442"/>
                </a:lnTo>
                <a:lnTo>
                  <a:pt x="207479" y="197163"/>
                </a:lnTo>
                <a:lnTo>
                  <a:pt x="209756" y="200022"/>
                </a:lnTo>
                <a:lnTo>
                  <a:pt x="211275" y="202881"/>
                </a:lnTo>
                <a:lnTo>
                  <a:pt x="212962" y="208597"/>
                </a:lnTo>
                <a:lnTo>
                  <a:pt x="213912" y="212619"/>
                </a:lnTo>
                <a:lnTo>
                  <a:pt x="214998" y="213183"/>
                </a:lnTo>
                <a:lnTo>
                  <a:pt x="221658" y="214164"/>
                </a:lnTo>
                <a:lnTo>
                  <a:pt x="222067" y="215166"/>
                </a:lnTo>
                <a:lnTo>
                  <a:pt x="222339" y="216787"/>
                </a:lnTo>
                <a:lnTo>
                  <a:pt x="22288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6"/>
          <p:cNvSpPr/>
          <p:nvPr/>
        </p:nvSpPr>
        <p:spPr>
          <a:xfrm>
            <a:off x="1725929" y="2065972"/>
            <a:ext cx="154306" cy="197168"/>
          </a:xfrm>
          <a:custGeom>
            <a:avLst/>
            <a:gdLst/>
            <a:ahLst/>
            <a:cxnLst/>
            <a:rect l="0" t="0" r="0" b="0"/>
            <a:pathLst>
              <a:path w="154306" h="197168">
                <a:moveTo>
                  <a:pt x="154305" y="0"/>
                </a:moveTo>
                <a:lnTo>
                  <a:pt x="146925" y="0"/>
                </a:lnTo>
                <a:lnTo>
                  <a:pt x="146528" y="953"/>
                </a:lnTo>
                <a:lnTo>
                  <a:pt x="146086" y="4551"/>
                </a:lnTo>
                <a:lnTo>
                  <a:pt x="145016" y="6844"/>
                </a:lnTo>
                <a:lnTo>
                  <a:pt x="141287" y="11932"/>
                </a:lnTo>
                <a:lnTo>
                  <a:pt x="138959" y="15575"/>
                </a:lnTo>
                <a:lnTo>
                  <a:pt x="136454" y="19908"/>
                </a:lnTo>
                <a:lnTo>
                  <a:pt x="133832" y="24702"/>
                </a:lnTo>
                <a:lnTo>
                  <a:pt x="132084" y="28851"/>
                </a:lnTo>
                <a:lnTo>
                  <a:pt x="130919" y="32569"/>
                </a:lnTo>
                <a:lnTo>
                  <a:pt x="130142" y="36000"/>
                </a:lnTo>
                <a:lnTo>
                  <a:pt x="127719" y="40193"/>
                </a:lnTo>
                <a:lnTo>
                  <a:pt x="124199" y="44892"/>
                </a:lnTo>
                <a:lnTo>
                  <a:pt x="119947" y="49931"/>
                </a:lnTo>
                <a:lnTo>
                  <a:pt x="116160" y="55195"/>
                </a:lnTo>
                <a:lnTo>
                  <a:pt x="112682" y="60609"/>
                </a:lnTo>
                <a:lnTo>
                  <a:pt x="109412" y="66124"/>
                </a:lnTo>
                <a:lnTo>
                  <a:pt x="106279" y="71705"/>
                </a:lnTo>
                <a:lnTo>
                  <a:pt x="100258" y="82986"/>
                </a:lnTo>
                <a:lnTo>
                  <a:pt x="96366" y="88662"/>
                </a:lnTo>
                <a:lnTo>
                  <a:pt x="91867" y="94350"/>
                </a:lnTo>
                <a:lnTo>
                  <a:pt x="86962" y="100048"/>
                </a:lnTo>
                <a:lnTo>
                  <a:pt x="81787" y="105751"/>
                </a:lnTo>
                <a:lnTo>
                  <a:pt x="70958" y="117168"/>
                </a:lnTo>
                <a:lnTo>
                  <a:pt x="66355" y="122879"/>
                </a:lnTo>
                <a:lnTo>
                  <a:pt x="62334" y="128592"/>
                </a:lnTo>
                <a:lnTo>
                  <a:pt x="58701" y="134306"/>
                </a:lnTo>
                <a:lnTo>
                  <a:pt x="54374" y="139067"/>
                </a:lnTo>
                <a:lnTo>
                  <a:pt x="49585" y="143194"/>
                </a:lnTo>
                <a:lnTo>
                  <a:pt x="44487" y="146897"/>
                </a:lnTo>
                <a:lnTo>
                  <a:pt x="40135" y="151272"/>
                </a:lnTo>
                <a:lnTo>
                  <a:pt x="36282" y="156093"/>
                </a:lnTo>
                <a:lnTo>
                  <a:pt x="32761" y="161212"/>
                </a:lnTo>
                <a:lnTo>
                  <a:pt x="29460" y="165577"/>
                </a:lnTo>
                <a:lnTo>
                  <a:pt x="26308" y="169440"/>
                </a:lnTo>
                <a:lnTo>
                  <a:pt x="23254" y="172967"/>
                </a:lnTo>
                <a:lnTo>
                  <a:pt x="20265" y="175319"/>
                </a:lnTo>
                <a:lnTo>
                  <a:pt x="17320" y="176887"/>
                </a:lnTo>
                <a:lnTo>
                  <a:pt x="14405" y="177932"/>
                </a:lnTo>
                <a:lnTo>
                  <a:pt x="12461" y="179582"/>
                </a:lnTo>
                <a:lnTo>
                  <a:pt x="11165" y="181634"/>
                </a:lnTo>
                <a:lnTo>
                  <a:pt x="10301" y="183954"/>
                </a:lnTo>
                <a:lnTo>
                  <a:pt x="8773" y="185501"/>
                </a:lnTo>
                <a:lnTo>
                  <a:pt x="6801" y="186532"/>
                </a:lnTo>
                <a:lnTo>
                  <a:pt x="4534" y="187220"/>
                </a:lnTo>
                <a:lnTo>
                  <a:pt x="3023" y="188631"/>
                </a:lnTo>
                <a:lnTo>
                  <a:pt x="2015" y="19052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47"/>
          <p:cNvSpPr/>
          <p:nvPr/>
        </p:nvSpPr>
        <p:spPr>
          <a:xfrm>
            <a:off x="1965959" y="1928844"/>
            <a:ext cx="248604" cy="171305"/>
          </a:xfrm>
          <a:custGeom>
            <a:avLst/>
            <a:gdLst/>
            <a:ahLst/>
            <a:cxnLst/>
            <a:rect l="0" t="0" r="0" b="0"/>
            <a:pathLst>
              <a:path w="248604" h="171305">
                <a:moveTo>
                  <a:pt x="0" y="25686"/>
                </a:moveTo>
                <a:lnTo>
                  <a:pt x="4551" y="21135"/>
                </a:lnTo>
                <a:lnTo>
                  <a:pt x="11866" y="16361"/>
                </a:lnTo>
                <a:lnTo>
                  <a:pt x="16483" y="13754"/>
                </a:lnTo>
                <a:lnTo>
                  <a:pt x="24154" y="10857"/>
                </a:lnTo>
                <a:lnTo>
                  <a:pt x="30738" y="9570"/>
                </a:lnTo>
                <a:lnTo>
                  <a:pt x="36839" y="8998"/>
                </a:lnTo>
                <a:lnTo>
                  <a:pt x="40752" y="7893"/>
                </a:lnTo>
                <a:lnTo>
                  <a:pt x="45266" y="6204"/>
                </a:lnTo>
                <a:lnTo>
                  <a:pt x="50180" y="4125"/>
                </a:lnTo>
                <a:lnTo>
                  <a:pt x="55361" y="2740"/>
                </a:lnTo>
                <a:lnTo>
                  <a:pt x="60720" y="1816"/>
                </a:lnTo>
                <a:lnTo>
                  <a:pt x="66197" y="1200"/>
                </a:lnTo>
                <a:lnTo>
                  <a:pt x="70802" y="789"/>
                </a:lnTo>
                <a:lnTo>
                  <a:pt x="78458" y="333"/>
                </a:lnTo>
                <a:lnTo>
                  <a:pt x="87575" y="130"/>
                </a:lnTo>
                <a:lnTo>
                  <a:pt x="104400" y="0"/>
                </a:lnTo>
                <a:lnTo>
                  <a:pt x="107700" y="942"/>
                </a:lnTo>
                <a:lnTo>
                  <a:pt x="113907" y="4528"/>
                </a:lnTo>
                <a:lnTo>
                  <a:pt x="119841" y="6757"/>
                </a:lnTo>
                <a:lnTo>
                  <a:pt x="122756" y="7352"/>
                </a:lnTo>
                <a:lnTo>
                  <a:pt x="128536" y="10552"/>
                </a:lnTo>
                <a:lnTo>
                  <a:pt x="134280" y="15150"/>
                </a:lnTo>
                <a:lnTo>
                  <a:pt x="140008" y="20368"/>
                </a:lnTo>
                <a:lnTo>
                  <a:pt x="141916" y="24045"/>
                </a:lnTo>
                <a:lnTo>
                  <a:pt x="143189" y="28402"/>
                </a:lnTo>
                <a:lnTo>
                  <a:pt x="144037" y="33212"/>
                </a:lnTo>
                <a:lnTo>
                  <a:pt x="144602" y="37370"/>
                </a:lnTo>
                <a:lnTo>
                  <a:pt x="144979" y="41096"/>
                </a:lnTo>
                <a:lnTo>
                  <a:pt x="145230" y="44531"/>
                </a:lnTo>
                <a:lnTo>
                  <a:pt x="145398" y="47774"/>
                </a:lnTo>
                <a:lnTo>
                  <a:pt x="145584" y="53918"/>
                </a:lnTo>
                <a:lnTo>
                  <a:pt x="145689" y="62731"/>
                </a:lnTo>
                <a:lnTo>
                  <a:pt x="144751" y="65623"/>
                </a:lnTo>
                <a:lnTo>
                  <a:pt x="143173" y="68503"/>
                </a:lnTo>
                <a:lnTo>
                  <a:pt x="141169" y="71375"/>
                </a:lnTo>
                <a:lnTo>
                  <a:pt x="139833" y="75195"/>
                </a:lnTo>
                <a:lnTo>
                  <a:pt x="138942" y="79647"/>
                </a:lnTo>
                <a:lnTo>
                  <a:pt x="138348" y="84520"/>
                </a:lnTo>
                <a:lnTo>
                  <a:pt x="137952" y="88721"/>
                </a:lnTo>
                <a:lnTo>
                  <a:pt x="137688" y="92474"/>
                </a:lnTo>
                <a:lnTo>
                  <a:pt x="137512" y="95929"/>
                </a:lnTo>
                <a:lnTo>
                  <a:pt x="136443" y="99184"/>
                </a:lnTo>
                <a:lnTo>
                  <a:pt x="134777" y="102307"/>
                </a:lnTo>
                <a:lnTo>
                  <a:pt x="132714" y="105342"/>
                </a:lnTo>
                <a:lnTo>
                  <a:pt x="130386" y="108317"/>
                </a:lnTo>
                <a:lnTo>
                  <a:pt x="127882" y="111253"/>
                </a:lnTo>
                <a:lnTo>
                  <a:pt x="125260" y="114163"/>
                </a:lnTo>
                <a:lnTo>
                  <a:pt x="119806" y="119936"/>
                </a:lnTo>
                <a:lnTo>
                  <a:pt x="117018" y="122810"/>
                </a:lnTo>
                <a:lnTo>
                  <a:pt x="115160" y="125677"/>
                </a:lnTo>
                <a:lnTo>
                  <a:pt x="113921" y="128542"/>
                </a:lnTo>
                <a:lnTo>
                  <a:pt x="113095" y="131404"/>
                </a:lnTo>
                <a:lnTo>
                  <a:pt x="111592" y="133312"/>
                </a:lnTo>
                <a:lnTo>
                  <a:pt x="109637" y="134584"/>
                </a:lnTo>
                <a:lnTo>
                  <a:pt x="107382" y="135432"/>
                </a:lnTo>
                <a:lnTo>
                  <a:pt x="105878" y="136950"/>
                </a:lnTo>
                <a:lnTo>
                  <a:pt x="104875" y="138914"/>
                </a:lnTo>
                <a:lnTo>
                  <a:pt x="104207" y="141176"/>
                </a:lnTo>
                <a:lnTo>
                  <a:pt x="100925" y="146230"/>
                </a:lnTo>
                <a:lnTo>
                  <a:pt x="94686" y="153802"/>
                </a:lnTo>
                <a:lnTo>
                  <a:pt x="94413" y="158684"/>
                </a:lnTo>
                <a:lnTo>
                  <a:pt x="95327" y="160071"/>
                </a:lnTo>
                <a:lnTo>
                  <a:pt x="96889" y="160996"/>
                </a:lnTo>
                <a:lnTo>
                  <a:pt x="98883" y="161613"/>
                </a:lnTo>
                <a:lnTo>
                  <a:pt x="100212" y="162976"/>
                </a:lnTo>
                <a:lnTo>
                  <a:pt x="101098" y="164838"/>
                </a:lnTo>
                <a:lnTo>
                  <a:pt x="101689" y="167031"/>
                </a:lnTo>
                <a:lnTo>
                  <a:pt x="103035" y="168493"/>
                </a:lnTo>
                <a:lnTo>
                  <a:pt x="104885" y="169468"/>
                </a:lnTo>
                <a:lnTo>
                  <a:pt x="109481" y="170551"/>
                </a:lnTo>
                <a:lnTo>
                  <a:pt x="114699" y="171033"/>
                </a:lnTo>
                <a:lnTo>
                  <a:pt x="120193" y="171247"/>
                </a:lnTo>
                <a:lnTo>
                  <a:pt x="122991" y="171304"/>
                </a:lnTo>
                <a:lnTo>
                  <a:pt x="126762" y="170390"/>
                </a:lnTo>
                <a:lnTo>
                  <a:pt x="131181" y="168827"/>
                </a:lnTo>
                <a:lnTo>
                  <a:pt x="136031" y="166833"/>
                </a:lnTo>
                <a:lnTo>
                  <a:pt x="140218" y="165504"/>
                </a:lnTo>
                <a:lnTo>
                  <a:pt x="147409" y="164027"/>
                </a:lnTo>
                <a:lnTo>
                  <a:pt x="151613" y="163633"/>
                </a:lnTo>
                <a:lnTo>
                  <a:pt x="156321" y="163371"/>
                </a:lnTo>
                <a:lnTo>
                  <a:pt x="161364" y="163196"/>
                </a:lnTo>
                <a:lnTo>
                  <a:pt x="166631" y="162126"/>
                </a:lnTo>
                <a:lnTo>
                  <a:pt x="172047" y="160461"/>
                </a:lnTo>
                <a:lnTo>
                  <a:pt x="177564" y="158398"/>
                </a:lnTo>
                <a:lnTo>
                  <a:pt x="183146" y="157023"/>
                </a:lnTo>
                <a:lnTo>
                  <a:pt x="188773" y="156107"/>
                </a:lnTo>
                <a:lnTo>
                  <a:pt x="194428" y="155495"/>
                </a:lnTo>
                <a:lnTo>
                  <a:pt x="201056" y="155088"/>
                </a:lnTo>
                <a:lnTo>
                  <a:pt x="216041" y="154635"/>
                </a:lnTo>
                <a:lnTo>
                  <a:pt x="238753" y="154321"/>
                </a:lnTo>
                <a:lnTo>
                  <a:pt x="248603" y="1542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48"/>
          <p:cNvSpPr/>
          <p:nvPr/>
        </p:nvSpPr>
        <p:spPr>
          <a:xfrm>
            <a:off x="2428980" y="2032873"/>
            <a:ext cx="25613" cy="238840"/>
          </a:xfrm>
          <a:custGeom>
            <a:avLst/>
            <a:gdLst/>
            <a:ahLst/>
            <a:cxnLst/>
            <a:rect l="0" t="0" r="0" b="0"/>
            <a:pathLst>
              <a:path w="25613" h="238840">
                <a:moveTo>
                  <a:pt x="8467" y="7382"/>
                </a:moveTo>
                <a:lnTo>
                  <a:pt x="8467" y="0"/>
                </a:lnTo>
                <a:lnTo>
                  <a:pt x="8467" y="7060"/>
                </a:lnTo>
                <a:lnTo>
                  <a:pt x="9420" y="8119"/>
                </a:lnTo>
                <a:lnTo>
                  <a:pt x="13018" y="11837"/>
                </a:lnTo>
                <a:lnTo>
                  <a:pt x="14358" y="14162"/>
                </a:lnTo>
                <a:lnTo>
                  <a:pt x="15252" y="16664"/>
                </a:lnTo>
                <a:lnTo>
                  <a:pt x="15848" y="19285"/>
                </a:lnTo>
                <a:lnTo>
                  <a:pt x="16510" y="24737"/>
                </a:lnTo>
                <a:lnTo>
                  <a:pt x="16686" y="27524"/>
                </a:lnTo>
                <a:lnTo>
                  <a:pt x="15852" y="30335"/>
                </a:lnTo>
                <a:lnTo>
                  <a:pt x="14342" y="33161"/>
                </a:lnTo>
                <a:lnTo>
                  <a:pt x="12384" y="35998"/>
                </a:lnTo>
                <a:lnTo>
                  <a:pt x="11078" y="39794"/>
                </a:lnTo>
                <a:lnTo>
                  <a:pt x="10208" y="44230"/>
                </a:lnTo>
                <a:lnTo>
                  <a:pt x="9628" y="49092"/>
                </a:lnTo>
                <a:lnTo>
                  <a:pt x="9241" y="54239"/>
                </a:lnTo>
                <a:lnTo>
                  <a:pt x="8983" y="59575"/>
                </a:lnTo>
                <a:lnTo>
                  <a:pt x="8696" y="70583"/>
                </a:lnTo>
                <a:lnTo>
                  <a:pt x="8569" y="81826"/>
                </a:lnTo>
                <a:lnTo>
                  <a:pt x="7582" y="87491"/>
                </a:lnTo>
                <a:lnTo>
                  <a:pt x="5972" y="93173"/>
                </a:lnTo>
                <a:lnTo>
                  <a:pt x="3946" y="98866"/>
                </a:lnTo>
                <a:lnTo>
                  <a:pt x="2595" y="105519"/>
                </a:lnTo>
                <a:lnTo>
                  <a:pt x="1695" y="112811"/>
                </a:lnTo>
                <a:lnTo>
                  <a:pt x="1095" y="120530"/>
                </a:lnTo>
                <a:lnTo>
                  <a:pt x="695" y="127582"/>
                </a:lnTo>
                <a:lnTo>
                  <a:pt x="250" y="140496"/>
                </a:lnTo>
                <a:lnTo>
                  <a:pt x="0" y="158477"/>
                </a:lnTo>
                <a:lnTo>
                  <a:pt x="917" y="163357"/>
                </a:lnTo>
                <a:lnTo>
                  <a:pt x="2481" y="167563"/>
                </a:lnTo>
                <a:lnTo>
                  <a:pt x="4477" y="171319"/>
                </a:lnTo>
                <a:lnTo>
                  <a:pt x="5807" y="175728"/>
                </a:lnTo>
                <a:lnTo>
                  <a:pt x="6694" y="180573"/>
                </a:lnTo>
                <a:lnTo>
                  <a:pt x="7284" y="185707"/>
                </a:lnTo>
                <a:lnTo>
                  <a:pt x="7679" y="190083"/>
                </a:lnTo>
                <a:lnTo>
                  <a:pt x="8117" y="197485"/>
                </a:lnTo>
                <a:lnTo>
                  <a:pt x="9186" y="201745"/>
                </a:lnTo>
                <a:lnTo>
                  <a:pt x="10851" y="206489"/>
                </a:lnTo>
                <a:lnTo>
                  <a:pt x="15817" y="218691"/>
                </a:lnTo>
                <a:lnTo>
                  <a:pt x="17177" y="220644"/>
                </a:lnTo>
                <a:lnTo>
                  <a:pt x="19036" y="222899"/>
                </a:lnTo>
                <a:lnTo>
                  <a:pt x="21228" y="225355"/>
                </a:lnTo>
                <a:lnTo>
                  <a:pt x="22689" y="227945"/>
                </a:lnTo>
                <a:lnTo>
                  <a:pt x="23663" y="230624"/>
                </a:lnTo>
                <a:lnTo>
                  <a:pt x="25612" y="238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49"/>
          <p:cNvSpPr/>
          <p:nvPr/>
        </p:nvSpPr>
        <p:spPr>
          <a:xfrm>
            <a:off x="2300287" y="2143125"/>
            <a:ext cx="205741" cy="42863"/>
          </a:xfrm>
          <a:custGeom>
            <a:avLst/>
            <a:gdLst/>
            <a:ahLst/>
            <a:cxnLst/>
            <a:rect l="0" t="0" r="0" b="0"/>
            <a:pathLst>
              <a:path w="205741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4551" y="34643"/>
                </a:lnTo>
                <a:lnTo>
                  <a:pt x="6844" y="33572"/>
                </a:lnTo>
                <a:lnTo>
                  <a:pt x="9325" y="31906"/>
                </a:lnTo>
                <a:lnTo>
                  <a:pt x="11932" y="29843"/>
                </a:lnTo>
                <a:lnTo>
                  <a:pt x="15574" y="28468"/>
                </a:lnTo>
                <a:lnTo>
                  <a:pt x="19908" y="27551"/>
                </a:lnTo>
                <a:lnTo>
                  <a:pt x="24702" y="26940"/>
                </a:lnTo>
                <a:lnTo>
                  <a:pt x="28851" y="25580"/>
                </a:lnTo>
                <a:lnTo>
                  <a:pt x="32569" y="23720"/>
                </a:lnTo>
                <a:lnTo>
                  <a:pt x="36000" y="21528"/>
                </a:lnTo>
                <a:lnTo>
                  <a:pt x="41145" y="20067"/>
                </a:lnTo>
                <a:lnTo>
                  <a:pt x="47433" y="19093"/>
                </a:lnTo>
                <a:lnTo>
                  <a:pt x="54482" y="18444"/>
                </a:lnTo>
                <a:lnTo>
                  <a:pt x="61086" y="17058"/>
                </a:lnTo>
                <a:lnTo>
                  <a:pt x="67394" y="15182"/>
                </a:lnTo>
                <a:lnTo>
                  <a:pt x="73504" y="12979"/>
                </a:lnTo>
                <a:lnTo>
                  <a:pt x="80435" y="11510"/>
                </a:lnTo>
                <a:lnTo>
                  <a:pt x="87914" y="10531"/>
                </a:lnTo>
                <a:lnTo>
                  <a:pt x="95757" y="9878"/>
                </a:lnTo>
                <a:lnTo>
                  <a:pt x="103843" y="9443"/>
                </a:lnTo>
                <a:lnTo>
                  <a:pt x="120447" y="8959"/>
                </a:lnTo>
                <a:lnTo>
                  <a:pt x="141310" y="8687"/>
                </a:lnTo>
                <a:lnTo>
                  <a:pt x="148499" y="7696"/>
                </a:lnTo>
                <a:lnTo>
                  <a:pt x="156149" y="6083"/>
                </a:lnTo>
                <a:lnTo>
                  <a:pt x="164107" y="4055"/>
                </a:lnTo>
                <a:lnTo>
                  <a:pt x="171317" y="2703"/>
                </a:lnTo>
                <a:lnTo>
                  <a:pt x="178029" y="1802"/>
                </a:lnTo>
                <a:lnTo>
                  <a:pt x="184408" y="1201"/>
                </a:lnTo>
                <a:lnTo>
                  <a:pt x="189614" y="801"/>
                </a:lnTo>
                <a:lnTo>
                  <a:pt x="194037" y="53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50"/>
          <p:cNvSpPr/>
          <p:nvPr/>
        </p:nvSpPr>
        <p:spPr>
          <a:xfrm>
            <a:off x="2660332" y="2023110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20" y="11931"/>
                </a:lnTo>
                <a:lnTo>
                  <a:pt x="9289" y="13669"/>
                </a:lnTo>
                <a:lnTo>
                  <a:pt x="10956" y="14828"/>
                </a:lnTo>
                <a:lnTo>
                  <a:pt x="13019" y="15600"/>
                </a:lnTo>
                <a:lnTo>
                  <a:pt x="14394" y="18020"/>
                </a:lnTo>
                <a:lnTo>
                  <a:pt x="15311" y="21538"/>
                </a:lnTo>
                <a:lnTo>
                  <a:pt x="15922" y="25788"/>
                </a:lnTo>
                <a:lnTo>
                  <a:pt x="18235" y="29575"/>
                </a:lnTo>
                <a:lnTo>
                  <a:pt x="21682" y="33051"/>
                </a:lnTo>
                <a:lnTo>
                  <a:pt x="25884" y="36322"/>
                </a:lnTo>
                <a:lnTo>
                  <a:pt x="29639" y="39454"/>
                </a:lnTo>
                <a:lnTo>
                  <a:pt x="33094" y="42495"/>
                </a:lnTo>
                <a:lnTo>
                  <a:pt x="36350" y="45475"/>
                </a:lnTo>
                <a:lnTo>
                  <a:pt x="39473" y="49366"/>
                </a:lnTo>
                <a:lnTo>
                  <a:pt x="42508" y="53866"/>
                </a:lnTo>
                <a:lnTo>
                  <a:pt x="45484" y="58770"/>
                </a:lnTo>
                <a:lnTo>
                  <a:pt x="49373" y="63945"/>
                </a:lnTo>
                <a:lnTo>
                  <a:pt x="53870" y="69300"/>
                </a:lnTo>
                <a:lnTo>
                  <a:pt x="58773" y="74775"/>
                </a:lnTo>
                <a:lnTo>
                  <a:pt x="62995" y="80330"/>
                </a:lnTo>
                <a:lnTo>
                  <a:pt x="66762" y="85938"/>
                </a:lnTo>
                <a:lnTo>
                  <a:pt x="70225" y="91582"/>
                </a:lnTo>
                <a:lnTo>
                  <a:pt x="75392" y="97249"/>
                </a:lnTo>
                <a:lnTo>
                  <a:pt x="81694" y="102933"/>
                </a:lnTo>
                <a:lnTo>
                  <a:pt x="88752" y="108627"/>
                </a:lnTo>
                <a:lnTo>
                  <a:pt x="94411" y="113375"/>
                </a:lnTo>
                <a:lnTo>
                  <a:pt x="99135" y="117493"/>
                </a:lnTo>
                <a:lnTo>
                  <a:pt x="103238" y="121191"/>
                </a:lnTo>
                <a:lnTo>
                  <a:pt x="112876" y="130380"/>
                </a:lnTo>
                <a:lnTo>
                  <a:pt x="118113" y="135497"/>
                </a:lnTo>
                <a:lnTo>
                  <a:pt x="123510" y="139862"/>
                </a:lnTo>
                <a:lnTo>
                  <a:pt x="129012" y="143723"/>
                </a:lnTo>
                <a:lnTo>
                  <a:pt x="134586" y="147250"/>
                </a:lnTo>
                <a:lnTo>
                  <a:pt x="139254" y="151507"/>
                </a:lnTo>
                <a:lnTo>
                  <a:pt x="143318" y="156249"/>
                </a:lnTo>
                <a:lnTo>
                  <a:pt x="146981" y="161316"/>
                </a:lnTo>
                <a:lnTo>
                  <a:pt x="151327" y="165646"/>
                </a:lnTo>
                <a:lnTo>
                  <a:pt x="156130" y="169486"/>
                </a:lnTo>
                <a:lnTo>
                  <a:pt x="161237" y="172998"/>
                </a:lnTo>
                <a:lnTo>
                  <a:pt x="166546" y="176292"/>
                </a:lnTo>
                <a:lnTo>
                  <a:pt x="171991" y="179440"/>
                </a:lnTo>
                <a:lnTo>
                  <a:pt x="177525" y="182492"/>
                </a:lnTo>
                <a:lnTo>
                  <a:pt x="182168" y="184526"/>
                </a:lnTo>
                <a:lnTo>
                  <a:pt x="186215" y="185882"/>
                </a:lnTo>
                <a:lnTo>
                  <a:pt x="189866" y="186786"/>
                </a:lnTo>
                <a:lnTo>
                  <a:pt x="196462" y="190331"/>
                </a:lnTo>
                <a:lnTo>
                  <a:pt x="203907" y="195817"/>
                </a:lnTo>
                <a:lnTo>
                  <a:pt x="209748" y="201318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51"/>
          <p:cNvSpPr/>
          <p:nvPr/>
        </p:nvSpPr>
        <p:spPr>
          <a:xfrm>
            <a:off x="2686050" y="2065972"/>
            <a:ext cx="214313" cy="171451"/>
          </a:xfrm>
          <a:custGeom>
            <a:avLst/>
            <a:gdLst/>
            <a:ahLst/>
            <a:cxnLst/>
            <a:rect l="0" t="0" r="0" b="0"/>
            <a:pathLst>
              <a:path w="214313" h="171451">
                <a:moveTo>
                  <a:pt x="214312" y="0"/>
                </a:moveTo>
                <a:lnTo>
                  <a:pt x="206092" y="0"/>
                </a:lnTo>
                <a:lnTo>
                  <a:pt x="201293" y="4551"/>
                </a:lnTo>
                <a:lnTo>
                  <a:pt x="172572" y="33170"/>
                </a:lnTo>
                <a:lnTo>
                  <a:pt x="167436" y="37353"/>
                </a:lnTo>
                <a:lnTo>
                  <a:pt x="162106" y="41095"/>
                </a:lnTo>
                <a:lnTo>
                  <a:pt x="156648" y="44542"/>
                </a:lnTo>
                <a:lnTo>
                  <a:pt x="151104" y="48744"/>
                </a:lnTo>
                <a:lnTo>
                  <a:pt x="145504" y="53451"/>
                </a:lnTo>
                <a:lnTo>
                  <a:pt x="139865" y="58494"/>
                </a:lnTo>
                <a:lnTo>
                  <a:pt x="128519" y="69177"/>
                </a:lnTo>
                <a:lnTo>
                  <a:pt x="122827" y="74693"/>
                </a:lnTo>
                <a:lnTo>
                  <a:pt x="116175" y="80276"/>
                </a:lnTo>
                <a:lnTo>
                  <a:pt x="108882" y="85902"/>
                </a:lnTo>
                <a:lnTo>
                  <a:pt x="101163" y="91558"/>
                </a:lnTo>
                <a:lnTo>
                  <a:pt x="94112" y="97234"/>
                </a:lnTo>
                <a:lnTo>
                  <a:pt x="87506" y="102922"/>
                </a:lnTo>
                <a:lnTo>
                  <a:pt x="81197" y="108620"/>
                </a:lnTo>
                <a:lnTo>
                  <a:pt x="74134" y="113371"/>
                </a:lnTo>
                <a:lnTo>
                  <a:pt x="66567" y="117491"/>
                </a:lnTo>
                <a:lnTo>
                  <a:pt x="58665" y="121190"/>
                </a:lnTo>
                <a:lnTo>
                  <a:pt x="51493" y="125561"/>
                </a:lnTo>
                <a:lnTo>
                  <a:pt x="44806" y="130380"/>
                </a:lnTo>
                <a:lnTo>
                  <a:pt x="38443" y="135497"/>
                </a:lnTo>
                <a:lnTo>
                  <a:pt x="32296" y="139861"/>
                </a:lnTo>
                <a:lnTo>
                  <a:pt x="26293" y="143724"/>
                </a:lnTo>
                <a:lnTo>
                  <a:pt x="12072" y="152215"/>
                </a:lnTo>
                <a:lnTo>
                  <a:pt x="7588" y="155916"/>
                </a:lnTo>
                <a:lnTo>
                  <a:pt x="1498" y="161503"/>
                </a:lnTo>
                <a:lnTo>
                  <a:pt x="999" y="162913"/>
                </a:lnTo>
                <a:lnTo>
                  <a:pt x="444" y="16702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52"/>
          <p:cNvSpPr/>
          <p:nvPr/>
        </p:nvSpPr>
        <p:spPr>
          <a:xfrm>
            <a:off x="3114675" y="210026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0"/>
                </a:moveTo>
                <a:lnTo>
                  <a:pt x="104574" y="0"/>
                </a:lnTo>
                <a:lnTo>
                  <a:pt x="112578" y="953"/>
                </a:lnTo>
                <a:lnTo>
                  <a:pt x="120772" y="2540"/>
                </a:lnTo>
                <a:lnTo>
                  <a:pt x="129092" y="4551"/>
                </a:lnTo>
                <a:lnTo>
                  <a:pt x="137496" y="5892"/>
                </a:lnTo>
                <a:lnTo>
                  <a:pt x="145956" y="6785"/>
                </a:lnTo>
                <a:lnTo>
                  <a:pt x="154454" y="7381"/>
                </a:lnTo>
                <a:lnTo>
                  <a:pt x="162024" y="7778"/>
                </a:lnTo>
                <a:lnTo>
                  <a:pt x="175516" y="8219"/>
                </a:lnTo>
                <a:lnTo>
                  <a:pt x="214140" y="8542"/>
                </a:lnTo>
                <a:lnTo>
                  <a:pt x="218960" y="9504"/>
                </a:lnTo>
                <a:lnTo>
                  <a:pt x="224078" y="11099"/>
                </a:lnTo>
                <a:lnTo>
                  <a:pt x="229395" y="13114"/>
                </a:lnTo>
                <a:lnTo>
                  <a:pt x="233892" y="14458"/>
                </a:lnTo>
                <a:lnTo>
                  <a:pt x="237843" y="15354"/>
                </a:lnTo>
                <a:lnTo>
                  <a:pt x="241429" y="15951"/>
                </a:lnTo>
                <a:lnTo>
                  <a:pt x="244773" y="16349"/>
                </a:lnTo>
                <a:lnTo>
                  <a:pt x="251028" y="16791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53"/>
          <p:cNvSpPr/>
          <p:nvPr/>
        </p:nvSpPr>
        <p:spPr>
          <a:xfrm>
            <a:off x="3226120" y="2023110"/>
            <a:ext cx="25715" cy="257176"/>
          </a:xfrm>
          <a:custGeom>
            <a:avLst/>
            <a:gdLst/>
            <a:ahLst/>
            <a:cxnLst/>
            <a:rect l="0" t="0" r="0" b="0"/>
            <a:pathLst>
              <a:path w="25715" h="257176">
                <a:moveTo>
                  <a:pt x="8569" y="0"/>
                </a:moveTo>
                <a:lnTo>
                  <a:pt x="8569" y="4550"/>
                </a:lnTo>
                <a:lnTo>
                  <a:pt x="7617" y="6844"/>
                </a:lnTo>
                <a:lnTo>
                  <a:pt x="6030" y="9325"/>
                </a:lnTo>
                <a:lnTo>
                  <a:pt x="4019" y="11931"/>
                </a:lnTo>
                <a:lnTo>
                  <a:pt x="2678" y="14622"/>
                </a:lnTo>
                <a:lnTo>
                  <a:pt x="1785" y="17367"/>
                </a:lnTo>
                <a:lnTo>
                  <a:pt x="1189" y="20151"/>
                </a:lnTo>
                <a:lnTo>
                  <a:pt x="791" y="23911"/>
                </a:lnTo>
                <a:lnTo>
                  <a:pt x="527" y="28323"/>
                </a:lnTo>
                <a:lnTo>
                  <a:pt x="232" y="38305"/>
                </a:lnTo>
                <a:lnTo>
                  <a:pt x="6" y="90293"/>
                </a:lnTo>
                <a:lnTo>
                  <a:pt x="0" y="108245"/>
                </a:lnTo>
                <a:lnTo>
                  <a:pt x="951" y="114073"/>
                </a:lnTo>
                <a:lnTo>
                  <a:pt x="2538" y="119864"/>
                </a:lnTo>
                <a:lnTo>
                  <a:pt x="4549" y="125629"/>
                </a:lnTo>
                <a:lnTo>
                  <a:pt x="5889" y="132330"/>
                </a:lnTo>
                <a:lnTo>
                  <a:pt x="6782" y="139655"/>
                </a:lnTo>
                <a:lnTo>
                  <a:pt x="7378" y="147396"/>
                </a:lnTo>
                <a:lnTo>
                  <a:pt x="7775" y="154461"/>
                </a:lnTo>
                <a:lnTo>
                  <a:pt x="8217" y="167392"/>
                </a:lnTo>
                <a:lnTo>
                  <a:pt x="8500" y="191215"/>
                </a:lnTo>
                <a:lnTo>
                  <a:pt x="8539" y="202777"/>
                </a:lnTo>
                <a:lnTo>
                  <a:pt x="9501" y="207574"/>
                </a:lnTo>
                <a:lnTo>
                  <a:pt x="11096" y="211725"/>
                </a:lnTo>
                <a:lnTo>
                  <a:pt x="13111" y="215445"/>
                </a:lnTo>
                <a:lnTo>
                  <a:pt x="14455" y="219830"/>
                </a:lnTo>
                <a:lnTo>
                  <a:pt x="15351" y="224658"/>
                </a:lnTo>
                <a:lnTo>
                  <a:pt x="15948" y="229782"/>
                </a:lnTo>
                <a:lnTo>
                  <a:pt x="16346" y="234150"/>
                </a:lnTo>
                <a:lnTo>
                  <a:pt x="16788" y="241544"/>
                </a:lnTo>
                <a:lnTo>
                  <a:pt x="16985" y="248005"/>
                </a:lnTo>
                <a:lnTo>
                  <a:pt x="17111" y="255363"/>
                </a:lnTo>
                <a:lnTo>
                  <a:pt x="18074" y="255967"/>
                </a:lnTo>
                <a:lnTo>
                  <a:pt x="19668" y="256370"/>
                </a:lnTo>
                <a:lnTo>
                  <a:pt x="25714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54"/>
          <p:cNvSpPr/>
          <p:nvPr/>
        </p:nvSpPr>
        <p:spPr>
          <a:xfrm>
            <a:off x="3629025" y="192881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9102"/>
                </a:lnTo>
                <a:lnTo>
                  <a:pt x="952" y="11783"/>
                </a:lnTo>
                <a:lnTo>
                  <a:pt x="2540" y="13570"/>
                </a:lnTo>
                <a:lnTo>
                  <a:pt x="4550" y="14762"/>
                </a:lnTo>
                <a:lnTo>
                  <a:pt x="6843" y="17461"/>
                </a:lnTo>
                <a:lnTo>
                  <a:pt x="9325" y="21166"/>
                </a:lnTo>
                <a:lnTo>
                  <a:pt x="11931" y="25540"/>
                </a:lnTo>
                <a:lnTo>
                  <a:pt x="13669" y="30362"/>
                </a:lnTo>
                <a:lnTo>
                  <a:pt x="14828" y="35481"/>
                </a:lnTo>
                <a:lnTo>
                  <a:pt x="15600" y="40799"/>
                </a:lnTo>
                <a:lnTo>
                  <a:pt x="17067" y="46250"/>
                </a:lnTo>
                <a:lnTo>
                  <a:pt x="18998" y="51788"/>
                </a:lnTo>
                <a:lnTo>
                  <a:pt x="21238" y="57385"/>
                </a:lnTo>
                <a:lnTo>
                  <a:pt x="22731" y="63022"/>
                </a:lnTo>
                <a:lnTo>
                  <a:pt x="23726" y="68685"/>
                </a:lnTo>
                <a:lnTo>
                  <a:pt x="24389" y="74365"/>
                </a:lnTo>
                <a:lnTo>
                  <a:pt x="24832" y="81009"/>
                </a:lnTo>
                <a:lnTo>
                  <a:pt x="25127" y="88296"/>
                </a:lnTo>
                <a:lnTo>
                  <a:pt x="25455" y="104013"/>
                </a:lnTo>
                <a:lnTo>
                  <a:pt x="25682" y="141332"/>
                </a:lnTo>
                <a:lnTo>
                  <a:pt x="26647" y="148514"/>
                </a:lnTo>
                <a:lnTo>
                  <a:pt x="28242" y="156159"/>
                </a:lnTo>
                <a:lnTo>
                  <a:pt x="30258" y="164114"/>
                </a:lnTo>
                <a:lnTo>
                  <a:pt x="31602" y="172274"/>
                </a:lnTo>
                <a:lnTo>
                  <a:pt x="32498" y="180572"/>
                </a:lnTo>
                <a:lnTo>
                  <a:pt x="33095" y="188961"/>
                </a:lnTo>
                <a:lnTo>
                  <a:pt x="33493" y="196459"/>
                </a:lnTo>
                <a:lnTo>
                  <a:pt x="33935" y="209870"/>
                </a:lnTo>
                <a:lnTo>
                  <a:pt x="34259" y="252987"/>
                </a:lnTo>
                <a:lnTo>
                  <a:pt x="34288" y="301167"/>
                </a:lnTo>
                <a:lnTo>
                  <a:pt x="35241" y="305553"/>
                </a:lnTo>
                <a:lnTo>
                  <a:pt x="36829" y="310382"/>
                </a:lnTo>
                <a:lnTo>
                  <a:pt x="41671" y="322718"/>
                </a:lnTo>
                <a:lnTo>
                  <a:pt x="42509" y="329406"/>
                </a:lnTo>
                <a:lnTo>
                  <a:pt x="42792" y="339247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55"/>
          <p:cNvSpPr/>
          <p:nvPr/>
        </p:nvSpPr>
        <p:spPr>
          <a:xfrm>
            <a:off x="3851909" y="2065972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20151" y="17145"/>
                </a:lnTo>
                <a:lnTo>
                  <a:pt x="23912" y="16192"/>
                </a:lnTo>
                <a:lnTo>
                  <a:pt x="28324" y="14605"/>
                </a:lnTo>
                <a:lnTo>
                  <a:pt x="33170" y="12594"/>
                </a:lnTo>
                <a:lnTo>
                  <a:pt x="39258" y="11254"/>
                </a:lnTo>
                <a:lnTo>
                  <a:pt x="46175" y="10360"/>
                </a:lnTo>
                <a:lnTo>
                  <a:pt x="53644" y="9764"/>
                </a:lnTo>
                <a:lnTo>
                  <a:pt x="60528" y="9367"/>
                </a:lnTo>
                <a:lnTo>
                  <a:pt x="73256" y="8926"/>
                </a:lnTo>
                <a:lnTo>
                  <a:pt x="109519" y="8619"/>
                </a:lnTo>
                <a:lnTo>
                  <a:pt x="138474" y="8582"/>
                </a:lnTo>
                <a:lnTo>
                  <a:pt x="145656" y="7626"/>
                </a:lnTo>
                <a:lnTo>
                  <a:pt x="152349" y="6037"/>
                </a:lnTo>
                <a:lnTo>
                  <a:pt x="158716" y="4024"/>
                </a:lnTo>
                <a:lnTo>
                  <a:pt x="164866" y="2683"/>
                </a:lnTo>
                <a:lnTo>
                  <a:pt x="170871" y="1789"/>
                </a:lnTo>
                <a:lnTo>
                  <a:pt x="176779" y="1193"/>
                </a:lnTo>
                <a:lnTo>
                  <a:pt x="181671" y="795"/>
                </a:lnTo>
                <a:lnTo>
                  <a:pt x="185884" y="530"/>
                </a:lnTo>
                <a:lnTo>
                  <a:pt x="189646" y="353"/>
                </a:lnTo>
                <a:lnTo>
                  <a:pt x="198904" y="157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56"/>
          <p:cNvSpPr/>
          <p:nvPr/>
        </p:nvSpPr>
        <p:spPr>
          <a:xfrm>
            <a:off x="3886200" y="2160270"/>
            <a:ext cx="222885" cy="17145"/>
          </a:xfrm>
          <a:custGeom>
            <a:avLst/>
            <a:gdLst/>
            <a:ahLst/>
            <a:cxnLst/>
            <a:rect l="0" t="0" r="0" b="0"/>
            <a:pathLst>
              <a:path w="222885" h="17145">
                <a:moveTo>
                  <a:pt x="0" y="17144"/>
                </a:moveTo>
                <a:lnTo>
                  <a:pt x="37720" y="17144"/>
                </a:lnTo>
                <a:lnTo>
                  <a:pt x="44197" y="16192"/>
                </a:lnTo>
                <a:lnTo>
                  <a:pt x="50419" y="14605"/>
                </a:lnTo>
                <a:lnTo>
                  <a:pt x="56472" y="12594"/>
                </a:lnTo>
                <a:lnTo>
                  <a:pt x="63365" y="11253"/>
                </a:lnTo>
                <a:lnTo>
                  <a:pt x="70819" y="10359"/>
                </a:lnTo>
                <a:lnTo>
                  <a:pt x="78645" y="9764"/>
                </a:lnTo>
                <a:lnTo>
                  <a:pt x="85768" y="9366"/>
                </a:lnTo>
                <a:lnTo>
                  <a:pt x="98761" y="8925"/>
                </a:lnTo>
                <a:lnTo>
                  <a:pt x="121337" y="8677"/>
                </a:lnTo>
                <a:lnTo>
                  <a:pt x="129469" y="7689"/>
                </a:lnTo>
                <a:lnTo>
                  <a:pt x="137748" y="6079"/>
                </a:lnTo>
                <a:lnTo>
                  <a:pt x="146124" y="4052"/>
                </a:lnTo>
                <a:lnTo>
                  <a:pt x="153613" y="2701"/>
                </a:lnTo>
                <a:lnTo>
                  <a:pt x="160511" y="1801"/>
                </a:lnTo>
                <a:lnTo>
                  <a:pt x="167014" y="1200"/>
                </a:lnTo>
                <a:lnTo>
                  <a:pt x="174208" y="800"/>
                </a:lnTo>
                <a:lnTo>
                  <a:pt x="189820" y="355"/>
                </a:lnTo>
                <a:lnTo>
                  <a:pt x="212968" y="46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57"/>
          <p:cNvSpPr/>
          <p:nvPr/>
        </p:nvSpPr>
        <p:spPr>
          <a:xfrm>
            <a:off x="4160520" y="1980247"/>
            <a:ext cx="239835" cy="239903"/>
          </a:xfrm>
          <a:custGeom>
            <a:avLst/>
            <a:gdLst/>
            <a:ahLst/>
            <a:cxnLst/>
            <a:rect l="0" t="0" r="0" b="0"/>
            <a:pathLst>
              <a:path w="239835" h="239903">
                <a:moveTo>
                  <a:pt x="120014" y="0"/>
                </a:moveTo>
                <a:lnTo>
                  <a:pt x="107244" y="0"/>
                </a:lnTo>
                <a:lnTo>
                  <a:pt x="104833" y="953"/>
                </a:lnTo>
                <a:lnTo>
                  <a:pt x="99615" y="4551"/>
                </a:lnTo>
                <a:lnTo>
                  <a:pt x="94121" y="9325"/>
                </a:lnTo>
                <a:lnTo>
                  <a:pt x="88504" y="14622"/>
                </a:lnTo>
                <a:lnTo>
                  <a:pt x="74284" y="28619"/>
                </a:lnTo>
                <a:lnTo>
                  <a:pt x="71430" y="32414"/>
                </a:lnTo>
                <a:lnTo>
                  <a:pt x="68575" y="36850"/>
                </a:lnTo>
                <a:lnTo>
                  <a:pt x="65719" y="41711"/>
                </a:lnTo>
                <a:lnTo>
                  <a:pt x="62862" y="47810"/>
                </a:lnTo>
                <a:lnTo>
                  <a:pt x="60006" y="54734"/>
                </a:lnTo>
                <a:lnTo>
                  <a:pt x="57148" y="62207"/>
                </a:lnTo>
                <a:lnTo>
                  <a:pt x="54291" y="69093"/>
                </a:lnTo>
                <a:lnTo>
                  <a:pt x="51434" y="75590"/>
                </a:lnTo>
                <a:lnTo>
                  <a:pt x="45719" y="87888"/>
                </a:lnTo>
                <a:lnTo>
                  <a:pt x="40005" y="99704"/>
                </a:lnTo>
                <a:lnTo>
                  <a:pt x="37147" y="106474"/>
                </a:lnTo>
                <a:lnTo>
                  <a:pt x="34289" y="113845"/>
                </a:lnTo>
                <a:lnTo>
                  <a:pt x="31432" y="121617"/>
                </a:lnTo>
                <a:lnTo>
                  <a:pt x="28574" y="128703"/>
                </a:lnTo>
                <a:lnTo>
                  <a:pt x="25717" y="135332"/>
                </a:lnTo>
                <a:lnTo>
                  <a:pt x="22860" y="141656"/>
                </a:lnTo>
                <a:lnTo>
                  <a:pt x="20955" y="147778"/>
                </a:lnTo>
                <a:lnTo>
                  <a:pt x="19685" y="153763"/>
                </a:lnTo>
                <a:lnTo>
                  <a:pt x="18838" y="159659"/>
                </a:lnTo>
                <a:lnTo>
                  <a:pt x="18274" y="165494"/>
                </a:lnTo>
                <a:lnTo>
                  <a:pt x="17897" y="171290"/>
                </a:lnTo>
                <a:lnTo>
                  <a:pt x="17646" y="177058"/>
                </a:lnTo>
                <a:lnTo>
                  <a:pt x="17368" y="188548"/>
                </a:lnTo>
                <a:lnTo>
                  <a:pt x="17293" y="194278"/>
                </a:lnTo>
                <a:lnTo>
                  <a:pt x="18196" y="199051"/>
                </a:lnTo>
                <a:lnTo>
                  <a:pt x="19751" y="203186"/>
                </a:lnTo>
                <a:lnTo>
                  <a:pt x="24017" y="211272"/>
                </a:lnTo>
                <a:lnTo>
                  <a:pt x="29089" y="221217"/>
                </a:lnTo>
                <a:lnTo>
                  <a:pt x="31776" y="224630"/>
                </a:lnTo>
                <a:lnTo>
                  <a:pt x="34518" y="226906"/>
                </a:lnTo>
                <a:lnTo>
                  <a:pt x="40106" y="230387"/>
                </a:lnTo>
                <a:lnTo>
                  <a:pt x="45765" y="235109"/>
                </a:lnTo>
                <a:lnTo>
                  <a:pt x="49560" y="236749"/>
                </a:lnTo>
                <a:lnTo>
                  <a:pt x="53995" y="237843"/>
                </a:lnTo>
                <a:lnTo>
                  <a:pt x="58856" y="238572"/>
                </a:lnTo>
                <a:lnTo>
                  <a:pt x="64002" y="239058"/>
                </a:lnTo>
                <a:lnTo>
                  <a:pt x="69338" y="239382"/>
                </a:lnTo>
                <a:lnTo>
                  <a:pt x="74800" y="239598"/>
                </a:lnTo>
                <a:lnTo>
                  <a:pt x="96140" y="239902"/>
                </a:lnTo>
                <a:lnTo>
                  <a:pt x="103146" y="238992"/>
                </a:lnTo>
                <a:lnTo>
                  <a:pt x="109721" y="237433"/>
                </a:lnTo>
                <a:lnTo>
                  <a:pt x="138513" y="228087"/>
                </a:lnTo>
                <a:lnTo>
                  <a:pt x="145682" y="225400"/>
                </a:lnTo>
                <a:lnTo>
                  <a:pt x="152366" y="222657"/>
                </a:lnTo>
                <a:lnTo>
                  <a:pt x="158727" y="219876"/>
                </a:lnTo>
                <a:lnTo>
                  <a:pt x="165826" y="216116"/>
                </a:lnTo>
                <a:lnTo>
                  <a:pt x="173415" y="211705"/>
                </a:lnTo>
                <a:lnTo>
                  <a:pt x="181332" y="206859"/>
                </a:lnTo>
                <a:lnTo>
                  <a:pt x="188516" y="201724"/>
                </a:lnTo>
                <a:lnTo>
                  <a:pt x="195210" y="196395"/>
                </a:lnTo>
                <a:lnTo>
                  <a:pt x="201577" y="190937"/>
                </a:lnTo>
                <a:lnTo>
                  <a:pt x="207727" y="185394"/>
                </a:lnTo>
                <a:lnTo>
                  <a:pt x="219640" y="174155"/>
                </a:lnTo>
                <a:lnTo>
                  <a:pt x="224532" y="168491"/>
                </a:lnTo>
                <a:lnTo>
                  <a:pt x="228745" y="162810"/>
                </a:lnTo>
                <a:lnTo>
                  <a:pt x="232507" y="157118"/>
                </a:lnTo>
                <a:lnTo>
                  <a:pt x="235014" y="151418"/>
                </a:lnTo>
                <a:lnTo>
                  <a:pt x="236686" y="145712"/>
                </a:lnTo>
                <a:lnTo>
                  <a:pt x="237801" y="140004"/>
                </a:lnTo>
                <a:lnTo>
                  <a:pt x="238544" y="134294"/>
                </a:lnTo>
                <a:lnTo>
                  <a:pt x="239039" y="128582"/>
                </a:lnTo>
                <a:lnTo>
                  <a:pt x="239369" y="122869"/>
                </a:lnTo>
                <a:lnTo>
                  <a:pt x="239736" y="108901"/>
                </a:lnTo>
                <a:lnTo>
                  <a:pt x="239834" y="101176"/>
                </a:lnTo>
                <a:lnTo>
                  <a:pt x="237994" y="94120"/>
                </a:lnTo>
                <a:lnTo>
                  <a:pt x="234863" y="87512"/>
                </a:lnTo>
                <a:lnTo>
                  <a:pt x="230870" y="81201"/>
                </a:lnTo>
                <a:lnTo>
                  <a:pt x="226303" y="75089"/>
                </a:lnTo>
                <a:lnTo>
                  <a:pt x="221354" y="69110"/>
                </a:lnTo>
                <a:lnTo>
                  <a:pt x="216149" y="63218"/>
                </a:lnTo>
                <a:lnTo>
                  <a:pt x="209822" y="58338"/>
                </a:lnTo>
                <a:lnTo>
                  <a:pt x="202746" y="54132"/>
                </a:lnTo>
                <a:lnTo>
                  <a:pt x="195171" y="50375"/>
                </a:lnTo>
                <a:lnTo>
                  <a:pt x="187264" y="45966"/>
                </a:lnTo>
                <a:lnTo>
                  <a:pt x="179135" y="41122"/>
                </a:lnTo>
                <a:lnTo>
                  <a:pt x="170858" y="35987"/>
                </a:lnTo>
                <a:lnTo>
                  <a:pt x="162483" y="31611"/>
                </a:lnTo>
                <a:lnTo>
                  <a:pt x="154042" y="27742"/>
                </a:lnTo>
                <a:lnTo>
                  <a:pt x="145557" y="24210"/>
                </a:lnTo>
                <a:lnTo>
                  <a:pt x="137043" y="21855"/>
                </a:lnTo>
                <a:lnTo>
                  <a:pt x="128509" y="20285"/>
                </a:lnTo>
                <a:lnTo>
                  <a:pt x="119963" y="19238"/>
                </a:lnTo>
                <a:lnTo>
                  <a:pt x="111408" y="18540"/>
                </a:lnTo>
                <a:lnTo>
                  <a:pt x="102846" y="18075"/>
                </a:lnTo>
                <a:lnTo>
                  <a:pt x="85715" y="17558"/>
                </a:lnTo>
                <a:lnTo>
                  <a:pt x="42861" y="17199"/>
                </a:lnTo>
                <a:lnTo>
                  <a:pt x="35241" y="18134"/>
                </a:lnTo>
                <a:lnTo>
                  <a:pt x="28257" y="19709"/>
                </a:lnTo>
                <a:lnTo>
                  <a:pt x="21695" y="21712"/>
                </a:lnTo>
                <a:lnTo>
                  <a:pt x="16368" y="23047"/>
                </a:lnTo>
                <a:lnTo>
                  <a:pt x="11865" y="23937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58"/>
          <p:cNvSpPr/>
          <p:nvPr/>
        </p:nvSpPr>
        <p:spPr>
          <a:xfrm>
            <a:off x="4966334" y="2571750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0"/>
                </a:moveTo>
                <a:lnTo>
                  <a:pt x="21239" y="0"/>
                </a:lnTo>
                <a:lnTo>
                  <a:pt x="23684" y="952"/>
                </a:lnTo>
                <a:lnTo>
                  <a:pt x="26267" y="2539"/>
                </a:lnTo>
                <a:lnTo>
                  <a:pt x="28942" y="4551"/>
                </a:lnTo>
                <a:lnTo>
                  <a:pt x="32630" y="5891"/>
                </a:lnTo>
                <a:lnTo>
                  <a:pt x="36993" y="6785"/>
                </a:lnTo>
                <a:lnTo>
                  <a:pt x="41807" y="7380"/>
                </a:lnTo>
                <a:lnTo>
                  <a:pt x="45969" y="7778"/>
                </a:lnTo>
                <a:lnTo>
                  <a:pt x="49696" y="8043"/>
                </a:lnTo>
                <a:lnTo>
                  <a:pt x="53134" y="8219"/>
                </a:lnTo>
                <a:lnTo>
                  <a:pt x="62033" y="8415"/>
                </a:lnTo>
                <a:lnTo>
                  <a:pt x="134313" y="8571"/>
                </a:lnTo>
                <a:lnTo>
                  <a:pt x="140025" y="7619"/>
                </a:lnTo>
                <a:lnTo>
                  <a:pt x="145738" y="6032"/>
                </a:lnTo>
                <a:lnTo>
                  <a:pt x="151451" y="4021"/>
                </a:lnTo>
                <a:lnTo>
                  <a:pt x="157165" y="2681"/>
                </a:lnTo>
                <a:lnTo>
                  <a:pt x="162880" y="1787"/>
                </a:lnTo>
                <a:lnTo>
                  <a:pt x="168594" y="1191"/>
                </a:lnTo>
                <a:lnTo>
                  <a:pt x="174309" y="794"/>
                </a:lnTo>
                <a:lnTo>
                  <a:pt x="180023" y="529"/>
                </a:lnTo>
                <a:lnTo>
                  <a:pt x="191453" y="235"/>
                </a:lnTo>
                <a:lnTo>
                  <a:pt x="259531" y="0"/>
                </a:lnTo>
                <a:lnTo>
                  <a:pt x="262556" y="953"/>
                </a:lnTo>
                <a:lnTo>
                  <a:pt x="265525" y="2540"/>
                </a:lnTo>
                <a:lnTo>
                  <a:pt x="268457" y="4551"/>
                </a:lnTo>
                <a:lnTo>
                  <a:pt x="271364" y="5891"/>
                </a:lnTo>
                <a:lnTo>
                  <a:pt x="274255" y="6785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59"/>
          <p:cNvSpPr/>
          <p:nvPr/>
        </p:nvSpPr>
        <p:spPr>
          <a:xfrm>
            <a:off x="5326379" y="2391727"/>
            <a:ext cx="60009" cy="385763"/>
          </a:xfrm>
          <a:custGeom>
            <a:avLst/>
            <a:gdLst/>
            <a:ahLst/>
            <a:cxnLst/>
            <a:rect l="0" t="0" r="0" b="0"/>
            <a:pathLst>
              <a:path w="60009" h="385763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469" y="7381"/>
                </a:lnTo>
                <a:lnTo>
                  <a:pt x="9456" y="9683"/>
                </a:lnTo>
                <a:lnTo>
                  <a:pt x="13093" y="17321"/>
                </a:lnTo>
                <a:lnTo>
                  <a:pt x="14444" y="21072"/>
                </a:lnTo>
                <a:lnTo>
                  <a:pt x="15945" y="27781"/>
                </a:lnTo>
                <a:lnTo>
                  <a:pt x="16612" y="36477"/>
                </a:lnTo>
                <a:lnTo>
                  <a:pt x="16908" y="46692"/>
                </a:lnTo>
                <a:lnTo>
                  <a:pt x="17136" y="91478"/>
                </a:lnTo>
                <a:lnTo>
                  <a:pt x="18092" y="98133"/>
                </a:lnTo>
                <a:lnTo>
                  <a:pt x="19681" y="105427"/>
                </a:lnTo>
                <a:lnTo>
                  <a:pt x="21694" y="113147"/>
                </a:lnTo>
                <a:lnTo>
                  <a:pt x="23035" y="121151"/>
                </a:lnTo>
                <a:lnTo>
                  <a:pt x="23930" y="129345"/>
                </a:lnTo>
                <a:lnTo>
                  <a:pt x="24526" y="137665"/>
                </a:lnTo>
                <a:lnTo>
                  <a:pt x="24923" y="145117"/>
                </a:lnTo>
                <a:lnTo>
                  <a:pt x="25365" y="158477"/>
                </a:lnTo>
                <a:lnTo>
                  <a:pt x="25613" y="181259"/>
                </a:lnTo>
                <a:lnTo>
                  <a:pt x="26601" y="188467"/>
                </a:lnTo>
                <a:lnTo>
                  <a:pt x="28211" y="195177"/>
                </a:lnTo>
                <a:lnTo>
                  <a:pt x="37641" y="224185"/>
                </a:lnTo>
                <a:lnTo>
                  <a:pt x="39381" y="231372"/>
                </a:lnTo>
                <a:lnTo>
                  <a:pt x="40542" y="238068"/>
                </a:lnTo>
                <a:lnTo>
                  <a:pt x="41316" y="244437"/>
                </a:lnTo>
                <a:lnTo>
                  <a:pt x="41832" y="250588"/>
                </a:lnTo>
                <a:lnTo>
                  <a:pt x="42405" y="262503"/>
                </a:lnTo>
                <a:lnTo>
                  <a:pt x="42728" y="284471"/>
                </a:lnTo>
                <a:lnTo>
                  <a:pt x="43725" y="291565"/>
                </a:lnTo>
                <a:lnTo>
                  <a:pt x="45343" y="298199"/>
                </a:lnTo>
                <a:lnTo>
                  <a:pt x="47374" y="304527"/>
                </a:lnTo>
                <a:lnTo>
                  <a:pt x="48728" y="309698"/>
                </a:lnTo>
                <a:lnTo>
                  <a:pt x="50232" y="317984"/>
                </a:lnTo>
                <a:lnTo>
                  <a:pt x="50901" y="327381"/>
                </a:lnTo>
                <a:lnTo>
                  <a:pt x="51079" y="332554"/>
                </a:lnTo>
                <a:lnTo>
                  <a:pt x="52150" y="336955"/>
                </a:lnTo>
                <a:lnTo>
                  <a:pt x="53817" y="340842"/>
                </a:lnTo>
                <a:lnTo>
                  <a:pt x="55881" y="344386"/>
                </a:lnTo>
                <a:lnTo>
                  <a:pt x="57256" y="348653"/>
                </a:lnTo>
                <a:lnTo>
                  <a:pt x="58785" y="358474"/>
                </a:lnTo>
                <a:lnTo>
                  <a:pt x="59646" y="370163"/>
                </a:lnTo>
                <a:lnTo>
                  <a:pt x="59977" y="381124"/>
                </a:lnTo>
                <a:lnTo>
                  <a:pt x="60008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60"/>
          <p:cNvSpPr/>
          <p:nvPr/>
        </p:nvSpPr>
        <p:spPr>
          <a:xfrm>
            <a:off x="5557837" y="2571750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44541" y="8572"/>
                </a:lnTo>
                <a:lnTo>
                  <a:pt x="49697" y="7620"/>
                </a:lnTo>
                <a:lnTo>
                  <a:pt x="55991" y="6032"/>
                </a:lnTo>
                <a:lnTo>
                  <a:pt x="63045" y="4021"/>
                </a:lnTo>
                <a:lnTo>
                  <a:pt x="69653" y="2681"/>
                </a:lnTo>
                <a:lnTo>
                  <a:pt x="75963" y="1787"/>
                </a:lnTo>
                <a:lnTo>
                  <a:pt x="82074" y="1191"/>
                </a:lnTo>
                <a:lnTo>
                  <a:pt x="88054" y="794"/>
                </a:lnTo>
                <a:lnTo>
                  <a:pt x="93945" y="529"/>
                </a:lnTo>
                <a:lnTo>
                  <a:pt x="105571" y="23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61"/>
          <p:cNvSpPr/>
          <p:nvPr/>
        </p:nvSpPr>
        <p:spPr>
          <a:xfrm>
            <a:off x="5626417" y="2468880"/>
            <a:ext cx="42863" cy="265748"/>
          </a:xfrm>
          <a:custGeom>
            <a:avLst/>
            <a:gdLst/>
            <a:ahLst/>
            <a:cxnLst/>
            <a:rect l="0" t="0" r="0" b="0"/>
            <a:pathLst>
              <a:path w="42863" h="265748">
                <a:moveTo>
                  <a:pt x="0" y="0"/>
                </a:moveTo>
                <a:lnTo>
                  <a:pt x="4551" y="4551"/>
                </a:lnTo>
                <a:lnTo>
                  <a:pt x="5891" y="7796"/>
                </a:lnTo>
                <a:lnTo>
                  <a:pt x="6785" y="11865"/>
                </a:lnTo>
                <a:lnTo>
                  <a:pt x="7381" y="16482"/>
                </a:lnTo>
                <a:lnTo>
                  <a:pt x="8043" y="24153"/>
                </a:lnTo>
                <a:lnTo>
                  <a:pt x="8337" y="31689"/>
                </a:lnTo>
                <a:lnTo>
                  <a:pt x="8468" y="41389"/>
                </a:lnTo>
                <a:lnTo>
                  <a:pt x="9455" y="46643"/>
                </a:lnTo>
                <a:lnTo>
                  <a:pt x="11066" y="52050"/>
                </a:lnTo>
                <a:lnTo>
                  <a:pt x="13093" y="57560"/>
                </a:lnTo>
                <a:lnTo>
                  <a:pt x="14444" y="64090"/>
                </a:lnTo>
                <a:lnTo>
                  <a:pt x="15344" y="71302"/>
                </a:lnTo>
                <a:lnTo>
                  <a:pt x="15945" y="78967"/>
                </a:lnTo>
                <a:lnTo>
                  <a:pt x="16344" y="85982"/>
                </a:lnTo>
                <a:lnTo>
                  <a:pt x="16789" y="98856"/>
                </a:lnTo>
                <a:lnTo>
                  <a:pt x="17075" y="122644"/>
                </a:lnTo>
                <a:lnTo>
                  <a:pt x="17142" y="168583"/>
                </a:lnTo>
                <a:lnTo>
                  <a:pt x="18096" y="174301"/>
                </a:lnTo>
                <a:lnTo>
                  <a:pt x="19684" y="180018"/>
                </a:lnTo>
                <a:lnTo>
                  <a:pt x="21695" y="185734"/>
                </a:lnTo>
                <a:lnTo>
                  <a:pt x="23036" y="191450"/>
                </a:lnTo>
                <a:lnTo>
                  <a:pt x="23929" y="197166"/>
                </a:lnTo>
                <a:lnTo>
                  <a:pt x="24526" y="202881"/>
                </a:lnTo>
                <a:lnTo>
                  <a:pt x="24923" y="207644"/>
                </a:lnTo>
                <a:lnTo>
                  <a:pt x="25364" y="215476"/>
                </a:lnTo>
                <a:lnTo>
                  <a:pt x="26435" y="218898"/>
                </a:lnTo>
                <a:lnTo>
                  <a:pt x="28101" y="222132"/>
                </a:lnTo>
                <a:lnTo>
                  <a:pt x="30164" y="225240"/>
                </a:lnTo>
                <a:lnTo>
                  <a:pt x="31539" y="228265"/>
                </a:lnTo>
                <a:lnTo>
                  <a:pt x="32456" y="231234"/>
                </a:lnTo>
                <a:lnTo>
                  <a:pt x="33475" y="237073"/>
                </a:lnTo>
                <a:lnTo>
                  <a:pt x="33928" y="242843"/>
                </a:lnTo>
                <a:lnTo>
                  <a:pt x="34129" y="248583"/>
                </a:lnTo>
                <a:lnTo>
                  <a:pt x="34259" y="260028"/>
                </a:lnTo>
                <a:lnTo>
                  <a:pt x="35221" y="261935"/>
                </a:lnTo>
                <a:lnTo>
                  <a:pt x="36816" y="263205"/>
                </a:lnTo>
                <a:lnTo>
                  <a:pt x="42862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62"/>
          <p:cNvSpPr/>
          <p:nvPr/>
        </p:nvSpPr>
        <p:spPr>
          <a:xfrm>
            <a:off x="5506402" y="2794635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177061" y="0"/>
                </a:lnTo>
                <a:lnTo>
                  <a:pt x="182810" y="952"/>
                </a:lnTo>
                <a:lnTo>
                  <a:pt x="188548" y="2540"/>
                </a:lnTo>
                <a:lnTo>
                  <a:pt x="194279" y="4551"/>
                </a:lnTo>
                <a:lnTo>
                  <a:pt x="199052" y="5891"/>
                </a:lnTo>
                <a:lnTo>
                  <a:pt x="203186" y="6785"/>
                </a:lnTo>
                <a:lnTo>
                  <a:pt x="206895" y="7380"/>
                </a:lnTo>
                <a:lnTo>
                  <a:pt x="211273" y="7778"/>
                </a:lnTo>
                <a:lnTo>
                  <a:pt x="216096" y="8042"/>
                </a:lnTo>
                <a:lnTo>
                  <a:pt x="225583" y="8337"/>
                </a:lnTo>
                <a:lnTo>
                  <a:pt x="239434" y="8526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63"/>
          <p:cNvSpPr/>
          <p:nvPr/>
        </p:nvSpPr>
        <p:spPr>
          <a:xfrm>
            <a:off x="5883592" y="2194560"/>
            <a:ext cx="2314576" cy="574354"/>
          </a:xfrm>
          <a:custGeom>
            <a:avLst/>
            <a:gdLst/>
            <a:ahLst/>
            <a:cxnLst/>
            <a:rect l="0" t="0" r="0" b="0"/>
            <a:pathLst>
              <a:path w="2314576" h="574354">
                <a:moveTo>
                  <a:pt x="0" y="471487"/>
                </a:moveTo>
                <a:lnTo>
                  <a:pt x="4551" y="476038"/>
                </a:lnTo>
                <a:lnTo>
                  <a:pt x="6844" y="477379"/>
                </a:lnTo>
                <a:lnTo>
                  <a:pt x="11932" y="478868"/>
                </a:lnTo>
                <a:lnTo>
                  <a:pt x="13670" y="480218"/>
                </a:lnTo>
                <a:lnTo>
                  <a:pt x="14828" y="482070"/>
                </a:lnTo>
                <a:lnTo>
                  <a:pt x="15601" y="484257"/>
                </a:lnTo>
                <a:lnTo>
                  <a:pt x="18999" y="489228"/>
                </a:lnTo>
                <a:lnTo>
                  <a:pt x="21238" y="491887"/>
                </a:lnTo>
                <a:lnTo>
                  <a:pt x="44637" y="508669"/>
                </a:lnTo>
                <a:lnTo>
                  <a:pt x="57888" y="520071"/>
                </a:lnTo>
                <a:lnTo>
                  <a:pt x="78790" y="534353"/>
                </a:lnTo>
                <a:lnTo>
                  <a:pt x="97048" y="551497"/>
                </a:lnTo>
                <a:lnTo>
                  <a:pt x="99941" y="553402"/>
                </a:lnTo>
                <a:lnTo>
                  <a:pt x="108564" y="557036"/>
                </a:lnTo>
                <a:lnTo>
                  <a:pt x="120011" y="566314"/>
                </a:lnTo>
                <a:lnTo>
                  <a:pt x="122870" y="568995"/>
                </a:lnTo>
                <a:lnTo>
                  <a:pt x="125728" y="570782"/>
                </a:lnTo>
                <a:lnTo>
                  <a:pt x="135466" y="573886"/>
                </a:lnTo>
                <a:lnTo>
                  <a:pt x="145615" y="574353"/>
                </a:lnTo>
                <a:lnTo>
                  <a:pt x="145722" y="562425"/>
                </a:lnTo>
                <a:lnTo>
                  <a:pt x="144773" y="559735"/>
                </a:lnTo>
                <a:lnTo>
                  <a:pt x="141179" y="554206"/>
                </a:lnTo>
                <a:lnTo>
                  <a:pt x="138946" y="546034"/>
                </a:lnTo>
                <a:lnTo>
                  <a:pt x="137002" y="536051"/>
                </a:lnTo>
                <a:lnTo>
                  <a:pt x="131504" y="519721"/>
                </a:lnTo>
                <a:lnTo>
                  <a:pt x="128499" y="502818"/>
                </a:lnTo>
                <a:lnTo>
                  <a:pt x="124421" y="491444"/>
                </a:lnTo>
                <a:lnTo>
                  <a:pt x="121973" y="477499"/>
                </a:lnTo>
                <a:lnTo>
                  <a:pt x="119933" y="462729"/>
                </a:lnTo>
                <a:lnTo>
                  <a:pt x="115851" y="449815"/>
                </a:lnTo>
                <a:lnTo>
                  <a:pt x="113402" y="435185"/>
                </a:lnTo>
                <a:lnTo>
                  <a:pt x="111361" y="419158"/>
                </a:lnTo>
                <a:lnTo>
                  <a:pt x="107279" y="402510"/>
                </a:lnTo>
                <a:lnTo>
                  <a:pt x="102290" y="385585"/>
                </a:lnTo>
                <a:lnTo>
                  <a:pt x="97850" y="368538"/>
                </a:lnTo>
                <a:lnTo>
                  <a:pt x="95877" y="351437"/>
                </a:lnTo>
                <a:lnTo>
                  <a:pt x="92459" y="334312"/>
                </a:lnTo>
                <a:lnTo>
                  <a:pt x="88719" y="318128"/>
                </a:lnTo>
                <a:lnTo>
                  <a:pt x="87055" y="304585"/>
                </a:lnTo>
                <a:lnTo>
                  <a:pt x="86316" y="289676"/>
                </a:lnTo>
                <a:lnTo>
                  <a:pt x="85035" y="273525"/>
                </a:lnTo>
                <a:lnTo>
                  <a:pt x="81291" y="256821"/>
                </a:lnTo>
                <a:lnTo>
                  <a:pt x="78992" y="242413"/>
                </a:lnTo>
                <a:lnTo>
                  <a:pt x="77970" y="228706"/>
                </a:lnTo>
                <a:lnTo>
                  <a:pt x="77516" y="213089"/>
                </a:lnTo>
                <a:lnTo>
                  <a:pt x="77260" y="192783"/>
                </a:lnTo>
                <a:lnTo>
                  <a:pt x="74660" y="180614"/>
                </a:lnTo>
                <a:lnTo>
                  <a:pt x="70382" y="165592"/>
                </a:lnTo>
                <a:lnTo>
                  <a:pt x="68817" y="147995"/>
                </a:lnTo>
                <a:lnTo>
                  <a:pt x="68601" y="123698"/>
                </a:lnTo>
                <a:lnTo>
                  <a:pt x="68581" y="98830"/>
                </a:lnTo>
                <a:lnTo>
                  <a:pt x="69533" y="97319"/>
                </a:lnTo>
                <a:lnTo>
                  <a:pt x="71120" y="96312"/>
                </a:lnTo>
                <a:lnTo>
                  <a:pt x="75961" y="94695"/>
                </a:lnTo>
                <a:lnTo>
                  <a:pt x="84429" y="86951"/>
                </a:lnTo>
                <a:lnTo>
                  <a:pt x="87689" y="86270"/>
                </a:lnTo>
                <a:lnTo>
                  <a:pt x="117393" y="84793"/>
                </a:lnTo>
                <a:lnTo>
                  <a:pt x="132362" y="79839"/>
                </a:lnTo>
                <a:lnTo>
                  <a:pt x="165815" y="77388"/>
                </a:lnTo>
                <a:lnTo>
                  <a:pt x="183856" y="76270"/>
                </a:lnTo>
                <a:lnTo>
                  <a:pt x="223390" y="69780"/>
                </a:lnTo>
                <a:lnTo>
                  <a:pt x="256322" y="67864"/>
                </a:lnTo>
                <a:lnTo>
                  <a:pt x="287240" y="61841"/>
                </a:lnTo>
                <a:lnTo>
                  <a:pt x="315930" y="58011"/>
                </a:lnTo>
                <a:lnTo>
                  <a:pt x="345069" y="53383"/>
                </a:lnTo>
                <a:lnTo>
                  <a:pt x="423037" y="44168"/>
                </a:lnTo>
                <a:lnTo>
                  <a:pt x="482617" y="36249"/>
                </a:lnTo>
                <a:lnTo>
                  <a:pt x="545943" y="28656"/>
                </a:lnTo>
                <a:lnTo>
                  <a:pt x="623024" y="25023"/>
                </a:lnTo>
                <a:lnTo>
                  <a:pt x="691903" y="18370"/>
                </a:lnTo>
                <a:lnTo>
                  <a:pt x="758759" y="17306"/>
                </a:lnTo>
                <a:lnTo>
                  <a:pt x="1003478" y="17145"/>
                </a:lnTo>
                <a:lnTo>
                  <a:pt x="1088773" y="10360"/>
                </a:lnTo>
                <a:lnTo>
                  <a:pt x="1157300" y="8925"/>
                </a:lnTo>
                <a:lnTo>
                  <a:pt x="1225870" y="7689"/>
                </a:lnTo>
                <a:lnTo>
                  <a:pt x="1294448" y="1801"/>
                </a:lnTo>
                <a:lnTo>
                  <a:pt x="1363027" y="355"/>
                </a:lnTo>
                <a:lnTo>
                  <a:pt x="2054041" y="0"/>
                </a:lnTo>
                <a:lnTo>
                  <a:pt x="2125914" y="6785"/>
                </a:lnTo>
                <a:lnTo>
                  <a:pt x="2188661" y="9289"/>
                </a:lnTo>
                <a:lnTo>
                  <a:pt x="2236830" y="16330"/>
                </a:lnTo>
                <a:lnTo>
                  <a:pt x="2256403" y="17856"/>
                </a:lnTo>
                <a:lnTo>
                  <a:pt x="2281315" y="24494"/>
                </a:lnTo>
                <a:lnTo>
                  <a:pt x="2304649" y="25708"/>
                </a:lnTo>
                <a:lnTo>
                  <a:pt x="2305099" y="26663"/>
                </a:lnTo>
                <a:lnTo>
                  <a:pt x="2305601" y="30265"/>
                </a:lnTo>
                <a:lnTo>
                  <a:pt x="2306688" y="31607"/>
                </a:lnTo>
                <a:lnTo>
                  <a:pt x="2308364" y="32501"/>
                </a:lnTo>
                <a:lnTo>
                  <a:pt x="231457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64"/>
          <p:cNvSpPr/>
          <p:nvPr/>
        </p:nvSpPr>
        <p:spPr>
          <a:xfrm>
            <a:off x="6192202" y="2426017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337" y="23125"/>
                </a:lnTo>
                <a:lnTo>
                  <a:pt x="8503" y="31511"/>
                </a:lnTo>
                <a:lnTo>
                  <a:pt x="8563" y="50281"/>
                </a:lnTo>
                <a:lnTo>
                  <a:pt x="9519" y="55428"/>
                </a:lnTo>
                <a:lnTo>
                  <a:pt x="11108" y="60765"/>
                </a:lnTo>
                <a:lnTo>
                  <a:pt x="13121" y="66227"/>
                </a:lnTo>
                <a:lnTo>
                  <a:pt x="15357" y="74837"/>
                </a:lnTo>
                <a:lnTo>
                  <a:pt x="17303" y="82791"/>
                </a:lnTo>
                <a:lnTo>
                  <a:pt x="19155" y="87579"/>
                </a:lnTo>
                <a:lnTo>
                  <a:pt x="21343" y="92676"/>
                </a:lnTo>
                <a:lnTo>
                  <a:pt x="22801" y="97979"/>
                </a:lnTo>
                <a:lnTo>
                  <a:pt x="23773" y="103419"/>
                </a:lnTo>
                <a:lnTo>
                  <a:pt x="24421" y="108951"/>
                </a:lnTo>
                <a:lnTo>
                  <a:pt x="24853" y="114544"/>
                </a:lnTo>
                <a:lnTo>
                  <a:pt x="25141" y="120178"/>
                </a:lnTo>
                <a:lnTo>
                  <a:pt x="25333" y="125839"/>
                </a:lnTo>
                <a:lnTo>
                  <a:pt x="26414" y="131517"/>
                </a:lnTo>
                <a:lnTo>
                  <a:pt x="28087" y="137208"/>
                </a:lnTo>
                <a:lnTo>
                  <a:pt x="30155" y="142907"/>
                </a:lnTo>
                <a:lnTo>
                  <a:pt x="31533" y="148612"/>
                </a:lnTo>
                <a:lnTo>
                  <a:pt x="32452" y="154319"/>
                </a:lnTo>
                <a:lnTo>
                  <a:pt x="33065" y="160030"/>
                </a:lnTo>
                <a:lnTo>
                  <a:pt x="34426" y="165741"/>
                </a:lnTo>
                <a:lnTo>
                  <a:pt x="36286" y="171454"/>
                </a:lnTo>
                <a:lnTo>
                  <a:pt x="38478" y="177168"/>
                </a:lnTo>
                <a:lnTo>
                  <a:pt x="40914" y="186056"/>
                </a:lnTo>
                <a:lnTo>
                  <a:pt x="42949" y="194134"/>
                </a:lnTo>
                <a:lnTo>
                  <a:pt x="44825" y="198955"/>
                </a:lnTo>
                <a:lnTo>
                  <a:pt x="47028" y="204074"/>
                </a:lnTo>
                <a:lnTo>
                  <a:pt x="48497" y="209392"/>
                </a:lnTo>
                <a:lnTo>
                  <a:pt x="49477" y="214842"/>
                </a:lnTo>
                <a:lnTo>
                  <a:pt x="50130" y="220381"/>
                </a:lnTo>
                <a:lnTo>
                  <a:pt x="51517" y="225026"/>
                </a:lnTo>
                <a:lnTo>
                  <a:pt x="53395" y="229075"/>
                </a:lnTo>
                <a:lnTo>
                  <a:pt x="55599" y="232726"/>
                </a:lnTo>
                <a:lnTo>
                  <a:pt x="58049" y="239324"/>
                </a:lnTo>
                <a:lnTo>
                  <a:pt x="60089" y="246384"/>
                </a:lnTo>
                <a:lnTo>
                  <a:pt x="61967" y="250933"/>
                </a:lnTo>
                <a:lnTo>
                  <a:pt x="67274" y="262821"/>
                </a:lnTo>
                <a:lnTo>
                  <a:pt x="68661" y="264749"/>
                </a:lnTo>
                <a:lnTo>
                  <a:pt x="70540" y="266987"/>
                </a:lnTo>
                <a:lnTo>
                  <a:pt x="72744" y="269431"/>
                </a:lnTo>
                <a:lnTo>
                  <a:pt x="74213" y="272013"/>
                </a:lnTo>
                <a:lnTo>
                  <a:pt x="76572" y="280461"/>
                </a:lnTo>
                <a:lnTo>
                  <a:pt x="76766" y="281272"/>
                </a:lnTo>
                <a:lnTo>
                  <a:pt x="77847" y="281812"/>
                </a:lnTo>
                <a:lnTo>
                  <a:pt x="79520" y="282172"/>
                </a:lnTo>
                <a:lnTo>
                  <a:pt x="84500" y="282750"/>
                </a:lnTo>
                <a:lnTo>
                  <a:pt x="84908" y="283750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65"/>
          <p:cNvSpPr/>
          <p:nvPr/>
        </p:nvSpPr>
        <p:spPr>
          <a:xfrm>
            <a:off x="6277927" y="2357471"/>
            <a:ext cx="214314" cy="145668"/>
          </a:xfrm>
          <a:custGeom>
            <a:avLst/>
            <a:gdLst/>
            <a:ahLst/>
            <a:cxnLst/>
            <a:rect l="0" t="0" r="0" b="0"/>
            <a:pathLst>
              <a:path w="214314" h="145668">
                <a:moveTo>
                  <a:pt x="0" y="51401"/>
                </a:moveTo>
                <a:lnTo>
                  <a:pt x="0" y="35801"/>
                </a:lnTo>
                <a:lnTo>
                  <a:pt x="2540" y="32403"/>
                </a:lnTo>
                <a:lnTo>
                  <a:pt x="4551" y="30163"/>
                </a:lnTo>
                <a:lnTo>
                  <a:pt x="5892" y="27717"/>
                </a:lnTo>
                <a:lnTo>
                  <a:pt x="6785" y="25134"/>
                </a:lnTo>
                <a:lnTo>
                  <a:pt x="7381" y="22460"/>
                </a:lnTo>
                <a:lnTo>
                  <a:pt x="8731" y="20677"/>
                </a:lnTo>
                <a:lnTo>
                  <a:pt x="10583" y="19488"/>
                </a:lnTo>
                <a:lnTo>
                  <a:pt x="12770" y="18696"/>
                </a:lnTo>
                <a:lnTo>
                  <a:pt x="17741" y="15276"/>
                </a:lnTo>
                <a:lnTo>
                  <a:pt x="20400" y="13030"/>
                </a:lnTo>
                <a:lnTo>
                  <a:pt x="23125" y="11533"/>
                </a:lnTo>
                <a:lnTo>
                  <a:pt x="32463" y="8473"/>
                </a:lnTo>
                <a:lnTo>
                  <a:pt x="36882" y="6590"/>
                </a:lnTo>
                <a:lnTo>
                  <a:pt x="41733" y="4382"/>
                </a:lnTo>
                <a:lnTo>
                  <a:pt x="45920" y="2910"/>
                </a:lnTo>
                <a:lnTo>
                  <a:pt x="49663" y="1929"/>
                </a:lnTo>
                <a:lnTo>
                  <a:pt x="53111" y="1275"/>
                </a:lnTo>
                <a:lnTo>
                  <a:pt x="59483" y="548"/>
                </a:lnTo>
                <a:lnTo>
                  <a:pt x="62515" y="354"/>
                </a:lnTo>
                <a:lnTo>
                  <a:pt x="70964" y="138"/>
                </a:lnTo>
                <a:lnTo>
                  <a:pt x="87360" y="0"/>
                </a:lnTo>
                <a:lnTo>
                  <a:pt x="89673" y="941"/>
                </a:lnTo>
                <a:lnTo>
                  <a:pt x="91214" y="2521"/>
                </a:lnTo>
                <a:lnTo>
                  <a:pt x="93880" y="6817"/>
                </a:lnTo>
                <a:lnTo>
                  <a:pt x="95924" y="9296"/>
                </a:lnTo>
                <a:lnTo>
                  <a:pt x="98240" y="11901"/>
                </a:lnTo>
                <a:lnTo>
                  <a:pt x="100735" y="13638"/>
                </a:lnTo>
                <a:lnTo>
                  <a:pt x="106049" y="15567"/>
                </a:lnTo>
                <a:lnTo>
                  <a:pt x="107847" y="17034"/>
                </a:lnTo>
                <a:lnTo>
                  <a:pt x="109045" y="18965"/>
                </a:lnTo>
                <a:lnTo>
                  <a:pt x="109845" y="21204"/>
                </a:lnTo>
                <a:lnTo>
                  <a:pt x="110377" y="23650"/>
                </a:lnTo>
                <a:lnTo>
                  <a:pt x="110733" y="26233"/>
                </a:lnTo>
                <a:lnTo>
                  <a:pt x="110969" y="28907"/>
                </a:lnTo>
                <a:lnTo>
                  <a:pt x="111127" y="31643"/>
                </a:lnTo>
                <a:lnTo>
                  <a:pt x="111302" y="37222"/>
                </a:lnTo>
                <a:lnTo>
                  <a:pt x="111424" y="51415"/>
                </a:lnTo>
                <a:lnTo>
                  <a:pt x="111430" y="54268"/>
                </a:lnTo>
                <a:lnTo>
                  <a:pt x="110482" y="58075"/>
                </a:lnTo>
                <a:lnTo>
                  <a:pt x="108897" y="62518"/>
                </a:lnTo>
                <a:lnTo>
                  <a:pt x="106888" y="67385"/>
                </a:lnTo>
                <a:lnTo>
                  <a:pt x="104596" y="71582"/>
                </a:lnTo>
                <a:lnTo>
                  <a:pt x="102116" y="75333"/>
                </a:lnTo>
                <a:lnTo>
                  <a:pt x="99510" y="78785"/>
                </a:lnTo>
                <a:lnTo>
                  <a:pt x="96820" y="82040"/>
                </a:lnTo>
                <a:lnTo>
                  <a:pt x="94074" y="85162"/>
                </a:lnTo>
                <a:lnTo>
                  <a:pt x="91291" y="88196"/>
                </a:lnTo>
                <a:lnTo>
                  <a:pt x="85659" y="94107"/>
                </a:lnTo>
                <a:lnTo>
                  <a:pt x="82824" y="97016"/>
                </a:lnTo>
                <a:lnTo>
                  <a:pt x="79981" y="100861"/>
                </a:lnTo>
                <a:lnTo>
                  <a:pt x="77133" y="105330"/>
                </a:lnTo>
                <a:lnTo>
                  <a:pt x="74282" y="110214"/>
                </a:lnTo>
                <a:lnTo>
                  <a:pt x="71429" y="113469"/>
                </a:lnTo>
                <a:lnTo>
                  <a:pt x="68574" y="115640"/>
                </a:lnTo>
                <a:lnTo>
                  <a:pt x="62863" y="119004"/>
                </a:lnTo>
                <a:lnTo>
                  <a:pt x="60006" y="121235"/>
                </a:lnTo>
                <a:lnTo>
                  <a:pt x="57149" y="123674"/>
                </a:lnTo>
                <a:lnTo>
                  <a:pt x="55244" y="126253"/>
                </a:lnTo>
                <a:lnTo>
                  <a:pt x="53975" y="128925"/>
                </a:lnTo>
                <a:lnTo>
                  <a:pt x="51937" y="135506"/>
                </a:lnTo>
                <a:lnTo>
                  <a:pt x="50817" y="136046"/>
                </a:lnTo>
                <a:lnTo>
                  <a:pt x="44716" y="136913"/>
                </a:lnTo>
                <a:lnTo>
                  <a:pt x="44098" y="136984"/>
                </a:lnTo>
                <a:lnTo>
                  <a:pt x="43686" y="137984"/>
                </a:lnTo>
                <a:lnTo>
                  <a:pt x="43229" y="141635"/>
                </a:lnTo>
                <a:lnTo>
                  <a:pt x="42971" y="144494"/>
                </a:lnTo>
                <a:lnTo>
                  <a:pt x="43887" y="144896"/>
                </a:lnTo>
                <a:lnTo>
                  <a:pt x="50253" y="145593"/>
                </a:lnTo>
                <a:lnTo>
                  <a:pt x="55636" y="145667"/>
                </a:lnTo>
                <a:lnTo>
                  <a:pt x="58045" y="144725"/>
                </a:lnTo>
                <a:lnTo>
                  <a:pt x="63263" y="141139"/>
                </a:lnTo>
                <a:lnTo>
                  <a:pt x="66940" y="139801"/>
                </a:lnTo>
                <a:lnTo>
                  <a:pt x="71297" y="138909"/>
                </a:lnTo>
                <a:lnTo>
                  <a:pt x="76107" y="138315"/>
                </a:lnTo>
                <a:lnTo>
                  <a:pt x="80265" y="137919"/>
                </a:lnTo>
                <a:lnTo>
                  <a:pt x="83990" y="137654"/>
                </a:lnTo>
                <a:lnTo>
                  <a:pt x="87426" y="137478"/>
                </a:lnTo>
                <a:lnTo>
                  <a:pt x="91622" y="136408"/>
                </a:lnTo>
                <a:lnTo>
                  <a:pt x="96323" y="134742"/>
                </a:lnTo>
                <a:lnTo>
                  <a:pt x="101363" y="132680"/>
                </a:lnTo>
                <a:lnTo>
                  <a:pt x="106628" y="130352"/>
                </a:lnTo>
                <a:lnTo>
                  <a:pt x="117558" y="125225"/>
                </a:lnTo>
                <a:lnTo>
                  <a:pt x="123139" y="123477"/>
                </a:lnTo>
                <a:lnTo>
                  <a:pt x="128766" y="122312"/>
                </a:lnTo>
                <a:lnTo>
                  <a:pt x="134421" y="121535"/>
                </a:lnTo>
                <a:lnTo>
                  <a:pt x="140097" y="121017"/>
                </a:lnTo>
                <a:lnTo>
                  <a:pt x="145785" y="120672"/>
                </a:lnTo>
                <a:lnTo>
                  <a:pt x="157186" y="120288"/>
                </a:lnTo>
                <a:lnTo>
                  <a:pt x="168603" y="120118"/>
                </a:lnTo>
                <a:lnTo>
                  <a:pt x="173362" y="119120"/>
                </a:lnTo>
                <a:lnTo>
                  <a:pt x="177487" y="117502"/>
                </a:lnTo>
                <a:lnTo>
                  <a:pt x="181190" y="115471"/>
                </a:lnTo>
                <a:lnTo>
                  <a:pt x="185564" y="114116"/>
                </a:lnTo>
                <a:lnTo>
                  <a:pt x="190384" y="113214"/>
                </a:lnTo>
                <a:lnTo>
                  <a:pt x="195503" y="112612"/>
                </a:lnTo>
                <a:lnTo>
                  <a:pt x="199867" y="113163"/>
                </a:lnTo>
                <a:lnTo>
                  <a:pt x="203730" y="114484"/>
                </a:lnTo>
                <a:lnTo>
                  <a:pt x="214313" y="1199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66"/>
          <p:cNvSpPr/>
          <p:nvPr/>
        </p:nvSpPr>
        <p:spPr>
          <a:xfrm>
            <a:off x="6629400" y="2589000"/>
            <a:ext cx="188595" cy="25613"/>
          </a:xfrm>
          <a:custGeom>
            <a:avLst/>
            <a:gdLst/>
            <a:ahLst/>
            <a:cxnLst/>
            <a:rect l="0" t="0" r="0" b="0"/>
            <a:pathLst>
              <a:path w="188595" h="25613">
                <a:moveTo>
                  <a:pt x="0" y="25612"/>
                </a:moveTo>
                <a:lnTo>
                  <a:pt x="12770" y="25612"/>
                </a:lnTo>
                <a:lnTo>
                  <a:pt x="15181" y="24660"/>
                </a:lnTo>
                <a:lnTo>
                  <a:pt x="17740" y="23072"/>
                </a:lnTo>
                <a:lnTo>
                  <a:pt x="20400" y="21061"/>
                </a:lnTo>
                <a:lnTo>
                  <a:pt x="23124" y="19720"/>
                </a:lnTo>
                <a:lnTo>
                  <a:pt x="25894" y="18827"/>
                </a:lnTo>
                <a:lnTo>
                  <a:pt x="28692" y="18231"/>
                </a:lnTo>
                <a:lnTo>
                  <a:pt x="34342" y="17569"/>
                </a:lnTo>
                <a:lnTo>
                  <a:pt x="37182" y="17393"/>
                </a:lnTo>
                <a:lnTo>
                  <a:pt x="40981" y="16322"/>
                </a:lnTo>
                <a:lnTo>
                  <a:pt x="45418" y="14656"/>
                </a:lnTo>
                <a:lnTo>
                  <a:pt x="50281" y="12593"/>
                </a:lnTo>
                <a:lnTo>
                  <a:pt x="55428" y="11218"/>
                </a:lnTo>
                <a:lnTo>
                  <a:pt x="60764" y="10301"/>
                </a:lnTo>
                <a:lnTo>
                  <a:pt x="66227" y="9690"/>
                </a:lnTo>
                <a:lnTo>
                  <a:pt x="71773" y="9282"/>
                </a:lnTo>
                <a:lnTo>
                  <a:pt x="77376" y="9010"/>
                </a:lnTo>
                <a:lnTo>
                  <a:pt x="88682" y="8709"/>
                </a:lnTo>
                <a:lnTo>
                  <a:pt x="100057" y="8574"/>
                </a:lnTo>
                <a:lnTo>
                  <a:pt x="105757" y="7586"/>
                </a:lnTo>
                <a:lnTo>
                  <a:pt x="111462" y="5975"/>
                </a:lnTo>
                <a:lnTo>
                  <a:pt x="117171" y="3948"/>
                </a:lnTo>
                <a:lnTo>
                  <a:pt x="121928" y="2597"/>
                </a:lnTo>
                <a:lnTo>
                  <a:pt x="126053" y="1696"/>
                </a:lnTo>
                <a:lnTo>
                  <a:pt x="129755" y="1096"/>
                </a:lnTo>
                <a:lnTo>
                  <a:pt x="134129" y="695"/>
                </a:lnTo>
                <a:lnTo>
                  <a:pt x="138949" y="428"/>
                </a:lnTo>
                <a:lnTo>
                  <a:pt x="148432" y="132"/>
                </a:lnTo>
                <a:lnTo>
                  <a:pt x="155823" y="0"/>
                </a:lnTo>
                <a:lnTo>
                  <a:pt x="159126" y="917"/>
                </a:lnTo>
                <a:lnTo>
                  <a:pt x="162282" y="2481"/>
                </a:lnTo>
                <a:lnTo>
                  <a:pt x="165337" y="4477"/>
                </a:lnTo>
                <a:lnTo>
                  <a:pt x="168327" y="5807"/>
                </a:lnTo>
                <a:lnTo>
                  <a:pt x="171274" y="6694"/>
                </a:lnTo>
                <a:lnTo>
                  <a:pt x="174190" y="7285"/>
                </a:lnTo>
                <a:lnTo>
                  <a:pt x="179970" y="7941"/>
                </a:lnTo>
                <a:lnTo>
                  <a:pt x="188594" y="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67"/>
          <p:cNvSpPr/>
          <p:nvPr/>
        </p:nvSpPr>
        <p:spPr>
          <a:xfrm>
            <a:off x="6938022" y="2391727"/>
            <a:ext cx="214301" cy="145734"/>
          </a:xfrm>
          <a:custGeom>
            <a:avLst/>
            <a:gdLst/>
            <a:ahLst/>
            <a:cxnLst/>
            <a:rect l="0" t="0" r="0" b="0"/>
            <a:pathLst>
              <a:path w="214301" h="145734">
                <a:moveTo>
                  <a:pt x="17133" y="0"/>
                </a:moveTo>
                <a:lnTo>
                  <a:pt x="21684" y="0"/>
                </a:lnTo>
                <a:lnTo>
                  <a:pt x="23024" y="953"/>
                </a:lnTo>
                <a:lnTo>
                  <a:pt x="23918" y="2540"/>
                </a:lnTo>
                <a:lnTo>
                  <a:pt x="24514" y="4551"/>
                </a:lnTo>
                <a:lnTo>
                  <a:pt x="25863" y="5891"/>
                </a:lnTo>
                <a:lnTo>
                  <a:pt x="27716" y="6785"/>
                </a:lnTo>
                <a:lnTo>
                  <a:pt x="29903" y="7381"/>
                </a:lnTo>
                <a:lnTo>
                  <a:pt x="31361" y="8731"/>
                </a:lnTo>
                <a:lnTo>
                  <a:pt x="32333" y="10583"/>
                </a:lnTo>
                <a:lnTo>
                  <a:pt x="32981" y="12770"/>
                </a:lnTo>
                <a:lnTo>
                  <a:pt x="33414" y="15181"/>
                </a:lnTo>
                <a:lnTo>
                  <a:pt x="33702" y="17741"/>
                </a:lnTo>
                <a:lnTo>
                  <a:pt x="33894" y="20400"/>
                </a:lnTo>
                <a:lnTo>
                  <a:pt x="34022" y="23125"/>
                </a:lnTo>
                <a:lnTo>
                  <a:pt x="34164" y="28693"/>
                </a:lnTo>
                <a:lnTo>
                  <a:pt x="33250" y="31511"/>
                </a:lnTo>
                <a:lnTo>
                  <a:pt x="31687" y="34342"/>
                </a:lnTo>
                <a:lnTo>
                  <a:pt x="29693" y="37182"/>
                </a:lnTo>
                <a:lnTo>
                  <a:pt x="28363" y="40028"/>
                </a:lnTo>
                <a:lnTo>
                  <a:pt x="27478" y="42878"/>
                </a:lnTo>
                <a:lnTo>
                  <a:pt x="26887" y="45730"/>
                </a:lnTo>
                <a:lnTo>
                  <a:pt x="25541" y="49537"/>
                </a:lnTo>
                <a:lnTo>
                  <a:pt x="23691" y="53980"/>
                </a:lnTo>
                <a:lnTo>
                  <a:pt x="21505" y="58847"/>
                </a:lnTo>
                <a:lnTo>
                  <a:pt x="20047" y="63044"/>
                </a:lnTo>
                <a:lnTo>
                  <a:pt x="19076" y="66794"/>
                </a:lnTo>
                <a:lnTo>
                  <a:pt x="18428" y="70247"/>
                </a:lnTo>
                <a:lnTo>
                  <a:pt x="17044" y="74454"/>
                </a:lnTo>
                <a:lnTo>
                  <a:pt x="15169" y="79163"/>
                </a:lnTo>
                <a:lnTo>
                  <a:pt x="12966" y="84208"/>
                </a:lnTo>
                <a:lnTo>
                  <a:pt x="10545" y="88524"/>
                </a:lnTo>
                <a:lnTo>
                  <a:pt x="7978" y="92353"/>
                </a:lnTo>
                <a:lnTo>
                  <a:pt x="5314" y="95859"/>
                </a:lnTo>
                <a:lnTo>
                  <a:pt x="3538" y="99148"/>
                </a:lnTo>
                <a:lnTo>
                  <a:pt x="2355" y="102294"/>
                </a:lnTo>
                <a:lnTo>
                  <a:pt x="456" y="109635"/>
                </a:lnTo>
                <a:lnTo>
                  <a:pt x="195" y="113179"/>
                </a:lnTo>
                <a:lnTo>
                  <a:pt x="80" y="117929"/>
                </a:lnTo>
                <a:lnTo>
                  <a:pt x="0" y="126996"/>
                </a:lnTo>
                <a:lnTo>
                  <a:pt x="2533" y="130420"/>
                </a:lnTo>
                <a:lnTo>
                  <a:pt x="8207" y="136766"/>
                </a:lnTo>
                <a:lnTo>
                  <a:pt x="13007" y="141594"/>
                </a:lnTo>
                <a:lnTo>
                  <a:pt x="15334" y="142974"/>
                </a:lnTo>
                <a:lnTo>
                  <a:pt x="20461" y="144506"/>
                </a:lnTo>
                <a:lnTo>
                  <a:pt x="25914" y="145188"/>
                </a:lnTo>
                <a:lnTo>
                  <a:pt x="31513" y="145490"/>
                </a:lnTo>
                <a:lnTo>
                  <a:pt x="37177" y="145625"/>
                </a:lnTo>
                <a:lnTo>
                  <a:pt x="66216" y="145723"/>
                </a:lnTo>
                <a:lnTo>
                  <a:pt x="71762" y="144774"/>
                </a:lnTo>
                <a:lnTo>
                  <a:pt x="77365" y="143188"/>
                </a:lnTo>
                <a:lnTo>
                  <a:pt x="83006" y="141179"/>
                </a:lnTo>
                <a:lnTo>
                  <a:pt x="88670" y="139839"/>
                </a:lnTo>
                <a:lnTo>
                  <a:pt x="94352" y="138946"/>
                </a:lnTo>
                <a:lnTo>
                  <a:pt x="100045" y="138351"/>
                </a:lnTo>
                <a:lnTo>
                  <a:pt x="105744" y="137954"/>
                </a:lnTo>
                <a:lnTo>
                  <a:pt x="111450" y="137689"/>
                </a:lnTo>
                <a:lnTo>
                  <a:pt x="122869" y="137395"/>
                </a:lnTo>
                <a:lnTo>
                  <a:pt x="173794" y="137163"/>
                </a:lnTo>
                <a:lnTo>
                  <a:pt x="176818" y="138114"/>
                </a:lnTo>
                <a:lnTo>
                  <a:pt x="182719" y="141712"/>
                </a:lnTo>
                <a:lnTo>
                  <a:pt x="186578" y="143052"/>
                </a:lnTo>
                <a:lnTo>
                  <a:pt x="191056" y="143945"/>
                </a:lnTo>
                <a:lnTo>
                  <a:pt x="202830" y="145380"/>
                </a:lnTo>
                <a:lnTo>
                  <a:pt x="209420" y="145628"/>
                </a:lnTo>
                <a:lnTo>
                  <a:pt x="21430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68"/>
          <p:cNvSpPr/>
          <p:nvPr/>
        </p:nvSpPr>
        <p:spPr>
          <a:xfrm>
            <a:off x="7066628" y="2357437"/>
            <a:ext cx="34260" cy="360046"/>
          </a:xfrm>
          <a:custGeom>
            <a:avLst/>
            <a:gdLst/>
            <a:ahLst/>
            <a:cxnLst/>
            <a:rect l="0" t="0" r="0" b="0"/>
            <a:pathLst>
              <a:path w="34260" h="360046">
                <a:moveTo>
                  <a:pt x="8541" y="0"/>
                </a:moveTo>
                <a:lnTo>
                  <a:pt x="8541" y="112797"/>
                </a:lnTo>
                <a:lnTo>
                  <a:pt x="7589" y="119965"/>
                </a:lnTo>
                <a:lnTo>
                  <a:pt x="6002" y="126649"/>
                </a:lnTo>
                <a:lnTo>
                  <a:pt x="3990" y="133011"/>
                </a:lnTo>
                <a:lnTo>
                  <a:pt x="2650" y="140109"/>
                </a:lnTo>
                <a:lnTo>
                  <a:pt x="1756" y="147698"/>
                </a:lnTo>
                <a:lnTo>
                  <a:pt x="1161" y="155616"/>
                </a:lnTo>
                <a:lnTo>
                  <a:pt x="764" y="162799"/>
                </a:lnTo>
                <a:lnTo>
                  <a:pt x="323" y="175860"/>
                </a:lnTo>
                <a:lnTo>
                  <a:pt x="0" y="214170"/>
                </a:lnTo>
                <a:lnTo>
                  <a:pt x="942" y="218980"/>
                </a:lnTo>
                <a:lnTo>
                  <a:pt x="2523" y="224092"/>
                </a:lnTo>
                <a:lnTo>
                  <a:pt x="4530" y="229405"/>
                </a:lnTo>
                <a:lnTo>
                  <a:pt x="5867" y="234851"/>
                </a:lnTo>
                <a:lnTo>
                  <a:pt x="6758" y="240388"/>
                </a:lnTo>
                <a:lnTo>
                  <a:pt x="7749" y="251619"/>
                </a:lnTo>
                <a:lnTo>
                  <a:pt x="8013" y="257281"/>
                </a:lnTo>
                <a:lnTo>
                  <a:pt x="8189" y="262961"/>
                </a:lnTo>
                <a:lnTo>
                  <a:pt x="9260" y="268652"/>
                </a:lnTo>
                <a:lnTo>
                  <a:pt x="10926" y="274351"/>
                </a:lnTo>
                <a:lnTo>
                  <a:pt x="12988" y="280056"/>
                </a:lnTo>
                <a:lnTo>
                  <a:pt x="14363" y="284811"/>
                </a:lnTo>
                <a:lnTo>
                  <a:pt x="15280" y="288934"/>
                </a:lnTo>
                <a:lnTo>
                  <a:pt x="16300" y="297008"/>
                </a:lnTo>
                <a:lnTo>
                  <a:pt x="16752" y="306946"/>
                </a:lnTo>
                <a:lnTo>
                  <a:pt x="17007" y="318701"/>
                </a:lnTo>
                <a:lnTo>
                  <a:pt x="17083" y="328215"/>
                </a:lnTo>
                <a:lnTo>
                  <a:pt x="18045" y="331206"/>
                </a:lnTo>
                <a:lnTo>
                  <a:pt x="19641" y="334151"/>
                </a:lnTo>
                <a:lnTo>
                  <a:pt x="21656" y="337067"/>
                </a:lnTo>
                <a:lnTo>
                  <a:pt x="22999" y="339964"/>
                </a:lnTo>
                <a:lnTo>
                  <a:pt x="23895" y="342848"/>
                </a:lnTo>
                <a:lnTo>
                  <a:pt x="24492" y="345723"/>
                </a:lnTo>
                <a:lnTo>
                  <a:pt x="25843" y="347639"/>
                </a:lnTo>
                <a:lnTo>
                  <a:pt x="27696" y="348917"/>
                </a:lnTo>
                <a:lnTo>
                  <a:pt x="29883" y="349769"/>
                </a:lnTo>
                <a:lnTo>
                  <a:pt x="31342" y="351289"/>
                </a:lnTo>
                <a:lnTo>
                  <a:pt x="32314" y="353255"/>
                </a:lnTo>
                <a:lnTo>
                  <a:pt x="34259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69"/>
          <p:cNvSpPr/>
          <p:nvPr/>
        </p:nvSpPr>
        <p:spPr>
          <a:xfrm>
            <a:off x="7229478" y="2357437"/>
            <a:ext cx="102867" cy="368619"/>
          </a:xfrm>
          <a:custGeom>
            <a:avLst/>
            <a:gdLst/>
            <a:ahLst/>
            <a:cxnLst/>
            <a:rect l="0" t="0" r="0" b="0"/>
            <a:pathLst>
              <a:path w="102867" h="368619">
                <a:moveTo>
                  <a:pt x="85722" y="0"/>
                </a:moveTo>
                <a:lnTo>
                  <a:pt x="73790" y="11932"/>
                </a:lnTo>
                <a:lnTo>
                  <a:pt x="72053" y="14622"/>
                </a:lnTo>
                <a:lnTo>
                  <a:pt x="70121" y="20151"/>
                </a:lnTo>
                <a:lnTo>
                  <a:pt x="68654" y="23912"/>
                </a:lnTo>
                <a:lnTo>
                  <a:pt x="66723" y="28324"/>
                </a:lnTo>
                <a:lnTo>
                  <a:pt x="64483" y="33170"/>
                </a:lnTo>
                <a:lnTo>
                  <a:pt x="61085" y="38306"/>
                </a:lnTo>
                <a:lnTo>
                  <a:pt x="56915" y="43635"/>
                </a:lnTo>
                <a:lnTo>
                  <a:pt x="52230" y="49092"/>
                </a:lnTo>
                <a:lnTo>
                  <a:pt x="49107" y="53683"/>
                </a:lnTo>
                <a:lnTo>
                  <a:pt x="47024" y="57696"/>
                </a:lnTo>
                <a:lnTo>
                  <a:pt x="45636" y="61324"/>
                </a:lnTo>
                <a:lnTo>
                  <a:pt x="39131" y="80083"/>
                </a:lnTo>
                <a:lnTo>
                  <a:pt x="36563" y="86726"/>
                </a:lnTo>
                <a:lnTo>
                  <a:pt x="33900" y="93060"/>
                </a:lnTo>
                <a:lnTo>
                  <a:pt x="31171" y="99188"/>
                </a:lnTo>
                <a:lnTo>
                  <a:pt x="25600" y="111076"/>
                </a:lnTo>
                <a:lnTo>
                  <a:pt x="22780" y="116913"/>
                </a:lnTo>
                <a:lnTo>
                  <a:pt x="19948" y="123662"/>
                </a:lnTo>
                <a:lnTo>
                  <a:pt x="17108" y="131019"/>
                </a:lnTo>
                <a:lnTo>
                  <a:pt x="11411" y="146813"/>
                </a:lnTo>
                <a:lnTo>
                  <a:pt x="5705" y="163358"/>
                </a:lnTo>
                <a:lnTo>
                  <a:pt x="3802" y="171770"/>
                </a:lnTo>
                <a:lnTo>
                  <a:pt x="2534" y="180236"/>
                </a:lnTo>
                <a:lnTo>
                  <a:pt x="1688" y="188737"/>
                </a:lnTo>
                <a:lnTo>
                  <a:pt x="1124" y="196310"/>
                </a:lnTo>
                <a:lnTo>
                  <a:pt x="748" y="203263"/>
                </a:lnTo>
                <a:lnTo>
                  <a:pt x="331" y="216069"/>
                </a:lnTo>
                <a:lnTo>
                  <a:pt x="62" y="242353"/>
                </a:lnTo>
                <a:lnTo>
                  <a:pt x="0" y="288242"/>
                </a:lnTo>
                <a:lnTo>
                  <a:pt x="951" y="294079"/>
                </a:lnTo>
                <a:lnTo>
                  <a:pt x="2538" y="299875"/>
                </a:lnTo>
                <a:lnTo>
                  <a:pt x="4549" y="305644"/>
                </a:lnTo>
                <a:lnTo>
                  <a:pt x="6782" y="314594"/>
                </a:lnTo>
                <a:lnTo>
                  <a:pt x="7377" y="318314"/>
                </a:lnTo>
                <a:lnTo>
                  <a:pt x="10580" y="324988"/>
                </a:lnTo>
                <a:lnTo>
                  <a:pt x="12767" y="328101"/>
                </a:lnTo>
                <a:lnTo>
                  <a:pt x="15178" y="331129"/>
                </a:lnTo>
                <a:lnTo>
                  <a:pt x="17737" y="334101"/>
                </a:lnTo>
                <a:lnTo>
                  <a:pt x="20397" y="337034"/>
                </a:lnTo>
                <a:lnTo>
                  <a:pt x="24074" y="339941"/>
                </a:lnTo>
                <a:lnTo>
                  <a:pt x="28430" y="342833"/>
                </a:lnTo>
                <a:lnTo>
                  <a:pt x="33240" y="345713"/>
                </a:lnTo>
                <a:lnTo>
                  <a:pt x="37399" y="348585"/>
                </a:lnTo>
                <a:lnTo>
                  <a:pt x="41124" y="351453"/>
                </a:lnTo>
                <a:lnTo>
                  <a:pt x="44560" y="354317"/>
                </a:lnTo>
                <a:lnTo>
                  <a:pt x="47803" y="356226"/>
                </a:lnTo>
                <a:lnTo>
                  <a:pt x="50917" y="357499"/>
                </a:lnTo>
                <a:lnTo>
                  <a:pt x="53946" y="358348"/>
                </a:lnTo>
                <a:lnTo>
                  <a:pt x="57870" y="359866"/>
                </a:lnTo>
                <a:lnTo>
                  <a:pt x="62391" y="361831"/>
                </a:lnTo>
                <a:lnTo>
                  <a:pt x="67311" y="364093"/>
                </a:lnTo>
                <a:lnTo>
                  <a:pt x="71543" y="365601"/>
                </a:lnTo>
                <a:lnTo>
                  <a:pt x="75317" y="366607"/>
                </a:lnTo>
                <a:lnTo>
                  <a:pt x="78785" y="367277"/>
                </a:lnTo>
                <a:lnTo>
                  <a:pt x="82050" y="367724"/>
                </a:lnTo>
                <a:lnTo>
                  <a:pt x="85179" y="368022"/>
                </a:lnTo>
                <a:lnTo>
                  <a:pt x="88217" y="368220"/>
                </a:lnTo>
                <a:lnTo>
                  <a:pt x="91195" y="368353"/>
                </a:lnTo>
                <a:lnTo>
                  <a:pt x="102866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70"/>
          <p:cNvSpPr/>
          <p:nvPr/>
        </p:nvSpPr>
        <p:spPr>
          <a:xfrm>
            <a:off x="7409497" y="2434600"/>
            <a:ext cx="171177" cy="239541"/>
          </a:xfrm>
          <a:custGeom>
            <a:avLst/>
            <a:gdLst/>
            <a:ahLst/>
            <a:cxnLst/>
            <a:rect l="0" t="0" r="0" b="0"/>
            <a:pathLst>
              <a:path w="171177" h="239541">
                <a:moveTo>
                  <a:pt x="0" y="25707"/>
                </a:moveTo>
                <a:lnTo>
                  <a:pt x="0" y="12688"/>
                </a:lnTo>
                <a:lnTo>
                  <a:pt x="953" y="11313"/>
                </a:lnTo>
                <a:lnTo>
                  <a:pt x="2540" y="10396"/>
                </a:lnTo>
                <a:lnTo>
                  <a:pt x="4551" y="9785"/>
                </a:lnTo>
                <a:lnTo>
                  <a:pt x="5892" y="8425"/>
                </a:lnTo>
                <a:lnTo>
                  <a:pt x="6785" y="6565"/>
                </a:lnTo>
                <a:lnTo>
                  <a:pt x="7381" y="4373"/>
                </a:lnTo>
                <a:lnTo>
                  <a:pt x="8731" y="2912"/>
                </a:lnTo>
                <a:lnTo>
                  <a:pt x="10583" y="1938"/>
                </a:lnTo>
                <a:lnTo>
                  <a:pt x="12771" y="1288"/>
                </a:lnTo>
                <a:lnTo>
                  <a:pt x="16134" y="855"/>
                </a:lnTo>
                <a:lnTo>
                  <a:pt x="20282" y="567"/>
                </a:lnTo>
                <a:lnTo>
                  <a:pt x="29017" y="246"/>
                </a:lnTo>
                <a:lnTo>
                  <a:pt x="39289" y="66"/>
                </a:lnTo>
                <a:lnTo>
                  <a:pt x="54198" y="0"/>
                </a:lnTo>
                <a:lnTo>
                  <a:pt x="58040" y="949"/>
                </a:lnTo>
                <a:lnTo>
                  <a:pt x="62506" y="2534"/>
                </a:lnTo>
                <a:lnTo>
                  <a:pt x="67388" y="4543"/>
                </a:lnTo>
                <a:lnTo>
                  <a:pt x="70643" y="6835"/>
                </a:lnTo>
                <a:lnTo>
                  <a:pt x="72813" y="9316"/>
                </a:lnTo>
                <a:lnTo>
                  <a:pt x="74260" y="11922"/>
                </a:lnTo>
                <a:lnTo>
                  <a:pt x="75224" y="15565"/>
                </a:lnTo>
                <a:lnTo>
                  <a:pt x="75867" y="19898"/>
                </a:lnTo>
                <a:lnTo>
                  <a:pt x="76295" y="24692"/>
                </a:lnTo>
                <a:lnTo>
                  <a:pt x="76581" y="28840"/>
                </a:lnTo>
                <a:lnTo>
                  <a:pt x="76899" y="35989"/>
                </a:lnTo>
                <a:lnTo>
                  <a:pt x="77078" y="49921"/>
                </a:lnTo>
                <a:lnTo>
                  <a:pt x="75198" y="54232"/>
                </a:lnTo>
                <a:lnTo>
                  <a:pt x="72039" y="58059"/>
                </a:lnTo>
                <a:lnTo>
                  <a:pt x="68028" y="61562"/>
                </a:lnTo>
                <a:lnTo>
                  <a:pt x="64403" y="65803"/>
                </a:lnTo>
                <a:lnTo>
                  <a:pt x="61033" y="70535"/>
                </a:lnTo>
                <a:lnTo>
                  <a:pt x="57834" y="75595"/>
                </a:lnTo>
                <a:lnTo>
                  <a:pt x="54748" y="79921"/>
                </a:lnTo>
                <a:lnTo>
                  <a:pt x="51739" y="83757"/>
                </a:lnTo>
                <a:lnTo>
                  <a:pt x="48780" y="87267"/>
                </a:lnTo>
                <a:lnTo>
                  <a:pt x="45855" y="90560"/>
                </a:lnTo>
                <a:lnTo>
                  <a:pt x="40066" y="96758"/>
                </a:lnTo>
                <a:lnTo>
                  <a:pt x="37187" y="98792"/>
                </a:lnTo>
                <a:lnTo>
                  <a:pt x="34316" y="100148"/>
                </a:lnTo>
                <a:lnTo>
                  <a:pt x="27416" y="102324"/>
                </a:lnTo>
                <a:lnTo>
                  <a:pt x="26850" y="103455"/>
                </a:lnTo>
                <a:lnTo>
                  <a:pt x="26221" y="107252"/>
                </a:lnTo>
                <a:lnTo>
                  <a:pt x="27006" y="108645"/>
                </a:lnTo>
                <a:lnTo>
                  <a:pt x="28481" y="109574"/>
                </a:lnTo>
                <a:lnTo>
                  <a:pt x="32661" y="110606"/>
                </a:lnTo>
                <a:lnTo>
                  <a:pt x="37693" y="111065"/>
                </a:lnTo>
                <a:lnTo>
                  <a:pt x="40369" y="110235"/>
                </a:lnTo>
                <a:lnTo>
                  <a:pt x="43105" y="108729"/>
                </a:lnTo>
                <a:lnTo>
                  <a:pt x="45882" y="106772"/>
                </a:lnTo>
                <a:lnTo>
                  <a:pt x="48685" y="105468"/>
                </a:lnTo>
                <a:lnTo>
                  <a:pt x="51508" y="104599"/>
                </a:lnTo>
                <a:lnTo>
                  <a:pt x="54341" y="104019"/>
                </a:lnTo>
                <a:lnTo>
                  <a:pt x="58134" y="103633"/>
                </a:lnTo>
                <a:lnTo>
                  <a:pt x="62569" y="103375"/>
                </a:lnTo>
                <a:lnTo>
                  <a:pt x="71623" y="103089"/>
                </a:lnTo>
                <a:lnTo>
                  <a:pt x="83981" y="102928"/>
                </a:lnTo>
                <a:lnTo>
                  <a:pt x="97332" y="102890"/>
                </a:lnTo>
                <a:lnTo>
                  <a:pt x="102988" y="103832"/>
                </a:lnTo>
                <a:lnTo>
                  <a:pt x="107711" y="105413"/>
                </a:lnTo>
                <a:lnTo>
                  <a:pt x="111813" y="107420"/>
                </a:lnTo>
                <a:lnTo>
                  <a:pt x="117404" y="108757"/>
                </a:lnTo>
                <a:lnTo>
                  <a:pt x="123989" y="109649"/>
                </a:lnTo>
                <a:lnTo>
                  <a:pt x="131237" y="110243"/>
                </a:lnTo>
                <a:lnTo>
                  <a:pt x="137022" y="111592"/>
                </a:lnTo>
                <a:lnTo>
                  <a:pt x="141830" y="113444"/>
                </a:lnTo>
                <a:lnTo>
                  <a:pt x="155689" y="120601"/>
                </a:lnTo>
                <a:lnTo>
                  <a:pt x="160943" y="123259"/>
                </a:lnTo>
                <a:lnTo>
                  <a:pt x="164445" y="126937"/>
                </a:lnTo>
                <a:lnTo>
                  <a:pt x="166780" y="131294"/>
                </a:lnTo>
                <a:lnTo>
                  <a:pt x="168337" y="136103"/>
                </a:lnTo>
                <a:lnTo>
                  <a:pt x="169375" y="140262"/>
                </a:lnTo>
                <a:lnTo>
                  <a:pt x="170528" y="147423"/>
                </a:lnTo>
                <a:lnTo>
                  <a:pt x="170835" y="151619"/>
                </a:lnTo>
                <a:lnTo>
                  <a:pt x="171041" y="156320"/>
                </a:lnTo>
                <a:lnTo>
                  <a:pt x="171176" y="161360"/>
                </a:lnTo>
                <a:lnTo>
                  <a:pt x="170315" y="166625"/>
                </a:lnTo>
                <a:lnTo>
                  <a:pt x="168789" y="172040"/>
                </a:lnTo>
                <a:lnTo>
                  <a:pt x="166818" y="177555"/>
                </a:lnTo>
                <a:lnTo>
                  <a:pt x="164553" y="182184"/>
                </a:lnTo>
                <a:lnTo>
                  <a:pt x="162089" y="186222"/>
                </a:lnTo>
                <a:lnTo>
                  <a:pt x="156812" y="193250"/>
                </a:lnTo>
                <a:lnTo>
                  <a:pt x="154072" y="196457"/>
                </a:lnTo>
                <a:lnTo>
                  <a:pt x="151292" y="199548"/>
                </a:lnTo>
                <a:lnTo>
                  <a:pt x="143124" y="208062"/>
                </a:lnTo>
                <a:lnTo>
                  <a:pt x="138278" y="213000"/>
                </a:lnTo>
                <a:lnTo>
                  <a:pt x="134096" y="216291"/>
                </a:lnTo>
                <a:lnTo>
                  <a:pt x="130355" y="218486"/>
                </a:lnTo>
                <a:lnTo>
                  <a:pt x="126908" y="219949"/>
                </a:lnTo>
                <a:lnTo>
                  <a:pt x="123658" y="221876"/>
                </a:lnTo>
                <a:lnTo>
                  <a:pt x="120539" y="224114"/>
                </a:lnTo>
                <a:lnTo>
                  <a:pt x="117507" y="226559"/>
                </a:lnTo>
                <a:lnTo>
                  <a:pt x="114532" y="229140"/>
                </a:lnTo>
                <a:lnTo>
                  <a:pt x="111598" y="231814"/>
                </a:lnTo>
                <a:lnTo>
                  <a:pt x="108689" y="234550"/>
                </a:lnTo>
                <a:lnTo>
                  <a:pt x="105796" y="236373"/>
                </a:lnTo>
                <a:lnTo>
                  <a:pt x="102916" y="237588"/>
                </a:lnTo>
                <a:lnTo>
                  <a:pt x="100043" y="238399"/>
                </a:lnTo>
                <a:lnTo>
                  <a:pt x="97176" y="238939"/>
                </a:lnTo>
                <a:lnTo>
                  <a:pt x="94312" y="239299"/>
                </a:lnTo>
                <a:lnTo>
                  <a:pt x="91449" y="239540"/>
                </a:lnTo>
                <a:lnTo>
                  <a:pt x="89542" y="238747"/>
                </a:lnTo>
                <a:lnTo>
                  <a:pt x="88270" y="237266"/>
                </a:lnTo>
                <a:lnTo>
                  <a:pt x="87422" y="235326"/>
                </a:lnTo>
                <a:lnTo>
                  <a:pt x="83939" y="230631"/>
                </a:lnTo>
                <a:lnTo>
                  <a:pt x="78493" y="224407"/>
                </a:lnTo>
                <a:lnTo>
                  <a:pt x="77749" y="221016"/>
                </a:lnTo>
                <a:lnTo>
                  <a:pt x="77153" y="214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71"/>
          <p:cNvSpPr/>
          <p:nvPr/>
        </p:nvSpPr>
        <p:spPr>
          <a:xfrm>
            <a:off x="7546657" y="2348864"/>
            <a:ext cx="205228" cy="411424"/>
          </a:xfrm>
          <a:custGeom>
            <a:avLst/>
            <a:gdLst/>
            <a:ahLst/>
            <a:cxnLst/>
            <a:rect l="0" t="0" r="0" b="0"/>
            <a:pathLst>
              <a:path w="205228" h="411424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2"/>
                </a:lnTo>
                <a:lnTo>
                  <a:pt x="23912" y="5892"/>
                </a:lnTo>
                <a:lnTo>
                  <a:pt x="28324" y="6786"/>
                </a:lnTo>
                <a:lnTo>
                  <a:pt x="33171" y="7381"/>
                </a:lnTo>
                <a:lnTo>
                  <a:pt x="38306" y="8731"/>
                </a:lnTo>
                <a:lnTo>
                  <a:pt x="43635" y="10584"/>
                </a:lnTo>
                <a:lnTo>
                  <a:pt x="49092" y="12771"/>
                </a:lnTo>
                <a:lnTo>
                  <a:pt x="62776" y="17741"/>
                </a:lnTo>
                <a:lnTo>
                  <a:pt x="70426" y="20400"/>
                </a:lnTo>
                <a:lnTo>
                  <a:pt x="77431" y="23125"/>
                </a:lnTo>
                <a:lnTo>
                  <a:pt x="84005" y="25895"/>
                </a:lnTo>
                <a:lnTo>
                  <a:pt x="90293" y="28693"/>
                </a:lnTo>
                <a:lnTo>
                  <a:pt x="96391" y="32464"/>
                </a:lnTo>
                <a:lnTo>
                  <a:pt x="102360" y="36883"/>
                </a:lnTo>
                <a:lnTo>
                  <a:pt x="108245" y="41734"/>
                </a:lnTo>
                <a:lnTo>
                  <a:pt x="114073" y="45920"/>
                </a:lnTo>
                <a:lnTo>
                  <a:pt x="119864" y="49664"/>
                </a:lnTo>
                <a:lnTo>
                  <a:pt x="125630" y="53112"/>
                </a:lnTo>
                <a:lnTo>
                  <a:pt x="131378" y="57316"/>
                </a:lnTo>
                <a:lnTo>
                  <a:pt x="137115" y="62023"/>
                </a:lnTo>
                <a:lnTo>
                  <a:pt x="142845" y="67066"/>
                </a:lnTo>
                <a:lnTo>
                  <a:pt x="147618" y="72334"/>
                </a:lnTo>
                <a:lnTo>
                  <a:pt x="151752" y="77750"/>
                </a:lnTo>
                <a:lnTo>
                  <a:pt x="155460" y="83266"/>
                </a:lnTo>
                <a:lnTo>
                  <a:pt x="159837" y="88848"/>
                </a:lnTo>
                <a:lnTo>
                  <a:pt x="164661" y="94475"/>
                </a:lnTo>
                <a:lnTo>
                  <a:pt x="169782" y="100131"/>
                </a:lnTo>
                <a:lnTo>
                  <a:pt x="174148" y="105807"/>
                </a:lnTo>
                <a:lnTo>
                  <a:pt x="178011" y="111496"/>
                </a:lnTo>
                <a:lnTo>
                  <a:pt x="181539" y="117193"/>
                </a:lnTo>
                <a:lnTo>
                  <a:pt x="184843" y="122896"/>
                </a:lnTo>
                <a:lnTo>
                  <a:pt x="191055" y="134313"/>
                </a:lnTo>
                <a:lnTo>
                  <a:pt x="199907" y="151451"/>
                </a:lnTo>
                <a:lnTo>
                  <a:pt x="201852" y="158118"/>
                </a:lnTo>
                <a:lnTo>
                  <a:pt x="203148" y="165419"/>
                </a:lnTo>
                <a:lnTo>
                  <a:pt x="204012" y="173145"/>
                </a:lnTo>
                <a:lnTo>
                  <a:pt x="204588" y="180200"/>
                </a:lnTo>
                <a:lnTo>
                  <a:pt x="204972" y="186809"/>
                </a:lnTo>
                <a:lnTo>
                  <a:pt x="205227" y="193119"/>
                </a:lnTo>
                <a:lnTo>
                  <a:pt x="204446" y="200184"/>
                </a:lnTo>
                <a:lnTo>
                  <a:pt x="202973" y="207751"/>
                </a:lnTo>
                <a:lnTo>
                  <a:pt x="201038" y="215654"/>
                </a:lnTo>
                <a:lnTo>
                  <a:pt x="198795" y="223779"/>
                </a:lnTo>
                <a:lnTo>
                  <a:pt x="193764" y="240428"/>
                </a:lnTo>
                <a:lnTo>
                  <a:pt x="185575" y="265866"/>
                </a:lnTo>
                <a:lnTo>
                  <a:pt x="181820" y="273447"/>
                </a:lnTo>
                <a:lnTo>
                  <a:pt x="177411" y="280405"/>
                </a:lnTo>
                <a:lnTo>
                  <a:pt x="172566" y="286950"/>
                </a:lnTo>
                <a:lnTo>
                  <a:pt x="168385" y="294170"/>
                </a:lnTo>
                <a:lnTo>
                  <a:pt x="164644" y="301841"/>
                </a:lnTo>
                <a:lnTo>
                  <a:pt x="161198" y="309812"/>
                </a:lnTo>
                <a:lnTo>
                  <a:pt x="156995" y="317984"/>
                </a:lnTo>
                <a:lnTo>
                  <a:pt x="152289" y="326290"/>
                </a:lnTo>
                <a:lnTo>
                  <a:pt x="147246" y="334684"/>
                </a:lnTo>
                <a:lnTo>
                  <a:pt x="141979" y="342186"/>
                </a:lnTo>
                <a:lnTo>
                  <a:pt x="136563" y="349091"/>
                </a:lnTo>
                <a:lnTo>
                  <a:pt x="131048" y="355600"/>
                </a:lnTo>
                <a:lnTo>
                  <a:pt x="125465" y="361845"/>
                </a:lnTo>
                <a:lnTo>
                  <a:pt x="114182" y="373863"/>
                </a:lnTo>
                <a:lnTo>
                  <a:pt x="109459" y="379734"/>
                </a:lnTo>
                <a:lnTo>
                  <a:pt x="105358" y="385554"/>
                </a:lnTo>
                <a:lnTo>
                  <a:pt x="101671" y="391339"/>
                </a:lnTo>
                <a:lnTo>
                  <a:pt x="98260" y="396148"/>
                </a:lnTo>
                <a:lnTo>
                  <a:pt x="91931" y="404031"/>
                </a:lnTo>
                <a:lnTo>
                  <a:pt x="88910" y="406514"/>
                </a:lnTo>
                <a:lnTo>
                  <a:pt x="85943" y="408170"/>
                </a:lnTo>
                <a:lnTo>
                  <a:pt x="80107" y="410009"/>
                </a:lnTo>
                <a:lnTo>
                  <a:pt x="74339" y="410827"/>
                </a:lnTo>
                <a:lnTo>
                  <a:pt x="69085" y="411423"/>
                </a:lnTo>
                <a:lnTo>
                  <a:pt x="68580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72"/>
          <p:cNvSpPr/>
          <p:nvPr/>
        </p:nvSpPr>
        <p:spPr>
          <a:xfrm>
            <a:off x="7795655" y="2348864"/>
            <a:ext cx="128193" cy="325757"/>
          </a:xfrm>
          <a:custGeom>
            <a:avLst/>
            <a:gdLst/>
            <a:ahLst/>
            <a:cxnLst/>
            <a:rect l="0" t="0" r="0" b="0"/>
            <a:pathLst>
              <a:path w="128193" h="325757">
                <a:moveTo>
                  <a:pt x="68185" y="0"/>
                </a:moveTo>
                <a:lnTo>
                  <a:pt x="68185" y="7381"/>
                </a:lnTo>
                <a:lnTo>
                  <a:pt x="67232" y="7779"/>
                </a:lnTo>
                <a:lnTo>
                  <a:pt x="63634" y="8220"/>
                </a:lnTo>
                <a:lnTo>
                  <a:pt x="62293" y="10243"/>
                </a:lnTo>
                <a:lnTo>
                  <a:pt x="60804" y="17570"/>
                </a:lnTo>
                <a:lnTo>
                  <a:pt x="57602" y="24637"/>
                </a:lnTo>
                <a:lnTo>
                  <a:pt x="55415" y="27855"/>
                </a:lnTo>
                <a:lnTo>
                  <a:pt x="53003" y="31905"/>
                </a:lnTo>
                <a:lnTo>
                  <a:pt x="50444" y="36510"/>
                </a:lnTo>
                <a:lnTo>
                  <a:pt x="45060" y="46707"/>
                </a:lnTo>
                <a:lnTo>
                  <a:pt x="39492" y="57589"/>
                </a:lnTo>
                <a:lnTo>
                  <a:pt x="37626" y="63158"/>
                </a:lnTo>
                <a:lnTo>
                  <a:pt x="36383" y="68776"/>
                </a:lnTo>
                <a:lnTo>
                  <a:pt x="35553" y="74426"/>
                </a:lnTo>
                <a:lnTo>
                  <a:pt x="34047" y="81050"/>
                </a:lnTo>
                <a:lnTo>
                  <a:pt x="32092" y="88323"/>
                </a:lnTo>
                <a:lnTo>
                  <a:pt x="27379" y="104025"/>
                </a:lnTo>
                <a:lnTo>
                  <a:pt x="22108" y="120529"/>
                </a:lnTo>
                <a:lnTo>
                  <a:pt x="19370" y="127978"/>
                </a:lnTo>
                <a:lnTo>
                  <a:pt x="16592" y="134849"/>
                </a:lnTo>
                <a:lnTo>
                  <a:pt x="13786" y="141334"/>
                </a:lnTo>
                <a:lnTo>
                  <a:pt x="11917" y="148516"/>
                </a:lnTo>
                <a:lnTo>
                  <a:pt x="10670" y="156161"/>
                </a:lnTo>
                <a:lnTo>
                  <a:pt x="9839" y="164115"/>
                </a:lnTo>
                <a:lnTo>
                  <a:pt x="8332" y="172275"/>
                </a:lnTo>
                <a:lnTo>
                  <a:pt x="6375" y="180573"/>
                </a:lnTo>
                <a:lnTo>
                  <a:pt x="4118" y="188962"/>
                </a:lnTo>
                <a:lnTo>
                  <a:pt x="2613" y="196460"/>
                </a:lnTo>
                <a:lnTo>
                  <a:pt x="1610" y="203364"/>
                </a:lnTo>
                <a:lnTo>
                  <a:pt x="942" y="209871"/>
                </a:lnTo>
                <a:lnTo>
                  <a:pt x="496" y="216114"/>
                </a:lnTo>
                <a:lnTo>
                  <a:pt x="199" y="222181"/>
                </a:lnTo>
                <a:lnTo>
                  <a:pt x="0" y="228131"/>
                </a:lnTo>
                <a:lnTo>
                  <a:pt x="821" y="234002"/>
                </a:lnTo>
                <a:lnTo>
                  <a:pt x="2320" y="239822"/>
                </a:lnTo>
                <a:lnTo>
                  <a:pt x="4273" y="245607"/>
                </a:lnTo>
                <a:lnTo>
                  <a:pt x="6526" y="251368"/>
                </a:lnTo>
                <a:lnTo>
                  <a:pt x="8982" y="257114"/>
                </a:lnTo>
                <a:lnTo>
                  <a:pt x="11571" y="262849"/>
                </a:lnTo>
                <a:lnTo>
                  <a:pt x="13297" y="268578"/>
                </a:lnTo>
                <a:lnTo>
                  <a:pt x="14448" y="274302"/>
                </a:lnTo>
                <a:lnTo>
                  <a:pt x="15216" y="280023"/>
                </a:lnTo>
                <a:lnTo>
                  <a:pt x="18608" y="288920"/>
                </a:lnTo>
                <a:lnTo>
                  <a:pt x="20846" y="292626"/>
                </a:lnTo>
                <a:lnTo>
                  <a:pt x="23290" y="296049"/>
                </a:lnTo>
                <a:lnTo>
                  <a:pt x="25873" y="299284"/>
                </a:lnTo>
                <a:lnTo>
                  <a:pt x="28547" y="302393"/>
                </a:lnTo>
                <a:lnTo>
                  <a:pt x="31282" y="305418"/>
                </a:lnTo>
                <a:lnTo>
                  <a:pt x="36861" y="311319"/>
                </a:lnTo>
                <a:lnTo>
                  <a:pt x="40634" y="313274"/>
                </a:lnTo>
                <a:lnTo>
                  <a:pt x="45055" y="314577"/>
                </a:lnTo>
                <a:lnTo>
                  <a:pt x="49907" y="315446"/>
                </a:lnTo>
                <a:lnTo>
                  <a:pt x="54095" y="316025"/>
                </a:lnTo>
                <a:lnTo>
                  <a:pt x="57840" y="316411"/>
                </a:lnTo>
                <a:lnTo>
                  <a:pt x="61287" y="316668"/>
                </a:lnTo>
                <a:lnTo>
                  <a:pt x="65492" y="317792"/>
                </a:lnTo>
                <a:lnTo>
                  <a:pt x="70199" y="319494"/>
                </a:lnTo>
                <a:lnTo>
                  <a:pt x="75243" y="321582"/>
                </a:lnTo>
                <a:lnTo>
                  <a:pt x="79558" y="322973"/>
                </a:lnTo>
                <a:lnTo>
                  <a:pt x="83386" y="323900"/>
                </a:lnTo>
                <a:lnTo>
                  <a:pt x="86892" y="324519"/>
                </a:lnTo>
                <a:lnTo>
                  <a:pt x="91133" y="324931"/>
                </a:lnTo>
                <a:lnTo>
                  <a:pt x="95866" y="325206"/>
                </a:lnTo>
                <a:lnTo>
                  <a:pt x="105253" y="325511"/>
                </a:lnTo>
                <a:lnTo>
                  <a:pt x="119040" y="325707"/>
                </a:lnTo>
                <a:lnTo>
                  <a:pt x="128192" y="32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73"/>
          <p:cNvSpPr/>
          <p:nvPr/>
        </p:nvSpPr>
        <p:spPr>
          <a:xfrm>
            <a:off x="7992427" y="2426017"/>
            <a:ext cx="68581" cy="248604"/>
          </a:xfrm>
          <a:custGeom>
            <a:avLst/>
            <a:gdLst/>
            <a:ahLst/>
            <a:cxnLst/>
            <a:rect l="0" t="0" r="0" b="0"/>
            <a:pathLst>
              <a:path w="68581" h="248604">
                <a:moveTo>
                  <a:pt x="0" y="0"/>
                </a:moveTo>
                <a:lnTo>
                  <a:pt x="0" y="36000"/>
                </a:lnTo>
                <a:lnTo>
                  <a:pt x="952" y="40193"/>
                </a:lnTo>
                <a:lnTo>
                  <a:pt x="2540" y="44893"/>
                </a:lnTo>
                <a:lnTo>
                  <a:pt x="4551" y="49931"/>
                </a:lnTo>
                <a:lnTo>
                  <a:pt x="5891" y="55195"/>
                </a:lnTo>
                <a:lnTo>
                  <a:pt x="6785" y="60609"/>
                </a:lnTo>
                <a:lnTo>
                  <a:pt x="7382" y="66124"/>
                </a:lnTo>
                <a:lnTo>
                  <a:pt x="7778" y="72658"/>
                </a:lnTo>
                <a:lnTo>
                  <a:pt x="8220" y="87537"/>
                </a:lnTo>
                <a:lnTo>
                  <a:pt x="8468" y="107429"/>
                </a:lnTo>
                <a:lnTo>
                  <a:pt x="9455" y="113529"/>
                </a:lnTo>
                <a:lnTo>
                  <a:pt x="11066" y="119501"/>
                </a:lnTo>
                <a:lnTo>
                  <a:pt x="13092" y="125387"/>
                </a:lnTo>
                <a:lnTo>
                  <a:pt x="14443" y="131217"/>
                </a:lnTo>
                <a:lnTo>
                  <a:pt x="15344" y="137008"/>
                </a:lnTo>
                <a:lnTo>
                  <a:pt x="15945" y="142773"/>
                </a:lnTo>
                <a:lnTo>
                  <a:pt x="17297" y="148522"/>
                </a:lnTo>
                <a:lnTo>
                  <a:pt x="19151" y="154260"/>
                </a:lnTo>
                <a:lnTo>
                  <a:pt x="21340" y="159990"/>
                </a:lnTo>
                <a:lnTo>
                  <a:pt x="22799" y="165715"/>
                </a:lnTo>
                <a:lnTo>
                  <a:pt x="23772" y="171437"/>
                </a:lnTo>
                <a:lnTo>
                  <a:pt x="24421" y="177156"/>
                </a:lnTo>
                <a:lnTo>
                  <a:pt x="25806" y="181922"/>
                </a:lnTo>
                <a:lnTo>
                  <a:pt x="27681" y="186051"/>
                </a:lnTo>
                <a:lnTo>
                  <a:pt x="29884" y="189757"/>
                </a:lnTo>
                <a:lnTo>
                  <a:pt x="32305" y="194132"/>
                </a:lnTo>
                <a:lnTo>
                  <a:pt x="37536" y="204074"/>
                </a:lnTo>
                <a:lnTo>
                  <a:pt x="39311" y="208439"/>
                </a:lnTo>
                <a:lnTo>
                  <a:pt x="41284" y="215830"/>
                </a:lnTo>
                <a:lnTo>
                  <a:pt x="42763" y="219134"/>
                </a:lnTo>
                <a:lnTo>
                  <a:pt x="44701" y="222289"/>
                </a:lnTo>
                <a:lnTo>
                  <a:pt x="46946" y="225345"/>
                </a:lnTo>
                <a:lnTo>
                  <a:pt x="49395" y="228335"/>
                </a:lnTo>
                <a:lnTo>
                  <a:pt x="51980" y="231281"/>
                </a:lnTo>
                <a:lnTo>
                  <a:pt x="58422" y="238302"/>
                </a:lnTo>
                <a:lnTo>
                  <a:pt x="6858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74"/>
          <p:cNvSpPr/>
          <p:nvPr/>
        </p:nvSpPr>
        <p:spPr>
          <a:xfrm>
            <a:off x="8078152" y="2331720"/>
            <a:ext cx="167711" cy="377073"/>
          </a:xfrm>
          <a:custGeom>
            <a:avLst/>
            <a:gdLst/>
            <a:ahLst/>
            <a:cxnLst/>
            <a:rect l="0" t="0" r="0" b="0"/>
            <a:pathLst>
              <a:path w="167711" h="377073">
                <a:moveTo>
                  <a:pt x="0" y="0"/>
                </a:moveTo>
                <a:lnTo>
                  <a:pt x="7382" y="0"/>
                </a:lnTo>
                <a:lnTo>
                  <a:pt x="7778" y="952"/>
                </a:lnTo>
                <a:lnTo>
                  <a:pt x="8220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0"/>
                </a:lnTo>
                <a:lnTo>
                  <a:pt x="17851" y="10582"/>
                </a:lnTo>
                <a:lnTo>
                  <a:pt x="20474" y="12770"/>
                </a:lnTo>
                <a:lnTo>
                  <a:pt x="24126" y="15181"/>
                </a:lnTo>
                <a:lnTo>
                  <a:pt x="28467" y="17740"/>
                </a:lnTo>
                <a:lnTo>
                  <a:pt x="33266" y="20399"/>
                </a:lnTo>
                <a:lnTo>
                  <a:pt x="37416" y="24077"/>
                </a:lnTo>
                <a:lnTo>
                  <a:pt x="41137" y="28434"/>
                </a:lnTo>
                <a:lnTo>
                  <a:pt x="44570" y="33243"/>
                </a:lnTo>
                <a:lnTo>
                  <a:pt x="48763" y="37402"/>
                </a:lnTo>
                <a:lnTo>
                  <a:pt x="53464" y="41127"/>
                </a:lnTo>
                <a:lnTo>
                  <a:pt x="58503" y="44563"/>
                </a:lnTo>
                <a:lnTo>
                  <a:pt x="63766" y="48758"/>
                </a:lnTo>
                <a:lnTo>
                  <a:pt x="69182" y="53460"/>
                </a:lnTo>
                <a:lnTo>
                  <a:pt x="74696" y="58500"/>
                </a:lnTo>
                <a:lnTo>
                  <a:pt x="85903" y="69180"/>
                </a:lnTo>
                <a:lnTo>
                  <a:pt x="108620" y="91558"/>
                </a:lnTo>
                <a:lnTo>
                  <a:pt x="113371" y="97234"/>
                </a:lnTo>
                <a:lnTo>
                  <a:pt x="117491" y="102922"/>
                </a:lnTo>
                <a:lnTo>
                  <a:pt x="121189" y="108620"/>
                </a:lnTo>
                <a:lnTo>
                  <a:pt x="125560" y="114323"/>
                </a:lnTo>
                <a:lnTo>
                  <a:pt x="130380" y="120030"/>
                </a:lnTo>
                <a:lnTo>
                  <a:pt x="135497" y="125740"/>
                </a:lnTo>
                <a:lnTo>
                  <a:pt x="139862" y="131451"/>
                </a:lnTo>
                <a:lnTo>
                  <a:pt x="143723" y="137164"/>
                </a:lnTo>
                <a:lnTo>
                  <a:pt x="147251" y="142878"/>
                </a:lnTo>
                <a:lnTo>
                  <a:pt x="150555" y="149544"/>
                </a:lnTo>
                <a:lnTo>
                  <a:pt x="153709" y="156846"/>
                </a:lnTo>
                <a:lnTo>
                  <a:pt x="156765" y="164572"/>
                </a:lnTo>
                <a:lnTo>
                  <a:pt x="158803" y="171627"/>
                </a:lnTo>
                <a:lnTo>
                  <a:pt x="160161" y="178235"/>
                </a:lnTo>
                <a:lnTo>
                  <a:pt x="161067" y="184546"/>
                </a:lnTo>
                <a:lnTo>
                  <a:pt x="161670" y="191610"/>
                </a:lnTo>
                <a:lnTo>
                  <a:pt x="162072" y="199178"/>
                </a:lnTo>
                <a:lnTo>
                  <a:pt x="162341" y="207080"/>
                </a:lnTo>
                <a:lnTo>
                  <a:pt x="163473" y="214253"/>
                </a:lnTo>
                <a:lnTo>
                  <a:pt x="165180" y="220940"/>
                </a:lnTo>
                <a:lnTo>
                  <a:pt x="167270" y="227303"/>
                </a:lnTo>
                <a:lnTo>
                  <a:pt x="167710" y="233450"/>
                </a:lnTo>
                <a:lnTo>
                  <a:pt x="167052" y="239454"/>
                </a:lnTo>
                <a:lnTo>
                  <a:pt x="163781" y="251203"/>
                </a:lnTo>
                <a:lnTo>
                  <a:pt x="159151" y="262776"/>
                </a:lnTo>
                <a:lnTo>
                  <a:pt x="155631" y="269481"/>
                </a:lnTo>
                <a:lnTo>
                  <a:pt x="151379" y="276809"/>
                </a:lnTo>
                <a:lnTo>
                  <a:pt x="146638" y="284552"/>
                </a:lnTo>
                <a:lnTo>
                  <a:pt x="142527" y="291618"/>
                </a:lnTo>
                <a:lnTo>
                  <a:pt x="135417" y="304550"/>
                </a:lnTo>
                <a:lnTo>
                  <a:pt x="126061" y="322541"/>
                </a:lnTo>
                <a:lnTo>
                  <a:pt x="122140" y="327422"/>
                </a:lnTo>
                <a:lnTo>
                  <a:pt x="117622" y="331629"/>
                </a:lnTo>
                <a:lnTo>
                  <a:pt x="112705" y="335386"/>
                </a:lnTo>
                <a:lnTo>
                  <a:pt x="108473" y="338843"/>
                </a:lnTo>
                <a:lnTo>
                  <a:pt x="104702" y="342100"/>
                </a:lnTo>
                <a:lnTo>
                  <a:pt x="101234" y="345224"/>
                </a:lnTo>
                <a:lnTo>
                  <a:pt x="94839" y="351235"/>
                </a:lnTo>
                <a:lnTo>
                  <a:pt x="82975" y="362855"/>
                </a:lnTo>
                <a:lnTo>
                  <a:pt x="80081" y="364776"/>
                </a:lnTo>
                <a:lnTo>
                  <a:pt x="77201" y="366056"/>
                </a:lnTo>
                <a:lnTo>
                  <a:pt x="74327" y="366910"/>
                </a:lnTo>
                <a:lnTo>
                  <a:pt x="72411" y="368432"/>
                </a:lnTo>
                <a:lnTo>
                  <a:pt x="71135" y="370398"/>
                </a:lnTo>
                <a:lnTo>
                  <a:pt x="70283" y="372662"/>
                </a:lnTo>
                <a:lnTo>
                  <a:pt x="68763" y="374171"/>
                </a:lnTo>
                <a:lnTo>
                  <a:pt x="66797" y="375177"/>
                </a:lnTo>
                <a:lnTo>
                  <a:pt x="62072" y="376295"/>
                </a:lnTo>
                <a:lnTo>
                  <a:pt x="59479" y="376593"/>
                </a:lnTo>
                <a:lnTo>
                  <a:pt x="53023" y="377072"/>
                </a:lnTo>
                <a:lnTo>
                  <a:pt x="49602" y="374597"/>
                </a:lnTo>
                <a:lnTo>
                  <a:pt x="44194" y="369799"/>
                </a:lnTo>
                <a:lnTo>
                  <a:pt x="40914" y="369142"/>
                </a:lnTo>
                <a:lnTo>
                  <a:pt x="34290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75"/>
          <p:cNvSpPr/>
          <p:nvPr/>
        </p:nvSpPr>
        <p:spPr>
          <a:xfrm>
            <a:off x="5052059" y="2854642"/>
            <a:ext cx="3257551" cy="94298"/>
          </a:xfrm>
          <a:custGeom>
            <a:avLst/>
            <a:gdLst/>
            <a:ahLst/>
            <a:cxnLst/>
            <a:rect l="0" t="0" r="0" b="0"/>
            <a:pathLst>
              <a:path w="3257551" h="94298">
                <a:moveTo>
                  <a:pt x="0" y="94297"/>
                </a:moveTo>
                <a:lnTo>
                  <a:pt x="4552" y="94297"/>
                </a:lnTo>
                <a:lnTo>
                  <a:pt x="6844" y="93345"/>
                </a:lnTo>
                <a:lnTo>
                  <a:pt x="9325" y="91758"/>
                </a:lnTo>
                <a:lnTo>
                  <a:pt x="11932" y="89747"/>
                </a:lnTo>
                <a:lnTo>
                  <a:pt x="14622" y="88406"/>
                </a:lnTo>
                <a:lnTo>
                  <a:pt x="20152" y="86917"/>
                </a:lnTo>
                <a:lnTo>
                  <a:pt x="32415" y="85008"/>
                </a:lnTo>
                <a:lnTo>
                  <a:pt x="36850" y="83342"/>
                </a:lnTo>
                <a:lnTo>
                  <a:pt x="41712" y="81279"/>
                </a:lnTo>
                <a:lnTo>
                  <a:pt x="52194" y="78986"/>
                </a:lnTo>
                <a:lnTo>
                  <a:pt x="113750" y="76221"/>
                </a:lnTo>
                <a:lnTo>
                  <a:pt x="119649" y="74627"/>
                </a:lnTo>
                <a:lnTo>
                  <a:pt x="125486" y="72611"/>
                </a:lnTo>
                <a:lnTo>
                  <a:pt x="142803" y="69774"/>
                </a:lnTo>
                <a:lnTo>
                  <a:pt x="191606" y="67698"/>
                </a:lnTo>
                <a:lnTo>
                  <a:pt x="199176" y="66087"/>
                </a:lnTo>
                <a:lnTo>
                  <a:pt x="207079" y="64060"/>
                </a:lnTo>
                <a:lnTo>
                  <a:pt x="231854" y="61208"/>
                </a:lnTo>
                <a:lnTo>
                  <a:pt x="241248" y="59856"/>
                </a:lnTo>
                <a:lnTo>
                  <a:pt x="251320" y="58001"/>
                </a:lnTo>
                <a:lnTo>
                  <a:pt x="261844" y="55813"/>
                </a:lnTo>
                <a:lnTo>
                  <a:pt x="281158" y="53381"/>
                </a:lnTo>
                <a:lnTo>
                  <a:pt x="326480" y="50739"/>
                </a:lnTo>
                <a:lnTo>
                  <a:pt x="336716" y="49066"/>
                </a:lnTo>
                <a:lnTo>
                  <a:pt x="347350" y="46998"/>
                </a:lnTo>
                <a:lnTo>
                  <a:pt x="375969" y="44088"/>
                </a:lnTo>
                <a:lnTo>
                  <a:pt x="443971" y="41982"/>
                </a:lnTo>
                <a:lnTo>
                  <a:pt x="455048" y="40371"/>
                </a:lnTo>
                <a:lnTo>
                  <a:pt x="466243" y="38344"/>
                </a:lnTo>
                <a:lnTo>
                  <a:pt x="511586" y="34138"/>
                </a:lnTo>
                <a:lnTo>
                  <a:pt x="522985" y="32284"/>
                </a:lnTo>
                <a:lnTo>
                  <a:pt x="534394" y="30095"/>
                </a:lnTo>
                <a:lnTo>
                  <a:pt x="557231" y="27663"/>
                </a:lnTo>
                <a:lnTo>
                  <a:pt x="657384" y="24841"/>
                </a:lnTo>
                <a:lnTo>
                  <a:pt x="670666" y="23228"/>
                </a:lnTo>
                <a:lnTo>
                  <a:pt x="684284" y="21201"/>
                </a:lnTo>
                <a:lnTo>
                  <a:pt x="721652" y="18347"/>
                </a:lnTo>
                <a:lnTo>
                  <a:pt x="774303" y="16430"/>
                </a:lnTo>
                <a:lnTo>
                  <a:pt x="786712" y="14763"/>
                </a:lnTo>
                <a:lnTo>
                  <a:pt x="798795" y="12700"/>
                </a:lnTo>
                <a:lnTo>
                  <a:pt x="838555" y="9795"/>
                </a:lnTo>
                <a:lnTo>
                  <a:pt x="937337" y="8644"/>
                </a:lnTo>
                <a:lnTo>
                  <a:pt x="1380537" y="8572"/>
                </a:lnTo>
                <a:lnTo>
                  <a:pt x="1414625" y="6033"/>
                </a:lnTo>
                <a:lnTo>
                  <a:pt x="1431716" y="4022"/>
                </a:lnTo>
                <a:lnTo>
                  <a:pt x="1483075" y="1192"/>
                </a:lnTo>
                <a:lnTo>
                  <a:pt x="1568772" y="157"/>
                </a:lnTo>
                <a:lnTo>
                  <a:pt x="2421527" y="0"/>
                </a:lnTo>
                <a:lnTo>
                  <a:pt x="2460852" y="2540"/>
                </a:lnTo>
                <a:lnTo>
                  <a:pt x="2480674" y="4551"/>
                </a:lnTo>
                <a:lnTo>
                  <a:pt x="2540425" y="7381"/>
                </a:lnTo>
                <a:lnTo>
                  <a:pt x="2637805" y="8415"/>
                </a:lnTo>
                <a:lnTo>
                  <a:pt x="2732567" y="9504"/>
                </a:lnTo>
                <a:lnTo>
                  <a:pt x="2752304" y="11099"/>
                </a:lnTo>
                <a:lnTo>
                  <a:pt x="2772130" y="13114"/>
                </a:lnTo>
                <a:lnTo>
                  <a:pt x="2822786" y="15951"/>
                </a:lnTo>
                <a:lnTo>
                  <a:pt x="2918886" y="17040"/>
                </a:lnTo>
                <a:lnTo>
                  <a:pt x="2950823" y="19638"/>
                </a:lnTo>
                <a:lnTo>
                  <a:pt x="2967340" y="21665"/>
                </a:lnTo>
                <a:lnTo>
                  <a:pt x="3013342" y="24517"/>
                </a:lnTo>
                <a:lnTo>
                  <a:pt x="3108707" y="26600"/>
                </a:lnTo>
                <a:lnTo>
                  <a:pt x="3122127" y="28211"/>
                </a:lnTo>
                <a:lnTo>
                  <a:pt x="3135835" y="30237"/>
                </a:lnTo>
                <a:lnTo>
                  <a:pt x="3168782" y="33089"/>
                </a:lnTo>
                <a:lnTo>
                  <a:pt x="3232417" y="34259"/>
                </a:lnTo>
                <a:lnTo>
                  <a:pt x="3236032" y="35222"/>
                </a:lnTo>
                <a:lnTo>
                  <a:pt x="3239395" y="36816"/>
                </a:lnTo>
                <a:lnTo>
                  <a:pt x="3242589" y="38832"/>
                </a:lnTo>
                <a:lnTo>
                  <a:pt x="3248679" y="41071"/>
                </a:lnTo>
                <a:lnTo>
                  <a:pt x="325755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76"/>
          <p:cNvSpPr/>
          <p:nvPr/>
        </p:nvSpPr>
        <p:spPr>
          <a:xfrm>
            <a:off x="6020752" y="3000378"/>
            <a:ext cx="248603" cy="188593"/>
          </a:xfrm>
          <a:custGeom>
            <a:avLst/>
            <a:gdLst/>
            <a:ahLst/>
            <a:cxnLst/>
            <a:rect l="0" t="0" r="0" b="0"/>
            <a:pathLst>
              <a:path w="248603" h="188593">
                <a:moveTo>
                  <a:pt x="0" y="34286"/>
                </a:moveTo>
                <a:lnTo>
                  <a:pt x="4551" y="29736"/>
                </a:lnTo>
                <a:lnTo>
                  <a:pt x="6844" y="28395"/>
                </a:lnTo>
                <a:lnTo>
                  <a:pt x="11932" y="26906"/>
                </a:lnTo>
                <a:lnTo>
                  <a:pt x="17368" y="23704"/>
                </a:lnTo>
                <a:lnTo>
                  <a:pt x="23912" y="19105"/>
                </a:lnTo>
                <a:lnTo>
                  <a:pt x="28324" y="16546"/>
                </a:lnTo>
                <a:lnTo>
                  <a:pt x="33170" y="13887"/>
                </a:lnTo>
                <a:lnTo>
                  <a:pt x="37353" y="11162"/>
                </a:lnTo>
                <a:lnTo>
                  <a:pt x="44542" y="5594"/>
                </a:lnTo>
                <a:lnTo>
                  <a:pt x="48744" y="3728"/>
                </a:lnTo>
                <a:lnTo>
                  <a:pt x="53452" y="2484"/>
                </a:lnTo>
                <a:lnTo>
                  <a:pt x="58494" y="1655"/>
                </a:lnTo>
                <a:lnTo>
                  <a:pt x="63761" y="1102"/>
                </a:lnTo>
                <a:lnTo>
                  <a:pt x="69177" y="734"/>
                </a:lnTo>
                <a:lnTo>
                  <a:pt x="74693" y="488"/>
                </a:lnTo>
                <a:lnTo>
                  <a:pt x="85902" y="215"/>
                </a:lnTo>
                <a:lnTo>
                  <a:pt x="142878" y="0"/>
                </a:lnTo>
                <a:lnTo>
                  <a:pt x="147640" y="951"/>
                </a:lnTo>
                <a:lnTo>
                  <a:pt x="151766" y="2538"/>
                </a:lnTo>
                <a:lnTo>
                  <a:pt x="155470" y="4549"/>
                </a:lnTo>
                <a:lnTo>
                  <a:pt x="169785" y="11929"/>
                </a:lnTo>
                <a:lnTo>
                  <a:pt x="174150" y="14619"/>
                </a:lnTo>
                <a:lnTo>
                  <a:pt x="181540" y="20148"/>
                </a:lnTo>
                <a:lnTo>
                  <a:pt x="188000" y="25780"/>
                </a:lnTo>
                <a:lnTo>
                  <a:pt x="194045" y="31459"/>
                </a:lnTo>
                <a:lnTo>
                  <a:pt x="199908" y="37157"/>
                </a:lnTo>
                <a:lnTo>
                  <a:pt x="201852" y="40010"/>
                </a:lnTo>
                <a:lnTo>
                  <a:pt x="204012" y="45721"/>
                </a:lnTo>
                <a:lnTo>
                  <a:pt x="204588" y="49529"/>
                </a:lnTo>
                <a:lnTo>
                  <a:pt x="204972" y="53973"/>
                </a:lnTo>
                <a:lnTo>
                  <a:pt x="205228" y="58841"/>
                </a:lnTo>
                <a:lnTo>
                  <a:pt x="204446" y="63039"/>
                </a:lnTo>
                <a:lnTo>
                  <a:pt x="202973" y="66790"/>
                </a:lnTo>
                <a:lnTo>
                  <a:pt x="201038" y="70243"/>
                </a:lnTo>
                <a:lnTo>
                  <a:pt x="196347" y="79159"/>
                </a:lnTo>
                <a:lnTo>
                  <a:pt x="193764" y="84205"/>
                </a:lnTo>
                <a:lnTo>
                  <a:pt x="191088" y="88520"/>
                </a:lnTo>
                <a:lnTo>
                  <a:pt x="188352" y="92350"/>
                </a:lnTo>
                <a:lnTo>
                  <a:pt x="185576" y="95855"/>
                </a:lnTo>
                <a:lnTo>
                  <a:pt x="182772" y="100097"/>
                </a:lnTo>
                <a:lnTo>
                  <a:pt x="179951" y="104830"/>
                </a:lnTo>
                <a:lnTo>
                  <a:pt x="177117" y="109891"/>
                </a:lnTo>
                <a:lnTo>
                  <a:pt x="173323" y="114217"/>
                </a:lnTo>
                <a:lnTo>
                  <a:pt x="168889" y="118053"/>
                </a:lnTo>
                <a:lnTo>
                  <a:pt x="164028" y="121564"/>
                </a:lnTo>
                <a:lnTo>
                  <a:pt x="158882" y="125809"/>
                </a:lnTo>
                <a:lnTo>
                  <a:pt x="153546" y="130544"/>
                </a:lnTo>
                <a:lnTo>
                  <a:pt x="148084" y="135606"/>
                </a:lnTo>
                <a:lnTo>
                  <a:pt x="142538" y="139933"/>
                </a:lnTo>
                <a:lnTo>
                  <a:pt x="136935" y="143770"/>
                </a:lnTo>
                <a:lnTo>
                  <a:pt x="131295" y="147280"/>
                </a:lnTo>
                <a:lnTo>
                  <a:pt x="125630" y="150573"/>
                </a:lnTo>
                <a:lnTo>
                  <a:pt x="114256" y="156772"/>
                </a:lnTo>
                <a:lnTo>
                  <a:pt x="91431" y="168513"/>
                </a:lnTo>
                <a:lnTo>
                  <a:pt x="80006" y="174270"/>
                </a:lnTo>
                <a:lnTo>
                  <a:pt x="74293" y="176187"/>
                </a:lnTo>
                <a:lnTo>
                  <a:pt x="68579" y="177464"/>
                </a:lnTo>
                <a:lnTo>
                  <a:pt x="62864" y="178316"/>
                </a:lnTo>
                <a:lnTo>
                  <a:pt x="58102" y="179836"/>
                </a:lnTo>
                <a:lnTo>
                  <a:pt x="53975" y="181802"/>
                </a:lnTo>
                <a:lnTo>
                  <a:pt x="50271" y="184065"/>
                </a:lnTo>
                <a:lnTo>
                  <a:pt x="45896" y="185574"/>
                </a:lnTo>
                <a:lnTo>
                  <a:pt x="41075" y="186580"/>
                </a:lnTo>
                <a:lnTo>
                  <a:pt x="35956" y="187251"/>
                </a:lnTo>
                <a:lnTo>
                  <a:pt x="31591" y="186745"/>
                </a:lnTo>
                <a:lnTo>
                  <a:pt x="27728" y="185456"/>
                </a:lnTo>
                <a:lnTo>
                  <a:pt x="19235" y="181093"/>
                </a:lnTo>
                <a:lnTo>
                  <a:pt x="13213" y="180337"/>
                </a:lnTo>
                <a:lnTo>
                  <a:pt x="11666" y="179279"/>
                </a:lnTo>
                <a:lnTo>
                  <a:pt x="10635" y="177621"/>
                </a:lnTo>
                <a:lnTo>
                  <a:pt x="9948" y="175563"/>
                </a:lnTo>
                <a:lnTo>
                  <a:pt x="10442" y="173238"/>
                </a:lnTo>
                <a:lnTo>
                  <a:pt x="13531" y="168115"/>
                </a:lnTo>
                <a:lnTo>
                  <a:pt x="17384" y="162957"/>
                </a:lnTo>
                <a:lnTo>
                  <a:pt x="21378" y="158783"/>
                </a:lnTo>
                <a:lnTo>
                  <a:pt x="28869" y="153753"/>
                </a:lnTo>
                <a:lnTo>
                  <a:pt x="33533" y="151079"/>
                </a:lnTo>
                <a:lnTo>
                  <a:pt x="41256" y="148107"/>
                </a:lnTo>
                <a:lnTo>
                  <a:pt x="48816" y="146786"/>
                </a:lnTo>
                <a:lnTo>
                  <a:pt x="53499" y="146433"/>
                </a:lnTo>
                <a:lnTo>
                  <a:pt x="58526" y="146199"/>
                </a:lnTo>
                <a:lnTo>
                  <a:pt x="71732" y="145938"/>
                </a:lnTo>
                <a:lnTo>
                  <a:pt x="116841" y="145741"/>
                </a:lnTo>
                <a:lnTo>
                  <a:pt x="122661" y="146690"/>
                </a:lnTo>
                <a:lnTo>
                  <a:pt x="128447" y="148274"/>
                </a:lnTo>
                <a:lnTo>
                  <a:pt x="134209" y="150283"/>
                </a:lnTo>
                <a:lnTo>
                  <a:pt x="139955" y="152575"/>
                </a:lnTo>
                <a:lnTo>
                  <a:pt x="145690" y="155056"/>
                </a:lnTo>
                <a:lnTo>
                  <a:pt x="151420" y="157662"/>
                </a:lnTo>
                <a:lnTo>
                  <a:pt x="157144" y="159399"/>
                </a:lnTo>
                <a:lnTo>
                  <a:pt x="162865" y="160557"/>
                </a:lnTo>
                <a:lnTo>
                  <a:pt x="168584" y="161330"/>
                </a:lnTo>
                <a:lnTo>
                  <a:pt x="173349" y="162797"/>
                </a:lnTo>
                <a:lnTo>
                  <a:pt x="177479" y="164728"/>
                </a:lnTo>
                <a:lnTo>
                  <a:pt x="181184" y="166967"/>
                </a:lnTo>
                <a:lnTo>
                  <a:pt x="185560" y="168460"/>
                </a:lnTo>
                <a:lnTo>
                  <a:pt x="190381" y="169456"/>
                </a:lnTo>
                <a:lnTo>
                  <a:pt x="195501" y="170119"/>
                </a:lnTo>
                <a:lnTo>
                  <a:pt x="199866" y="171514"/>
                </a:lnTo>
                <a:lnTo>
                  <a:pt x="207257" y="175604"/>
                </a:lnTo>
                <a:lnTo>
                  <a:pt x="211514" y="177076"/>
                </a:lnTo>
                <a:lnTo>
                  <a:pt x="216257" y="178057"/>
                </a:lnTo>
                <a:lnTo>
                  <a:pt x="221324" y="178711"/>
                </a:lnTo>
                <a:lnTo>
                  <a:pt x="225655" y="180099"/>
                </a:lnTo>
                <a:lnTo>
                  <a:pt x="233006" y="184182"/>
                </a:lnTo>
                <a:lnTo>
                  <a:pt x="239448" y="186632"/>
                </a:lnTo>
                <a:lnTo>
                  <a:pt x="248602" y="1885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77"/>
          <p:cNvSpPr/>
          <p:nvPr/>
        </p:nvSpPr>
        <p:spPr>
          <a:xfrm>
            <a:off x="6329373" y="2940367"/>
            <a:ext cx="111432" cy="287731"/>
          </a:xfrm>
          <a:custGeom>
            <a:avLst/>
            <a:gdLst/>
            <a:ahLst/>
            <a:cxnLst/>
            <a:rect l="0" t="0" r="0" b="0"/>
            <a:pathLst>
              <a:path w="111432" h="287731">
                <a:moveTo>
                  <a:pt x="51424" y="0"/>
                </a:moveTo>
                <a:lnTo>
                  <a:pt x="46873" y="0"/>
                </a:lnTo>
                <a:lnTo>
                  <a:pt x="45532" y="953"/>
                </a:lnTo>
                <a:lnTo>
                  <a:pt x="44639" y="2540"/>
                </a:lnTo>
                <a:lnTo>
                  <a:pt x="44043" y="4551"/>
                </a:lnTo>
                <a:lnTo>
                  <a:pt x="43381" y="11865"/>
                </a:lnTo>
                <a:lnTo>
                  <a:pt x="43205" y="16483"/>
                </a:lnTo>
                <a:lnTo>
                  <a:pt x="42135" y="20514"/>
                </a:lnTo>
                <a:lnTo>
                  <a:pt x="40469" y="24153"/>
                </a:lnTo>
                <a:lnTo>
                  <a:pt x="38405" y="27532"/>
                </a:lnTo>
                <a:lnTo>
                  <a:pt x="36077" y="32643"/>
                </a:lnTo>
                <a:lnTo>
                  <a:pt x="33573" y="38907"/>
                </a:lnTo>
                <a:lnTo>
                  <a:pt x="30951" y="45940"/>
                </a:lnTo>
                <a:lnTo>
                  <a:pt x="27298" y="52534"/>
                </a:lnTo>
                <a:lnTo>
                  <a:pt x="22957" y="58835"/>
                </a:lnTo>
                <a:lnTo>
                  <a:pt x="18159" y="64941"/>
                </a:lnTo>
                <a:lnTo>
                  <a:pt x="14959" y="71869"/>
                </a:lnTo>
                <a:lnTo>
                  <a:pt x="12827" y="79345"/>
                </a:lnTo>
                <a:lnTo>
                  <a:pt x="11405" y="87187"/>
                </a:lnTo>
                <a:lnTo>
                  <a:pt x="9505" y="94320"/>
                </a:lnTo>
                <a:lnTo>
                  <a:pt x="7285" y="100980"/>
                </a:lnTo>
                <a:lnTo>
                  <a:pt x="4853" y="107325"/>
                </a:lnTo>
                <a:lnTo>
                  <a:pt x="3232" y="114412"/>
                </a:lnTo>
                <a:lnTo>
                  <a:pt x="2151" y="121995"/>
                </a:lnTo>
                <a:lnTo>
                  <a:pt x="1430" y="129907"/>
                </a:lnTo>
                <a:lnTo>
                  <a:pt x="950" y="137088"/>
                </a:lnTo>
                <a:lnTo>
                  <a:pt x="629" y="143779"/>
                </a:lnTo>
                <a:lnTo>
                  <a:pt x="273" y="157247"/>
                </a:lnTo>
                <a:lnTo>
                  <a:pt x="0" y="211068"/>
                </a:lnTo>
                <a:lnTo>
                  <a:pt x="949" y="216912"/>
                </a:lnTo>
                <a:lnTo>
                  <a:pt x="2534" y="222713"/>
                </a:lnTo>
                <a:lnTo>
                  <a:pt x="4543" y="228485"/>
                </a:lnTo>
                <a:lnTo>
                  <a:pt x="5882" y="234239"/>
                </a:lnTo>
                <a:lnTo>
                  <a:pt x="6776" y="239979"/>
                </a:lnTo>
                <a:lnTo>
                  <a:pt x="7371" y="245711"/>
                </a:lnTo>
                <a:lnTo>
                  <a:pt x="9673" y="250485"/>
                </a:lnTo>
                <a:lnTo>
                  <a:pt x="13113" y="254620"/>
                </a:lnTo>
                <a:lnTo>
                  <a:pt x="17310" y="258329"/>
                </a:lnTo>
                <a:lnTo>
                  <a:pt x="24515" y="264991"/>
                </a:lnTo>
                <a:lnTo>
                  <a:pt x="33926" y="274096"/>
                </a:lnTo>
                <a:lnTo>
                  <a:pt x="36901" y="277028"/>
                </a:lnTo>
                <a:lnTo>
                  <a:pt x="40790" y="278983"/>
                </a:lnTo>
                <a:lnTo>
                  <a:pt x="45287" y="280286"/>
                </a:lnTo>
                <a:lnTo>
                  <a:pt x="50190" y="281155"/>
                </a:lnTo>
                <a:lnTo>
                  <a:pt x="54412" y="281734"/>
                </a:lnTo>
                <a:lnTo>
                  <a:pt x="58178" y="282120"/>
                </a:lnTo>
                <a:lnTo>
                  <a:pt x="61641" y="282378"/>
                </a:lnTo>
                <a:lnTo>
                  <a:pt x="64903" y="283502"/>
                </a:lnTo>
                <a:lnTo>
                  <a:pt x="68030" y="285204"/>
                </a:lnTo>
                <a:lnTo>
                  <a:pt x="71067" y="287291"/>
                </a:lnTo>
                <a:lnTo>
                  <a:pt x="74997" y="287730"/>
                </a:lnTo>
                <a:lnTo>
                  <a:pt x="79522" y="287070"/>
                </a:lnTo>
                <a:lnTo>
                  <a:pt x="84444" y="285677"/>
                </a:lnTo>
                <a:lnTo>
                  <a:pt x="89629" y="284749"/>
                </a:lnTo>
                <a:lnTo>
                  <a:pt x="94992" y="284130"/>
                </a:lnTo>
                <a:lnTo>
                  <a:pt x="111431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78"/>
          <p:cNvSpPr/>
          <p:nvPr/>
        </p:nvSpPr>
        <p:spPr>
          <a:xfrm>
            <a:off x="6509384" y="3000513"/>
            <a:ext cx="218023" cy="176152"/>
          </a:xfrm>
          <a:custGeom>
            <a:avLst/>
            <a:gdLst/>
            <a:ahLst/>
            <a:cxnLst/>
            <a:rect l="0" t="0" r="0" b="0"/>
            <a:pathLst>
              <a:path w="218023" h="176152">
                <a:moveTo>
                  <a:pt x="0" y="34151"/>
                </a:moveTo>
                <a:lnTo>
                  <a:pt x="0" y="26771"/>
                </a:lnTo>
                <a:lnTo>
                  <a:pt x="4551" y="21381"/>
                </a:lnTo>
                <a:lnTo>
                  <a:pt x="7797" y="19923"/>
                </a:lnTo>
                <a:lnTo>
                  <a:pt x="11866" y="18951"/>
                </a:lnTo>
                <a:lnTo>
                  <a:pt x="16483" y="18303"/>
                </a:lnTo>
                <a:lnTo>
                  <a:pt x="20514" y="16918"/>
                </a:lnTo>
                <a:lnTo>
                  <a:pt x="24154" y="15043"/>
                </a:lnTo>
                <a:lnTo>
                  <a:pt x="27533" y="12840"/>
                </a:lnTo>
                <a:lnTo>
                  <a:pt x="31691" y="10419"/>
                </a:lnTo>
                <a:lnTo>
                  <a:pt x="36367" y="7852"/>
                </a:lnTo>
                <a:lnTo>
                  <a:pt x="41390" y="5189"/>
                </a:lnTo>
                <a:lnTo>
                  <a:pt x="47596" y="3413"/>
                </a:lnTo>
                <a:lnTo>
                  <a:pt x="54591" y="2229"/>
                </a:lnTo>
                <a:lnTo>
                  <a:pt x="62111" y="1440"/>
                </a:lnTo>
                <a:lnTo>
                  <a:pt x="69030" y="914"/>
                </a:lnTo>
                <a:lnTo>
                  <a:pt x="75548" y="563"/>
                </a:lnTo>
                <a:lnTo>
                  <a:pt x="91282" y="70"/>
                </a:lnTo>
                <a:lnTo>
                  <a:pt x="95145" y="0"/>
                </a:lnTo>
                <a:lnTo>
                  <a:pt x="99625" y="906"/>
                </a:lnTo>
                <a:lnTo>
                  <a:pt x="104517" y="2463"/>
                </a:lnTo>
                <a:lnTo>
                  <a:pt x="116954" y="7255"/>
                </a:lnTo>
                <a:lnTo>
                  <a:pt x="123659" y="12636"/>
                </a:lnTo>
                <a:lnTo>
                  <a:pt x="125302" y="15045"/>
                </a:lnTo>
                <a:lnTo>
                  <a:pt x="127127" y="20262"/>
                </a:lnTo>
                <a:lnTo>
                  <a:pt x="126662" y="22987"/>
                </a:lnTo>
                <a:lnTo>
                  <a:pt x="125399" y="25756"/>
                </a:lnTo>
                <a:lnTo>
                  <a:pt x="123604" y="28555"/>
                </a:lnTo>
                <a:lnTo>
                  <a:pt x="121456" y="32325"/>
                </a:lnTo>
                <a:lnTo>
                  <a:pt x="116528" y="41595"/>
                </a:lnTo>
                <a:lnTo>
                  <a:pt x="113881" y="45781"/>
                </a:lnTo>
                <a:lnTo>
                  <a:pt x="111163" y="49525"/>
                </a:lnTo>
                <a:lnTo>
                  <a:pt x="108399" y="52973"/>
                </a:lnTo>
                <a:lnTo>
                  <a:pt x="105604" y="56224"/>
                </a:lnTo>
                <a:lnTo>
                  <a:pt x="102788" y="59344"/>
                </a:lnTo>
                <a:lnTo>
                  <a:pt x="97118" y="65351"/>
                </a:lnTo>
                <a:lnTo>
                  <a:pt x="91424" y="71195"/>
                </a:lnTo>
                <a:lnTo>
                  <a:pt x="88572" y="73135"/>
                </a:lnTo>
                <a:lnTo>
                  <a:pt x="82863" y="75290"/>
                </a:lnTo>
                <a:lnTo>
                  <a:pt x="77151" y="78788"/>
                </a:lnTo>
                <a:lnTo>
                  <a:pt x="70274" y="84244"/>
                </a:lnTo>
                <a:lnTo>
                  <a:pt x="66793" y="84990"/>
                </a:lnTo>
                <a:lnTo>
                  <a:pt x="60405" y="85552"/>
                </a:lnTo>
                <a:lnTo>
                  <a:pt x="71975" y="85583"/>
                </a:lnTo>
                <a:lnTo>
                  <a:pt x="74654" y="84632"/>
                </a:lnTo>
                <a:lnTo>
                  <a:pt x="80169" y="81035"/>
                </a:lnTo>
                <a:lnTo>
                  <a:pt x="83927" y="79695"/>
                </a:lnTo>
                <a:lnTo>
                  <a:pt x="88336" y="78801"/>
                </a:lnTo>
                <a:lnTo>
                  <a:pt x="93181" y="78205"/>
                </a:lnTo>
                <a:lnTo>
                  <a:pt x="98316" y="76856"/>
                </a:lnTo>
                <a:lnTo>
                  <a:pt x="103644" y="75004"/>
                </a:lnTo>
                <a:lnTo>
                  <a:pt x="109101" y="72816"/>
                </a:lnTo>
                <a:lnTo>
                  <a:pt x="115597" y="71358"/>
                </a:lnTo>
                <a:lnTo>
                  <a:pt x="122785" y="70386"/>
                </a:lnTo>
                <a:lnTo>
                  <a:pt x="130434" y="69738"/>
                </a:lnTo>
                <a:lnTo>
                  <a:pt x="137439" y="69306"/>
                </a:lnTo>
                <a:lnTo>
                  <a:pt x="150302" y="68826"/>
                </a:lnTo>
                <a:lnTo>
                  <a:pt x="168254" y="68555"/>
                </a:lnTo>
                <a:lnTo>
                  <a:pt x="174082" y="69470"/>
                </a:lnTo>
                <a:lnTo>
                  <a:pt x="179872" y="71032"/>
                </a:lnTo>
                <a:lnTo>
                  <a:pt x="185638" y="73026"/>
                </a:lnTo>
                <a:lnTo>
                  <a:pt x="190434" y="74356"/>
                </a:lnTo>
                <a:lnTo>
                  <a:pt x="194583" y="75242"/>
                </a:lnTo>
                <a:lnTo>
                  <a:pt x="198302" y="75832"/>
                </a:lnTo>
                <a:lnTo>
                  <a:pt x="204975" y="79029"/>
                </a:lnTo>
                <a:lnTo>
                  <a:pt x="211115" y="83624"/>
                </a:lnTo>
                <a:lnTo>
                  <a:pt x="217019" y="88842"/>
                </a:lnTo>
                <a:lnTo>
                  <a:pt x="218022" y="91567"/>
                </a:lnTo>
                <a:lnTo>
                  <a:pt x="217738" y="94336"/>
                </a:lnTo>
                <a:lnTo>
                  <a:pt x="216597" y="97135"/>
                </a:lnTo>
                <a:lnTo>
                  <a:pt x="214883" y="99953"/>
                </a:lnTo>
                <a:lnTo>
                  <a:pt x="212788" y="102784"/>
                </a:lnTo>
                <a:lnTo>
                  <a:pt x="210439" y="105624"/>
                </a:lnTo>
                <a:lnTo>
                  <a:pt x="208873" y="108470"/>
                </a:lnTo>
                <a:lnTo>
                  <a:pt x="207829" y="111320"/>
                </a:lnTo>
                <a:lnTo>
                  <a:pt x="207133" y="114172"/>
                </a:lnTo>
                <a:lnTo>
                  <a:pt x="204764" y="117979"/>
                </a:lnTo>
                <a:lnTo>
                  <a:pt x="201280" y="122421"/>
                </a:lnTo>
                <a:lnTo>
                  <a:pt x="197051" y="127288"/>
                </a:lnTo>
                <a:lnTo>
                  <a:pt x="193281" y="131485"/>
                </a:lnTo>
                <a:lnTo>
                  <a:pt x="186550" y="138688"/>
                </a:lnTo>
                <a:lnTo>
                  <a:pt x="182470" y="141943"/>
                </a:lnTo>
                <a:lnTo>
                  <a:pt x="177844" y="145065"/>
                </a:lnTo>
                <a:lnTo>
                  <a:pt x="172856" y="148099"/>
                </a:lnTo>
                <a:lnTo>
                  <a:pt x="168577" y="151074"/>
                </a:lnTo>
                <a:lnTo>
                  <a:pt x="164772" y="154010"/>
                </a:lnTo>
                <a:lnTo>
                  <a:pt x="161284" y="156920"/>
                </a:lnTo>
                <a:lnTo>
                  <a:pt x="158005" y="159812"/>
                </a:lnTo>
                <a:lnTo>
                  <a:pt x="151822" y="165566"/>
                </a:lnTo>
                <a:lnTo>
                  <a:pt x="147887" y="167481"/>
                </a:lnTo>
                <a:lnTo>
                  <a:pt x="143360" y="168758"/>
                </a:lnTo>
                <a:lnTo>
                  <a:pt x="138435" y="169609"/>
                </a:lnTo>
                <a:lnTo>
                  <a:pt x="134201" y="170177"/>
                </a:lnTo>
                <a:lnTo>
                  <a:pt x="130424" y="170555"/>
                </a:lnTo>
                <a:lnTo>
                  <a:pt x="126955" y="170807"/>
                </a:lnTo>
                <a:lnTo>
                  <a:pt x="123690" y="171928"/>
                </a:lnTo>
                <a:lnTo>
                  <a:pt x="117521" y="175713"/>
                </a:lnTo>
                <a:lnTo>
                  <a:pt x="114543" y="176151"/>
                </a:lnTo>
                <a:lnTo>
                  <a:pt x="111604" y="175490"/>
                </a:lnTo>
                <a:lnTo>
                  <a:pt x="105800" y="173169"/>
                </a:lnTo>
                <a:lnTo>
                  <a:pt x="100045" y="172137"/>
                </a:lnTo>
                <a:lnTo>
                  <a:pt x="94298" y="171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79"/>
          <p:cNvSpPr/>
          <p:nvPr/>
        </p:nvSpPr>
        <p:spPr>
          <a:xfrm>
            <a:off x="6757987" y="2918283"/>
            <a:ext cx="153801" cy="304978"/>
          </a:xfrm>
          <a:custGeom>
            <a:avLst/>
            <a:gdLst/>
            <a:ahLst/>
            <a:cxnLst/>
            <a:rect l="0" t="0" r="0" b="0"/>
            <a:pathLst>
              <a:path w="153801" h="304978">
                <a:moveTo>
                  <a:pt x="0" y="4939"/>
                </a:moveTo>
                <a:lnTo>
                  <a:pt x="4551" y="4939"/>
                </a:lnTo>
                <a:lnTo>
                  <a:pt x="6844" y="3987"/>
                </a:lnTo>
                <a:lnTo>
                  <a:pt x="9326" y="2399"/>
                </a:lnTo>
                <a:lnTo>
                  <a:pt x="11932" y="388"/>
                </a:lnTo>
                <a:lnTo>
                  <a:pt x="14622" y="0"/>
                </a:lnTo>
                <a:lnTo>
                  <a:pt x="17368" y="694"/>
                </a:lnTo>
                <a:lnTo>
                  <a:pt x="20151" y="2109"/>
                </a:lnTo>
                <a:lnTo>
                  <a:pt x="22959" y="3052"/>
                </a:lnTo>
                <a:lnTo>
                  <a:pt x="25784" y="3681"/>
                </a:lnTo>
                <a:lnTo>
                  <a:pt x="28619" y="4101"/>
                </a:lnTo>
                <a:lnTo>
                  <a:pt x="32414" y="4380"/>
                </a:lnTo>
                <a:lnTo>
                  <a:pt x="36850" y="4567"/>
                </a:lnTo>
                <a:lnTo>
                  <a:pt x="49654" y="4829"/>
                </a:lnTo>
                <a:lnTo>
                  <a:pt x="53105" y="4866"/>
                </a:lnTo>
                <a:lnTo>
                  <a:pt x="57310" y="5842"/>
                </a:lnTo>
                <a:lnTo>
                  <a:pt x="62019" y="7446"/>
                </a:lnTo>
                <a:lnTo>
                  <a:pt x="67064" y="9468"/>
                </a:lnTo>
                <a:lnTo>
                  <a:pt x="72332" y="11768"/>
                </a:lnTo>
                <a:lnTo>
                  <a:pt x="83265" y="16864"/>
                </a:lnTo>
                <a:lnTo>
                  <a:pt x="87895" y="20509"/>
                </a:lnTo>
                <a:lnTo>
                  <a:pt x="91934" y="24844"/>
                </a:lnTo>
                <a:lnTo>
                  <a:pt x="95579" y="29639"/>
                </a:lnTo>
                <a:lnTo>
                  <a:pt x="99915" y="33788"/>
                </a:lnTo>
                <a:lnTo>
                  <a:pt x="104710" y="37507"/>
                </a:lnTo>
                <a:lnTo>
                  <a:pt x="109812" y="40938"/>
                </a:lnTo>
                <a:lnTo>
                  <a:pt x="114165" y="45131"/>
                </a:lnTo>
                <a:lnTo>
                  <a:pt x="118021" y="49831"/>
                </a:lnTo>
                <a:lnTo>
                  <a:pt x="121543" y="54870"/>
                </a:lnTo>
                <a:lnTo>
                  <a:pt x="124844" y="60134"/>
                </a:lnTo>
                <a:lnTo>
                  <a:pt x="127997" y="65548"/>
                </a:lnTo>
                <a:lnTo>
                  <a:pt x="134040" y="76644"/>
                </a:lnTo>
                <a:lnTo>
                  <a:pt x="145681" y="99289"/>
                </a:lnTo>
                <a:lnTo>
                  <a:pt x="148555" y="104987"/>
                </a:lnTo>
                <a:lnTo>
                  <a:pt x="150472" y="111642"/>
                </a:lnTo>
                <a:lnTo>
                  <a:pt x="151750" y="118937"/>
                </a:lnTo>
                <a:lnTo>
                  <a:pt x="152602" y="126658"/>
                </a:lnTo>
                <a:lnTo>
                  <a:pt x="153170" y="134663"/>
                </a:lnTo>
                <a:lnTo>
                  <a:pt x="153548" y="142856"/>
                </a:lnTo>
                <a:lnTo>
                  <a:pt x="153800" y="151176"/>
                </a:lnTo>
                <a:lnTo>
                  <a:pt x="153016" y="159581"/>
                </a:lnTo>
                <a:lnTo>
                  <a:pt x="151541" y="168041"/>
                </a:lnTo>
                <a:lnTo>
                  <a:pt x="149604" y="176539"/>
                </a:lnTo>
                <a:lnTo>
                  <a:pt x="147362" y="185061"/>
                </a:lnTo>
                <a:lnTo>
                  <a:pt x="144914" y="193601"/>
                </a:lnTo>
                <a:lnTo>
                  <a:pt x="142329" y="202151"/>
                </a:lnTo>
                <a:lnTo>
                  <a:pt x="139653" y="209756"/>
                </a:lnTo>
                <a:lnTo>
                  <a:pt x="136917" y="216731"/>
                </a:lnTo>
                <a:lnTo>
                  <a:pt x="134141" y="223286"/>
                </a:lnTo>
                <a:lnTo>
                  <a:pt x="128516" y="235650"/>
                </a:lnTo>
                <a:lnTo>
                  <a:pt x="125682" y="241614"/>
                </a:lnTo>
                <a:lnTo>
                  <a:pt x="121888" y="247495"/>
                </a:lnTo>
                <a:lnTo>
                  <a:pt x="117454" y="253320"/>
                </a:lnTo>
                <a:lnTo>
                  <a:pt x="112592" y="259109"/>
                </a:lnTo>
                <a:lnTo>
                  <a:pt x="108400" y="264873"/>
                </a:lnTo>
                <a:lnTo>
                  <a:pt x="104651" y="270621"/>
                </a:lnTo>
                <a:lnTo>
                  <a:pt x="101200" y="276358"/>
                </a:lnTo>
                <a:lnTo>
                  <a:pt x="97947" y="281135"/>
                </a:lnTo>
                <a:lnTo>
                  <a:pt x="94825" y="285272"/>
                </a:lnTo>
                <a:lnTo>
                  <a:pt x="87523" y="294205"/>
                </a:lnTo>
                <a:lnTo>
                  <a:pt x="83984" y="297967"/>
                </a:lnTo>
                <a:lnTo>
                  <a:pt x="77163" y="304966"/>
                </a:lnTo>
                <a:lnTo>
                  <a:pt x="77153" y="304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80"/>
          <p:cNvSpPr/>
          <p:nvPr/>
        </p:nvSpPr>
        <p:spPr>
          <a:xfrm>
            <a:off x="4657725" y="372046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7380" y="17145"/>
                </a:lnTo>
                <a:lnTo>
                  <a:pt x="7778" y="16192"/>
                </a:lnTo>
                <a:lnTo>
                  <a:pt x="8042" y="14605"/>
                </a:lnTo>
                <a:lnTo>
                  <a:pt x="8219" y="12594"/>
                </a:lnTo>
                <a:lnTo>
                  <a:pt x="9289" y="11253"/>
                </a:lnTo>
                <a:lnTo>
                  <a:pt x="10955" y="10359"/>
                </a:lnTo>
                <a:lnTo>
                  <a:pt x="13018" y="9764"/>
                </a:lnTo>
                <a:lnTo>
                  <a:pt x="15346" y="9367"/>
                </a:lnTo>
                <a:lnTo>
                  <a:pt x="20473" y="8925"/>
                </a:lnTo>
                <a:lnTo>
                  <a:pt x="25926" y="8729"/>
                </a:lnTo>
                <a:lnTo>
                  <a:pt x="28714" y="8677"/>
                </a:lnTo>
                <a:lnTo>
                  <a:pt x="32477" y="7689"/>
                </a:lnTo>
                <a:lnTo>
                  <a:pt x="36891" y="6079"/>
                </a:lnTo>
                <a:lnTo>
                  <a:pt x="41739" y="4052"/>
                </a:lnTo>
                <a:lnTo>
                  <a:pt x="45923" y="2701"/>
                </a:lnTo>
                <a:lnTo>
                  <a:pt x="49665" y="1801"/>
                </a:lnTo>
                <a:lnTo>
                  <a:pt x="53113" y="1200"/>
                </a:lnTo>
                <a:lnTo>
                  <a:pt x="57316" y="800"/>
                </a:lnTo>
                <a:lnTo>
                  <a:pt x="62023" y="533"/>
                </a:lnTo>
                <a:lnTo>
                  <a:pt x="72333" y="237"/>
                </a:lnTo>
                <a:lnTo>
                  <a:pt x="109811" y="9"/>
                </a:lnTo>
                <a:lnTo>
                  <a:pt x="115117" y="959"/>
                </a:lnTo>
                <a:lnTo>
                  <a:pt x="120560" y="2544"/>
                </a:lnTo>
                <a:lnTo>
                  <a:pt x="126093" y="4553"/>
                </a:lnTo>
                <a:lnTo>
                  <a:pt x="131686" y="4940"/>
                </a:lnTo>
                <a:lnTo>
                  <a:pt x="137321" y="4246"/>
                </a:lnTo>
                <a:lnTo>
                  <a:pt x="142982" y="2830"/>
                </a:lnTo>
                <a:lnTo>
                  <a:pt x="147709" y="1887"/>
                </a:lnTo>
                <a:lnTo>
                  <a:pt x="151812" y="1258"/>
                </a:lnTo>
                <a:lnTo>
                  <a:pt x="155500" y="838"/>
                </a:lnTo>
                <a:lnTo>
                  <a:pt x="158912" y="559"/>
                </a:lnTo>
                <a:lnTo>
                  <a:pt x="165243" y="248"/>
                </a:lnTo>
                <a:lnTo>
                  <a:pt x="178712" y="7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81"/>
          <p:cNvSpPr/>
          <p:nvPr/>
        </p:nvSpPr>
        <p:spPr>
          <a:xfrm>
            <a:off x="4700587" y="3771900"/>
            <a:ext cx="214314" cy="51436"/>
          </a:xfrm>
          <a:custGeom>
            <a:avLst/>
            <a:gdLst/>
            <a:ahLst/>
            <a:cxnLst/>
            <a:rect l="0" t="0" r="0" b="0"/>
            <a:pathLst>
              <a:path w="214314" h="51436">
                <a:moveTo>
                  <a:pt x="0" y="51435"/>
                </a:moveTo>
                <a:lnTo>
                  <a:pt x="7381" y="51435"/>
                </a:lnTo>
                <a:lnTo>
                  <a:pt x="7778" y="50482"/>
                </a:lnTo>
                <a:lnTo>
                  <a:pt x="8043" y="48895"/>
                </a:lnTo>
                <a:lnTo>
                  <a:pt x="8219" y="46884"/>
                </a:lnTo>
                <a:lnTo>
                  <a:pt x="9290" y="45543"/>
                </a:lnTo>
                <a:lnTo>
                  <a:pt x="10956" y="44649"/>
                </a:lnTo>
                <a:lnTo>
                  <a:pt x="15347" y="43657"/>
                </a:lnTo>
                <a:lnTo>
                  <a:pt x="20473" y="43215"/>
                </a:lnTo>
                <a:lnTo>
                  <a:pt x="23173" y="42145"/>
                </a:lnTo>
                <a:lnTo>
                  <a:pt x="25927" y="40479"/>
                </a:lnTo>
                <a:lnTo>
                  <a:pt x="28715" y="38416"/>
                </a:lnTo>
                <a:lnTo>
                  <a:pt x="32478" y="36088"/>
                </a:lnTo>
                <a:lnTo>
                  <a:pt x="36892" y="33583"/>
                </a:lnTo>
                <a:lnTo>
                  <a:pt x="41740" y="30961"/>
                </a:lnTo>
                <a:lnTo>
                  <a:pt x="46877" y="29213"/>
                </a:lnTo>
                <a:lnTo>
                  <a:pt x="52206" y="28048"/>
                </a:lnTo>
                <a:lnTo>
                  <a:pt x="57664" y="27271"/>
                </a:lnTo>
                <a:lnTo>
                  <a:pt x="63207" y="25801"/>
                </a:lnTo>
                <a:lnTo>
                  <a:pt x="68809" y="23868"/>
                </a:lnTo>
                <a:lnTo>
                  <a:pt x="74447" y="21627"/>
                </a:lnTo>
                <a:lnTo>
                  <a:pt x="79159" y="20133"/>
                </a:lnTo>
                <a:lnTo>
                  <a:pt x="83253" y="19137"/>
                </a:lnTo>
                <a:lnTo>
                  <a:pt x="86934" y="18472"/>
                </a:lnTo>
                <a:lnTo>
                  <a:pt x="91294" y="17077"/>
                </a:lnTo>
                <a:lnTo>
                  <a:pt x="96105" y="15195"/>
                </a:lnTo>
                <a:lnTo>
                  <a:pt x="101217" y="12987"/>
                </a:lnTo>
                <a:lnTo>
                  <a:pt x="106531" y="11515"/>
                </a:lnTo>
                <a:lnTo>
                  <a:pt x="111978" y="10535"/>
                </a:lnTo>
                <a:lnTo>
                  <a:pt x="117515" y="9880"/>
                </a:lnTo>
                <a:lnTo>
                  <a:pt x="122158" y="8492"/>
                </a:lnTo>
                <a:lnTo>
                  <a:pt x="126206" y="6614"/>
                </a:lnTo>
                <a:lnTo>
                  <a:pt x="129857" y="4409"/>
                </a:lnTo>
                <a:lnTo>
                  <a:pt x="134196" y="2939"/>
                </a:lnTo>
                <a:lnTo>
                  <a:pt x="138994" y="1959"/>
                </a:lnTo>
                <a:lnTo>
                  <a:pt x="144098" y="1306"/>
                </a:lnTo>
                <a:lnTo>
                  <a:pt x="149406" y="870"/>
                </a:lnTo>
                <a:lnTo>
                  <a:pt x="154849" y="580"/>
                </a:lnTo>
                <a:lnTo>
                  <a:pt x="165977" y="25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2"/>
          <p:cNvSpPr/>
          <p:nvPr/>
        </p:nvSpPr>
        <p:spPr>
          <a:xfrm>
            <a:off x="5257800" y="3677602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4550" y="25718"/>
                </a:lnTo>
                <a:lnTo>
                  <a:pt x="5891" y="24765"/>
                </a:lnTo>
                <a:lnTo>
                  <a:pt x="6785" y="23177"/>
                </a:lnTo>
                <a:lnTo>
                  <a:pt x="7380" y="21167"/>
                </a:lnTo>
                <a:lnTo>
                  <a:pt x="8730" y="19826"/>
                </a:lnTo>
                <a:lnTo>
                  <a:pt x="10583" y="18932"/>
                </a:lnTo>
                <a:lnTo>
                  <a:pt x="12770" y="18337"/>
                </a:lnTo>
                <a:lnTo>
                  <a:pt x="17740" y="17675"/>
                </a:lnTo>
                <a:lnTo>
                  <a:pt x="23124" y="17380"/>
                </a:lnTo>
                <a:lnTo>
                  <a:pt x="28693" y="17250"/>
                </a:lnTo>
                <a:lnTo>
                  <a:pt x="31511" y="16262"/>
                </a:lnTo>
                <a:lnTo>
                  <a:pt x="34342" y="14652"/>
                </a:lnTo>
                <a:lnTo>
                  <a:pt x="37182" y="12625"/>
                </a:lnTo>
                <a:lnTo>
                  <a:pt x="40980" y="11274"/>
                </a:lnTo>
                <a:lnTo>
                  <a:pt x="45417" y="10374"/>
                </a:lnTo>
                <a:lnTo>
                  <a:pt x="50281" y="9773"/>
                </a:lnTo>
                <a:lnTo>
                  <a:pt x="55428" y="9373"/>
                </a:lnTo>
                <a:lnTo>
                  <a:pt x="60764" y="9106"/>
                </a:lnTo>
                <a:lnTo>
                  <a:pt x="71774" y="8810"/>
                </a:lnTo>
                <a:lnTo>
                  <a:pt x="117170" y="8582"/>
                </a:lnTo>
                <a:lnTo>
                  <a:pt x="122881" y="7626"/>
                </a:lnTo>
                <a:lnTo>
                  <a:pt x="128593" y="6037"/>
                </a:lnTo>
                <a:lnTo>
                  <a:pt x="134306" y="4024"/>
                </a:lnTo>
                <a:lnTo>
                  <a:pt x="140020" y="2683"/>
                </a:lnTo>
                <a:lnTo>
                  <a:pt x="145734" y="1789"/>
                </a:lnTo>
                <a:lnTo>
                  <a:pt x="151448" y="1192"/>
                </a:lnTo>
                <a:lnTo>
                  <a:pt x="157163" y="795"/>
                </a:lnTo>
                <a:lnTo>
                  <a:pt x="162878" y="530"/>
                </a:lnTo>
                <a:lnTo>
                  <a:pt x="174307" y="23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83"/>
          <p:cNvSpPr/>
          <p:nvPr/>
        </p:nvSpPr>
        <p:spPr>
          <a:xfrm>
            <a:off x="5626417" y="354901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3911"/>
                </a:lnTo>
                <a:lnTo>
                  <a:pt x="8219" y="33170"/>
                </a:lnTo>
                <a:lnTo>
                  <a:pt x="9290" y="37353"/>
                </a:lnTo>
                <a:lnTo>
                  <a:pt x="10956" y="41094"/>
                </a:lnTo>
                <a:lnTo>
                  <a:pt x="13019" y="44541"/>
                </a:lnTo>
                <a:lnTo>
                  <a:pt x="14394" y="49696"/>
                </a:lnTo>
                <a:lnTo>
                  <a:pt x="15311" y="55991"/>
                </a:lnTo>
                <a:lnTo>
                  <a:pt x="15923" y="63045"/>
                </a:lnTo>
                <a:lnTo>
                  <a:pt x="16330" y="69652"/>
                </a:lnTo>
                <a:lnTo>
                  <a:pt x="16783" y="82074"/>
                </a:lnTo>
                <a:lnTo>
                  <a:pt x="17038" y="99777"/>
                </a:lnTo>
                <a:lnTo>
                  <a:pt x="17136" y="141662"/>
                </a:lnTo>
                <a:lnTo>
                  <a:pt x="18091" y="147782"/>
                </a:lnTo>
                <a:lnTo>
                  <a:pt x="19681" y="153766"/>
                </a:lnTo>
                <a:lnTo>
                  <a:pt x="21694" y="159660"/>
                </a:lnTo>
                <a:lnTo>
                  <a:pt x="23035" y="166448"/>
                </a:lnTo>
                <a:lnTo>
                  <a:pt x="23929" y="173830"/>
                </a:lnTo>
                <a:lnTo>
                  <a:pt x="24525" y="181609"/>
                </a:lnTo>
                <a:lnTo>
                  <a:pt x="24923" y="188700"/>
                </a:lnTo>
                <a:lnTo>
                  <a:pt x="25364" y="201659"/>
                </a:lnTo>
                <a:lnTo>
                  <a:pt x="26435" y="207782"/>
                </a:lnTo>
                <a:lnTo>
                  <a:pt x="28101" y="213768"/>
                </a:lnTo>
                <a:lnTo>
                  <a:pt x="30164" y="219665"/>
                </a:lnTo>
                <a:lnTo>
                  <a:pt x="31539" y="224548"/>
                </a:lnTo>
                <a:lnTo>
                  <a:pt x="32456" y="228756"/>
                </a:lnTo>
                <a:lnTo>
                  <a:pt x="33475" y="236924"/>
                </a:lnTo>
                <a:lnTo>
                  <a:pt x="33747" y="241769"/>
                </a:lnTo>
                <a:lnTo>
                  <a:pt x="34049" y="252233"/>
                </a:lnTo>
                <a:lnTo>
                  <a:pt x="34286" y="291255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4"/>
          <p:cNvSpPr/>
          <p:nvPr/>
        </p:nvSpPr>
        <p:spPr>
          <a:xfrm>
            <a:off x="5883592" y="3660810"/>
            <a:ext cx="240031" cy="16793"/>
          </a:xfrm>
          <a:custGeom>
            <a:avLst/>
            <a:gdLst/>
            <a:ahLst/>
            <a:cxnLst/>
            <a:rect l="0" t="0" r="0" b="0"/>
            <a:pathLst>
              <a:path w="240031" h="16793">
                <a:moveTo>
                  <a:pt x="0" y="16792"/>
                </a:moveTo>
                <a:lnTo>
                  <a:pt x="0" y="9411"/>
                </a:lnTo>
                <a:lnTo>
                  <a:pt x="953" y="9014"/>
                </a:lnTo>
                <a:lnTo>
                  <a:pt x="4551" y="8573"/>
                </a:lnTo>
                <a:lnTo>
                  <a:pt x="11932" y="8324"/>
                </a:lnTo>
                <a:lnTo>
                  <a:pt x="107407" y="8220"/>
                </a:lnTo>
                <a:lnTo>
                  <a:pt x="113514" y="7267"/>
                </a:lnTo>
                <a:lnTo>
                  <a:pt x="119491" y="5680"/>
                </a:lnTo>
                <a:lnTo>
                  <a:pt x="125381" y="3669"/>
                </a:lnTo>
                <a:lnTo>
                  <a:pt x="131212" y="2328"/>
                </a:lnTo>
                <a:lnTo>
                  <a:pt x="137005" y="1435"/>
                </a:lnTo>
                <a:lnTo>
                  <a:pt x="142771" y="839"/>
                </a:lnTo>
                <a:lnTo>
                  <a:pt x="149473" y="442"/>
                </a:lnTo>
                <a:lnTo>
                  <a:pt x="164540" y="0"/>
                </a:lnTo>
                <a:lnTo>
                  <a:pt x="171606" y="835"/>
                </a:lnTo>
                <a:lnTo>
                  <a:pt x="178222" y="2344"/>
                </a:lnTo>
                <a:lnTo>
                  <a:pt x="184537" y="4303"/>
                </a:lnTo>
                <a:lnTo>
                  <a:pt x="190652" y="5608"/>
                </a:lnTo>
                <a:lnTo>
                  <a:pt x="196634" y="6479"/>
                </a:lnTo>
                <a:lnTo>
                  <a:pt x="202527" y="7059"/>
                </a:lnTo>
                <a:lnTo>
                  <a:pt x="207408" y="7446"/>
                </a:lnTo>
                <a:lnTo>
                  <a:pt x="211615" y="7704"/>
                </a:lnTo>
                <a:lnTo>
                  <a:pt x="218828" y="7990"/>
                </a:lnTo>
                <a:lnTo>
                  <a:pt x="225210" y="8118"/>
                </a:lnTo>
                <a:lnTo>
                  <a:pt x="228245" y="9104"/>
                </a:lnTo>
                <a:lnTo>
                  <a:pt x="231220" y="10714"/>
                </a:lnTo>
                <a:lnTo>
                  <a:pt x="240030" y="16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5"/>
          <p:cNvSpPr/>
          <p:nvPr/>
        </p:nvSpPr>
        <p:spPr>
          <a:xfrm>
            <a:off x="5960754" y="3566160"/>
            <a:ext cx="34281" cy="240031"/>
          </a:xfrm>
          <a:custGeom>
            <a:avLst/>
            <a:gdLst/>
            <a:ahLst/>
            <a:cxnLst/>
            <a:rect l="0" t="0" r="0" b="0"/>
            <a:pathLst>
              <a:path w="34281" h="240031">
                <a:moveTo>
                  <a:pt x="17136" y="0"/>
                </a:moveTo>
                <a:lnTo>
                  <a:pt x="8916" y="0"/>
                </a:lnTo>
                <a:lnTo>
                  <a:pt x="7846" y="952"/>
                </a:lnTo>
                <a:lnTo>
                  <a:pt x="1213" y="7380"/>
                </a:lnTo>
                <a:lnTo>
                  <a:pt x="806" y="8730"/>
                </a:lnTo>
                <a:lnTo>
                  <a:pt x="232" y="16133"/>
                </a:lnTo>
                <a:lnTo>
                  <a:pt x="62" y="29968"/>
                </a:lnTo>
                <a:lnTo>
                  <a:pt x="0" y="52783"/>
                </a:lnTo>
                <a:lnTo>
                  <a:pt x="949" y="58048"/>
                </a:lnTo>
                <a:lnTo>
                  <a:pt x="2535" y="64416"/>
                </a:lnTo>
                <a:lnTo>
                  <a:pt x="4545" y="71519"/>
                </a:lnTo>
                <a:lnTo>
                  <a:pt x="5884" y="78159"/>
                </a:lnTo>
                <a:lnTo>
                  <a:pt x="6777" y="84491"/>
                </a:lnTo>
                <a:lnTo>
                  <a:pt x="7373" y="90617"/>
                </a:lnTo>
                <a:lnTo>
                  <a:pt x="8722" y="96606"/>
                </a:lnTo>
                <a:lnTo>
                  <a:pt x="10574" y="102504"/>
                </a:lnTo>
                <a:lnTo>
                  <a:pt x="12762" y="108341"/>
                </a:lnTo>
                <a:lnTo>
                  <a:pt x="14220" y="114137"/>
                </a:lnTo>
                <a:lnTo>
                  <a:pt x="15192" y="119906"/>
                </a:lnTo>
                <a:lnTo>
                  <a:pt x="15840" y="125657"/>
                </a:lnTo>
                <a:lnTo>
                  <a:pt x="17224" y="131396"/>
                </a:lnTo>
                <a:lnTo>
                  <a:pt x="19099" y="137127"/>
                </a:lnTo>
                <a:lnTo>
                  <a:pt x="21302" y="142853"/>
                </a:lnTo>
                <a:lnTo>
                  <a:pt x="22771" y="148575"/>
                </a:lnTo>
                <a:lnTo>
                  <a:pt x="23750" y="154295"/>
                </a:lnTo>
                <a:lnTo>
                  <a:pt x="24403" y="160013"/>
                </a:lnTo>
                <a:lnTo>
                  <a:pt x="24838" y="165730"/>
                </a:lnTo>
                <a:lnTo>
                  <a:pt x="25128" y="171447"/>
                </a:lnTo>
                <a:lnTo>
                  <a:pt x="25321" y="177163"/>
                </a:lnTo>
                <a:lnTo>
                  <a:pt x="26403" y="182878"/>
                </a:lnTo>
                <a:lnTo>
                  <a:pt x="28076" y="188594"/>
                </a:lnTo>
                <a:lnTo>
                  <a:pt x="30145" y="194309"/>
                </a:lnTo>
                <a:lnTo>
                  <a:pt x="31523" y="200024"/>
                </a:lnTo>
                <a:lnTo>
                  <a:pt x="32442" y="205739"/>
                </a:lnTo>
                <a:lnTo>
                  <a:pt x="33055" y="211455"/>
                </a:lnTo>
                <a:lnTo>
                  <a:pt x="33464" y="217169"/>
                </a:lnTo>
                <a:lnTo>
                  <a:pt x="33736" y="222885"/>
                </a:lnTo>
                <a:lnTo>
                  <a:pt x="3428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6"/>
          <p:cNvSpPr/>
          <p:nvPr/>
        </p:nvSpPr>
        <p:spPr>
          <a:xfrm>
            <a:off x="5849302" y="383190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551" y="17145"/>
                </a:lnTo>
                <a:lnTo>
                  <a:pt x="5892" y="16193"/>
                </a:lnTo>
                <a:lnTo>
                  <a:pt x="6785" y="14605"/>
                </a:lnTo>
                <a:lnTo>
                  <a:pt x="8219" y="9764"/>
                </a:lnTo>
                <a:lnTo>
                  <a:pt x="9290" y="9367"/>
                </a:lnTo>
                <a:lnTo>
                  <a:pt x="13019" y="8926"/>
                </a:lnTo>
                <a:lnTo>
                  <a:pt x="16300" y="8808"/>
                </a:lnTo>
                <a:lnTo>
                  <a:pt x="30018" y="8643"/>
                </a:lnTo>
                <a:lnTo>
                  <a:pt x="90618" y="8573"/>
                </a:lnTo>
                <a:lnTo>
                  <a:pt x="96607" y="7621"/>
                </a:lnTo>
                <a:lnTo>
                  <a:pt x="102505" y="6033"/>
                </a:lnTo>
                <a:lnTo>
                  <a:pt x="108342" y="4022"/>
                </a:lnTo>
                <a:lnTo>
                  <a:pt x="114138" y="2681"/>
                </a:lnTo>
                <a:lnTo>
                  <a:pt x="119907" y="1788"/>
                </a:lnTo>
                <a:lnTo>
                  <a:pt x="125658" y="1192"/>
                </a:lnTo>
                <a:lnTo>
                  <a:pt x="131397" y="795"/>
                </a:lnTo>
                <a:lnTo>
                  <a:pt x="137128" y="530"/>
                </a:lnTo>
                <a:lnTo>
                  <a:pt x="148576" y="23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87"/>
          <p:cNvSpPr/>
          <p:nvPr/>
        </p:nvSpPr>
        <p:spPr>
          <a:xfrm>
            <a:off x="6209347" y="3326130"/>
            <a:ext cx="1825944" cy="514347"/>
          </a:xfrm>
          <a:custGeom>
            <a:avLst/>
            <a:gdLst/>
            <a:ahLst/>
            <a:cxnLst/>
            <a:rect l="0" t="0" r="0" b="0"/>
            <a:pathLst>
              <a:path w="1825944" h="514347">
                <a:moveTo>
                  <a:pt x="0" y="462915"/>
                </a:moveTo>
                <a:lnTo>
                  <a:pt x="12770" y="475685"/>
                </a:lnTo>
                <a:lnTo>
                  <a:pt x="15181" y="477143"/>
                </a:lnTo>
                <a:lnTo>
                  <a:pt x="23125" y="480148"/>
                </a:lnTo>
                <a:lnTo>
                  <a:pt x="34342" y="489214"/>
                </a:lnTo>
                <a:lnTo>
                  <a:pt x="49537" y="502996"/>
                </a:lnTo>
                <a:lnTo>
                  <a:pt x="63044" y="510562"/>
                </a:lnTo>
                <a:lnTo>
                  <a:pt x="75107" y="513851"/>
                </a:lnTo>
                <a:lnTo>
                  <a:pt x="101205" y="514346"/>
                </a:lnTo>
                <a:lnTo>
                  <a:pt x="101760" y="513395"/>
                </a:lnTo>
                <a:lnTo>
                  <a:pt x="102377" y="509797"/>
                </a:lnTo>
                <a:lnTo>
                  <a:pt x="102805" y="494441"/>
                </a:lnTo>
                <a:lnTo>
                  <a:pt x="102870" y="398453"/>
                </a:lnTo>
                <a:lnTo>
                  <a:pt x="105410" y="383783"/>
                </a:lnTo>
                <a:lnTo>
                  <a:pt x="108761" y="367737"/>
                </a:lnTo>
                <a:lnTo>
                  <a:pt x="109655" y="359458"/>
                </a:lnTo>
                <a:lnTo>
                  <a:pt x="110648" y="343592"/>
                </a:lnTo>
                <a:lnTo>
                  <a:pt x="111089" y="330190"/>
                </a:lnTo>
                <a:lnTo>
                  <a:pt x="113826" y="315343"/>
                </a:lnTo>
                <a:lnTo>
                  <a:pt x="115889" y="307384"/>
                </a:lnTo>
                <a:lnTo>
                  <a:pt x="117264" y="299220"/>
                </a:lnTo>
                <a:lnTo>
                  <a:pt x="118181" y="290920"/>
                </a:lnTo>
                <a:lnTo>
                  <a:pt x="119200" y="275030"/>
                </a:lnTo>
                <a:lnTo>
                  <a:pt x="119653" y="261618"/>
                </a:lnTo>
                <a:lnTo>
                  <a:pt x="119967" y="224881"/>
                </a:lnTo>
                <a:lnTo>
                  <a:pt x="119984" y="218500"/>
                </a:lnTo>
                <a:lnTo>
                  <a:pt x="122541" y="206331"/>
                </a:lnTo>
                <a:lnTo>
                  <a:pt x="125900" y="194572"/>
                </a:lnTo>
                <a:lnTo>
                  <a:pt x="127393" y="182997"/>
                </a:lnTo>
                <a:lnTo>
                  <a:pt x="128234" y="170320"/>
                </a:lnTo>
                <a:lnTo>
                  <a:pt x="129304" y="166887"/>
                </a:lnTo>
                <a:lnTo>
                  <a:pt x="133033" y="160532"/>
                </a:lnTo>
                <a:lnTo>
                  <a:pt x="143189" y="147738"/>
                </a:lnTo>
                <a:lnTo>
                  <a:pt x="148730" y="138369"/>
                </a:lnTo>
                <a:lnTo>
                  <a:pt x="151541" y="135108"/>
                </a:lnTo>
                <a:lnTo>
                  <a:pt x="154367" y="132935"/>
                </a:lnTo>
                <a:lnTo>
                  <a:pt x="178241" y="119644"/>
                </a:lnTo>
                <a:lnTo>
                  <a:pt x="190607" y="111332"/>
                </a:lnTo>
                <a:lnTo>
                  <a:pt x="195651" y="108511"/>
                </a:lnTo>
                <a:lnTo>
                  <a:pt x="206336" y="105377"/>
                </a:lnTo>
                <a:lnTo>
                  <a:pt x="217435" y="103032"/>
                </a:lnTo>
                <a:lnTo>
                  <a:pt x="235346" y="97309"/>
                </a:lnTo>
                <a:lnTo>
                  <a:pt x="291693" y="87688"/>
                </a:lnTo>
                <a:lnTo>
                  <a:pt x="317250" y="83766"/>
                </a:lnTo>
                <a:lnTo>
                  <a:pt x="335310" y="80092"/>
                </a:lnTo>
                <a:lnTo>
                  <a:pt x="389126" y="72988"/>
                </a:lnTo>
                <a:lnTo>
                  <a:pt x="445836" y="59835"/>
                </a:lnTo>
                <a:lnTo>
                  <a:pt x="482620" y="53924"/>
                </a:lnTo>
                <a:lnTo>
                  <a:pt x="537716" y="47375"/>
                </a:lnTo>
                <a:lnTo>
                  <a:pt x="584773" y="44199"/>
                </a:lnTo>
                <a:lnTo>
                  <a:pt x="634911" y="38708"/>
                </a:lnTo>
                <a:lnTo>
                  <a:pt x="685962" y="31048"/>
                </a:lnTo>
                <a:lnTo>
                  <a:pt x="737283" y="27297"/>
                </a:lnTo>
                <a:lnTo>
                  <a:pt x="793235" y="26185"/>
                </a:lnTo>
                <a:lnTo>
                  <a:pt x="832292" y="23385"/>
                </a:lnTo>
                <a:lnTo>
                  <a:pt x="889225" y="18994"/>
                </a:lnTo>
                <a:lnTo>
                  <a:pt x="926706" y="17967"/>
                </a:lnTo>
                <a:lnTo>
                  <a:pt x="968765" y="17510"/>
                </a:lnTo>
                <a:lnTo>
                  <a:pt x="1007777" y="14767"/>
                </a:lnTo>
                <a:lnTo>
                  <a:pt x="1064411" y="10408"/>
                </a:lnTo>
                <a:lnTo>
                  <a:pt x="1104579" y="9388"/>
                </a:lnTo>
                <a:lnTo>
                  <a:pt x="1147831" y="8935"/>
                </a:lnTo>
                <a:lnTo>
                  <a:pt x="1187375" y="6193"/>
                </a:lnTo>
                <a:lnTo>
                  <a:pt x="1244308" y="1835"/>
                </a:lnTo>
                <a:lnTo>
                  <a:pt x="1283594" y="815"/>
                </a:lnTo>
                <a:lnTo>
                  <a:pt x="1637967" y="0"/>
                </a:lnTo>
                <a:lnTo>
                  <a:pt x="1697060" y="6785"/>
                </a:lnTo>
                <a:lnTo>
                  <a:pt x="1729018" y="10582"/>
                </a:lnTo>
                <a:lnTo>
                  <a:pt x="1788821" y="23759"/>
                </a:lnTo>
                <a:lnTo>
                  <a:pt x="1792622" y="24411"/>
                </a:lnTo>
                <a:lnTo>
                  <a:pt x="1799386" y="27677"/>
                </a:lnTo>
                <a:lnTo>
                  <a:pt x="1802523" y="29881"/>
                </a:lnTo>
                <a:lnTo>
                  <a:pt x="1808549" y="32330"/>
                </a:lnTo>
                <a:lnTo>
                  <a:pt x="1815628" y="33903"/>
                </a:lnTo>
                <a:lnTo>
                  <a:pt x="1825943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88"/>
          <p:cNvSpPr/>
          <p:nvPr/>
        </p:nvSpPr>
        <p:spPr>
          <a:xfrm>
            <a:off x="6586537" y="3583304"/>
            <a:ext cx="51436" cy="291467"/>
          </a:xfrm>
          <a:custGeom>
            <a:avLst/>
            <a:gdLst/>
            <a:ahLst/>
            <a:cxnLst/>
            <a:rect l="0" t="0" r="0" b="0"/>
            <a:pathLst>
              <a:path w="51436" h="291467">
                <a:moveTo>
                  <a:pt x="0" y="0"/>
                </a:moveTo>
                <a:lnTo>
                  <a:pt x="7381" y="14762"/>
                </a:lnTo>
                <a:lnTo>
                  <a:pt x="8043" y="21166"/>
                </a:lnTo>
                <a:lnTo>
                  <a:pt x="8220" y="25541"/>
                </a:lnTo>
                <a:lnTo>
                  <a:pt x="9290" y="29410"/>
                </a:lnTo>
                <a:lnTo>
                  <a:pt x="10956" y="32942"/>
                </a:lnTo>
                <a:lnTo>
                  <a:pt x="13019" y="36249"/>
                </a:lnTo>
                <a:lnTo>
                  <a:pt x="14394" y="40359"/>
                </a:lnTo>
                <a:lnTo>
                  <a:pt x="15311" y="45003"/>
                </a:lnTo>
                <a:lnTo>
                  <a:pt x="15923" y="50005"/>
                </a:lnTo>
                <a:lnTo>
                  <a:pt x="17283" y="55244"/>
                </a:lnTo>
                <a:lnTo>
                  <a:pt x="19141" y="60642"/>
                </a:lnTo>
                <a:lnTo>
                  <a:pt x="21334" y="66146"/>
                </a:lnTo>
                <a:lnTo>
                  <a:pt x="22795" y="72672"/>
                </a:lnTo>
                <a:lnTo>
                  <a:pt x="23769" y="79881"/>
                </a:lnTo>
                <a:lnTo>
                  <a:pt x="24419" y="87544"/>
                </a:lnTo>
                <a:lnTo>
                  <a:pt x="24851" y="94558"/>
                </a:lnTo>
                <a:lnTo>
                  <a:pt x="25333" y="107431"/>
                </a:lnTo>
                <a:lnTo>
                  <a:pt x="25603" y="125389"/>
                </a:lnTo>
                <a:lnTo>
                  <a:pt x="26594" y="132170"/>
                </a:lnTo>
                <a:lnTo>
                  <a:pt x="28207" y="139548"/>
                </a:lnTo>
                <a:lnTo>
                  <a:pt x="30235" y="147325"/>
                </a:lnTo>
                <a:lnTo>
                  <a:pt x="31586" y="154414"/>
                </a:lnTo>
                <a:lnTo>
                  <a:pt x="32487" y="161046"/>
                </a:lnTo>
                <a:lnTo>
                  <a:pt x="33089" y="167372"/>
                </a:lnTo>
                <a:lnTo>
                  <a:pt x="33489" y="173494"/>
                </a:lnTo>
                <a:lnTo>
                  <a:pt x="33756" y="179480"/>
                </a:lnTo>
                <a:lnTo>
                  <a:pt x="33934" y="185376"/>
                </a:lnTo>
                <a:lnTo>
                  <a:pt x="35006" y="191212"/>
                </a:lnTo>
                <a:lnTo>
                  <a:pt x="36671" y="197007"/>
                </a:lnTo>
                <a:lnTo>
                  <a:pt x="38736" y="202776"/>
                </a:lnTo>
                <a:lnTo>
                  <a:pt x="40111" y="208526"/>
                </a:lnTo>
                <a:lnTo>
                  <a:pt x="41028" y="214266"/>
                </a:lnTo>
                <a:lnTo>
                  <a:pt x="41640" y="219996"/>
                </a:lnTo>
                <a:lnTo>
                  <a:pt x="42047" y="225722"/>
                </a:lnTo>
                <a:lnTo>
                  <a:pt x="42319" y="231444"/>
                </a:lnTo>
                <a:lnTo>
                  <a:pt x="42702" y="246059"/>
                </a:lnTo>
                <a:lnTo>
                  <a:pt x="42831" y="259531"/>
                </a:lnTo>
                <a:lnTo>
                  <a:pt x="43794" y="262556"/>
                </a:lnTo>
                <a:lnTo>
                  <a:pt x="45389" y="265525"/>
                </a:lnTo>
                <a:lnTo>
                  <a:pt x="47404" y="268457"/>
                </a:lnTo>
                <a:lnTo>
                  <a:pt x="48747" y="271364"/>
                </a:lnTo>
                <a:lnTo>
                  <a:pt x="50240" y="277134"/>
                </a:lnTo>
                <a:lnTo>
                  <a:pt x="51199" y="282708"/>
                </a:lnTo>
                <a:lnTo>
                  <a:pt x="51435" y="2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89"/>
          <p:cNvSpPr/>
          <p:nvPr/>
        </p:nvSpPr>
        <p:spPr>
          <a:xfrm>
            <a:off x="6843712" y="3669039"/>
            <a:ext cx="205741" cy="17137"/>
          </a:xfrm>
          <a:custGeom>
            <a:avLst/>
            <a:gdLst/>
            <a:ahLst/>
            <a:cxnLst/>
            <a:rect l="0" t="0" r="0" b="0"/>
            <a:pathLst>
              <a:path w="205741" h="17137">
                <a:moveTo>
                  <a:pt x="0" y="17136"/>
                </a:moveTo>
                <a:lnTo>
                  <a:pt x="0" y="12585"/>
                </a:lnTo>
                <a:lnTo>
                  <a:pt x="953" y="11244"/>
                </a:lnTo>
                <a:lnTo>
                  <a:pt x="2540" y="10350"/>
                </a:lnTo>
                <a:lnTo>
                  <a:pt x="7381" y="8916"/>
                </a:lnTo>
                <a:lnTo>
                  <a:pt x="12771" y="8668"/>
                </a:lnTo>
                <a:lnTo>
                  <a:pt x="40625" y="8572"/>
                </a:lnTo>
                <a:lnTo>
                  <a:pt x="46133" y="7617"/>
                </a:lnTo>
                <a:lnTo>
                  <a:pt x="51710" y="6027"/>
                </a:lnTo>
                <a:lnTo>
                  <a:pt x="57334" y="4015"/>
                </a:lnTo>
                <a:lnTo>
                  <a:pt x="62988" y="2674"/>
                </a:lnTo>
                <a:lnTo>
                  <a:pt x="68662" y="1779"/>
                </a:lnTo>
                <a:lnTo>
                  <a:pt x="74350" y="1183"/>
                </a:lnTo>
                <a:lnTo>
                  <a:pt x="80046" y="786"/>
                </a:lnTo>
                <a:lnTo>
                  <a:pt x="85750" y="521"/>
                </a:lnTo>
                <a:lnTo>
                  <a:pt x="97166" y="226"/>
                </a:lnTo>
                <a:lnTo>
                  <a:pt x="138325" y="0"/>
                </a:lnTo>
                <a:lnTo>
                  <a:pt x="142699" y="949"/>
                </a:lnTo>
                <a:lnTo>
                  <a:pt x="147520" y="2535"/>
                </a:lnTo>
                <a:lnTo>
                  <a:pt x="152640" y="4544"/>
                </a:lnTo>
                <a:lnTo>
                  <a:pt x="157005" y="5884"/>
                </a:lnTo>
                <a:lnTo>
                  <a:pt x="160867" y="6777"/>
                </a:lnTo>
                <a:lnTo>
                  <a:pt x="164395" y="7372"/>
                </a:lnTo>
                <a:lnTo>
                  <a:pt x="167699" y="7769"/>
                </a:lnTo>
                <a:lnTo>
                  <a:pt x="173911" y="8210"/>
                </a:lnTo>
                <a:lnTo>
                  <a:pt x="179846" y="8406"/>
                </a:lnTo>
                <a:lnTo>
                  <a:pt x="191418" y="8532"/>
                </a:lnTo>
                <a:lnTo>
                  <a:pt x="20574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90"/>
          <p:cNvSpPr/>
          <p:nvPr/>
        </p:nvSpPr>
        <p:spPr>
          <a:xfrm>
            <a:off x="7169467" y="3566160"/>
            <a:ext cx="25718" cy="274320"/>
          </a:xfrm>
          <a:custGeom>
            <a:avLst/>
            <a:gdLst/>
            <a:ahLst/>
            <a:cxnLst/>
            <a:rect l="0" t="0" r="0" b="0"/>
            <a:pathLst>
              <a:path w="25718" h="274320">
                <a:moveTo>
                  <a:pt x="17145" y="0"/>
                </a:moveTo>
                <a:lnTo>
                  <a:pt x="8604" y="0"/>
                </a:lnTo>
                <a:lnTo>
                  <a:pt x="8573" y="20151"/>
                </a:lnTo>
                <a:lnTo>
                  <a:pt x="7621" y="23911"/>
                </a:lnTo>
                <a:lnTo>
                  <a:pt x="6033" y="28323"/>
                </a:lnTo>
                <a:lnTo>
                  <a:pt x="4022" y="33169"/>
                </a:lnTo>
                <a:lnTo>
                  <a:pt x="2682" y="38305"/>
                </a:lnTo>
                <a:lnTo>
                  <a:pt x="1788" y="43634"/>
                </a:lnTo>
                <a:lnTo>
                  <a:pt x="1192" y="49092"/>
                </a:lnTo>
                <a:lnTo>
                  <a:pt x="795" y="54636"/>
                </a:lnTo>
                <a:lnTo>
                  <a:pt x="530" y="60236"/>
                </a:lnTo>
                <a:lnTo>
                  <a:pt x="235" y="71539"/>
                </a:lnTo>
                <a:lnTo>
                  <a:pt x="0" y="212284"/>
                </a:lnTo>
                <a:lnTo>
                  <a:pt x="953" y="216770"/>
                </a:lnTo>
                <a:lnTo>
                  <a:pt x="2540" y="220713"/>
                </a:lnTo>
                <a:lnTo>
                  <a:pt x="4551" y="224295"/>
                </a:lnTo>
                <a:lnTo>
                  <a:pt x="5891" y="228587"/>
                </a:lnTo>
                <a:lnTo>
                  <a:pt x="6785" y="233354"/>
                </a:lnTo>
                <a:lnTo>
                  <a:pt x="7381" y="238437"/>
                </a:lnTo>
                <a:lnTo>
                  <a:pt x="8731" y="242778"/>
                </a:lnTo>
                <a:lnTo>
                  <a:pt x="10583" y="246624"/>
                </a:lnTo>
                <a:lnTo>
                  <a:pt x="12771" y="250141"/>
                </a:lnTo>
                <a:lnTo>
                  <a:pt x="14229" y="253438"/>
                </a:lnTo>
                <a:lnTo>
                  <a:pt x="15201" y="256589"/>
                </a:lnTo>
                <a:lnTo>
                  <a:pt x="15849" y="259641"/>
                </a:lnTo>
                <a:lnTo>
                  <a:pt x="16569" y="265573"/>
                </a:lnTo>
                <a:lnTo>
                  <a:pt x="16761" y="268489"/>
                </a:lnTo>
                <a:lnTo>
                  <a:pt x="17841" y="270432"/>
                </a:lnTo>
                <a:lnTo>
                  <a:pt x="19515" y="271728"/>
                </a:lnTo>
                <a:lnTo>
                  <a:pt x="25717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91"/>
          <p:cNvSpPr/>
          <p:nvPr/>
        </p:nvSpPr>
        <p:spPr>
          <a:xfrm>
            <a:off x="7258825" y="3591880"/>
            <a:ext cx="313551" cy="197156"/>
          </a:xfrm>
          <a:custGeom>
            <a:avLst/>
            <a:gdLst/>
            <a:ahLst/>
            <a:cxnLst/>
            <a:rect l="0" t="0" r="0" b="0"/>
            <a:pathLst>
              <a:path w="313551" h="197156">
                <a:moveTo>
                  <a:pt x="4940" y="42860"/>
                </a:moveTo>
                <a:lnTo>
                  <a:pt x="389" y="42860"/>
                </a:lnTo>
                <a:lnTo>
                  <a:pt x="0" y="41907"/>
                </a:lnTo>
                <a:lnTo>
                  <a:pt x="695" y="40320"/>
                </a:lnTo>
                <a:lnTo>
                  <a:pt x="4101" y="35479"/>
                </a:lnTo>
                <a:lnTo>
                  <a:pt x="4567" y="32277"/>
                </a:lnTo>
                <a:lnTo>
                  <a:pt x="4866" y="27011"/>
                </a:lnTo>
                <a:lnTo>
                  <a:pt x="4918" y="21548"/>
                </a:lnTo>
                <a:lnTo>
                  <a:pt x="5878" y="20079"/>
                </a:lnTo>
                <a:lnTo>
                  <a:pt x="7470" y="19100"/>
                </a:lnTo>
                <a:lnTo>
                  <a:pt x="9484" y="18448"/>
                </a:lnTo>
                <a:lnTo>
                  <a:pt x="14262" y="15182"/>
                </a:lnTo>
                <a:lnTo>
                  <a:pt x="16870" y="12978"/>
                </a:lnTo>
                <a:lnTo>
                  <a:pt x="20513" y="11508"/>
                </a:lnTo>
                <a:lnTo>
                  <a:pt x="29641" y="9876"/>
                </a:lnTo>
                <a:lnTo>
                  <a:pt x="34742" y="8488"/>
                </a:lnTo>
                <a:lnTo>
                  <a:pt x="40048" y="6610"/>
                </a:lnTo>
                <a:lnTo>
                  <a:pt x="45491" y="4406"/>
                </a:lnTo>
                <a:lnTo>
                  <a:pt x="54077" y="1957"/>
                </a:lnTo>
                <a:lnTo>
                  <a:pt x="62021" y="868"/>
                </a:lnTo>
                <a:lnTo>
                  <a:pt x="66806" y="578"/>
                </a:lnTo>
                <a:lnTo>
                  <a:pt x="77203" y="255"/>
                </a:lnTo>
                <a:lnTo>
                  <a:pt x="110739" y="20"/>
                </a:lnTo>
                <a:lnTo>
                  <a:pt x="134702" y="0"/>
                </a:lnTo>
                <a:lnTo>
                  <a:pt x="138120" y="951"/>
                </a:lnTo>
                <a:lnTo>
                  <a:pt x="144459" y="4549"/>
                </a:lnTo>
                <a:lnTo>
                  <a:pt x="150451" y="9323"/>
                </a:lnTo>
                <a:lnTo>
                  <a:pt x="156289" y="14620"/>
                </a:lnTo>
                <a:lnTo>
                  <a:pt x="162059" y="20149"/>
                </a:lnTo>
                <a:lnTo>
                  <a:pt x="163978" y="22956"/>
                </a:lnTo>
                <a:lnTo>
                  <a:pt x="166111" y="28616"/>
                </a:lnTo>
                <a:lnTo>
                  <a:pt x="165728" y="32411"/>
                </a:lnTo>
                <a:lnTo>
                  <a:pt x="164519" y="36847"/>
                </a:lnTo>
                <a:lnTo>
                  <a:pt x="162760" y="41709"/>
                </a:lnTo>
                <a:lnTo>
                  <a:pt x="161588" y="45902"/>
                </a:lnTo>
                <a:lnTo>
                  <a:pt x="160808" y="49650"/>
                </a:lnTo>
                <a:lnTo>
                  <a:pt x="160286" y="53102"/>
                </a:lnTo>
                <a:lnTo>
                  <a:pt x="158987" y="57308"/>
                </a:lnTo>
                <a:lnTo>
                  <a:pt x="157168" y="62017"/>
                </a:lnTo>
                <a:lnTo>
                  <a:pt x="155003" y="67061"/>
                </a:lnTo>
                <a:lnTo>
                  <a:pt x="152607" y="71376"/>
                </a:lnTo>
                <a:lnTo>
                  <a:pt x="150056" y="75206"/>
                </a:lnTo>
                <a:lnTo>
                  <a:pt x="147404" y="78711"/>
                </a:lnTo>
                <a:lnTo>
                  <a:pt x="144683" y="82953"/>
                </a:lnTo>
                <a:lnTo>
                  <a:pt x="141917" y="87686"/>
                </a:lnTo>
                <a:lnTo>
                  <a:pt x="139121" y="92747"/>
                </a:lnTo>
                <a:lnTo>
                  <a:pt x="135351" y="97073"/>
                </a:lnTo>
                <a:lnTo>
                  <a:pt x="130933" y="100909"/>
                </a:lnTo>
                <a:lnTo>
                  <a:pt x="126083" y="104419"/>
                </a:lnTo>
                <a:lnTo>
                  <a:pt x="121897" y="107712"/>
                </a:lnTo>
                <a:lnTo>
                  <a:pt x="118154" y="110859"/>
                </a:lnTo>
                <a:lnTo>
                  <a:pt x="114705" y="113910"/>
                </a:lnTo>
                <a:lnTo>
                  <a:pt x="111454" y="117849"/>
                </a:lnTo>
                <a:lnTo>
                  <a:pt x="108334" y="122380"/>
                </a:lnTo>
                <a:lnTo>
                  <a:pt x="105302" y="127306"/>
                </a:lnTo>
                <a:lnTo>
                  <a:pt x="103280" y="131542"/>
                </a:lnTo>
                <a:lnTo>
                  <a:pt x="101933" y="135319"/>
                </a:lnTo>
                <a:lnTo>
                  <a:pt x="101035" y="138789"/>
                </a:lnTo>
                <a:lnTo>
                  <a:pt x="99483" y="142055"/>
                </a:lnTo>
                <a:lnTo>
                  <a:pt x="97496" y="145185"/>
                </a:lnTo>
                <a:lnTo>
                  <a:pt x="92748" y="151203"/>
                </a:lnTo>
                <a:lnTo>
                  <a:pt x="87463" y="157052"/>
                </a:lnTo>
                <a:lnTo>
                  <a:pt x="85673" y="159945"/>
                </a:lnTo>
                <a:lnTo>
                  <a:pt x="83683" y="165700"/>
                </a:lnTo>
                <a:lnTo>
                  <a:pt x="82200" y="167616"/>
                </a:lnTo>
                <a:lnTo>
                  <a:pt x="80259" y="168893"/>
                </a:lnTo>
                <a:lnTo>
                  <a:pt x="78013" y="169744"/>
                </a:lnTo>
                <a:lnTo>
                  <a:pt x="76515" y="171265"/>
                </a:lnTo>
                <a:lnTo>
                  <a:pt x="75517" y="173230"/>
                </a:lnTo>
                <a:lnTo>
                  <a:pt x="74408" y="177955"/>
                </a:lnTo>
                <a:lnTo>
                  <a:pt x="73914" y="183229"/>
                </a:lnTo>
                <a:lnTo>
                  <a:pt x="73554" y="188121"/>
                </a:lnTo>
                <a:lnTo>
                  <a:pt x="78080" y="193003"/>
                </a:lnTo>
                <a:lnTo>
                  <a:pt x="81740" y="196799"/>
                </a:lnTo>
                <a:lnTo>
                  <a:pt x="91371" y="197117"/>
                </a:lnTo>
                <a:lnTo>
                  <a:pt x="102234" y="197155"/>
                </a:lnTo>
                <a:lnTo>
                  <a:pt x="105045" y="196206"/>
                </a:lnTo>
                <a:lnTo>
                  <a:pt x="110708" y="192611"/>
                </a:lnTo>
                <a:lnTo>
                  <a:pt x="118940" y="190378"/>
                </a:lnTo>
                <a:lnTo>
                  <a:pt x="123803" y="189783"/>
                </a:lnTo>
                <a:lnTo>
                  <a:pt x="127997" y="188434"/>
                </a:lnTo>
                <a:lnTo>
                  <a:pt x="135197" y="184394"/>
                </a:lnTo>
                <a:lnTo>
                  <a:pt x="140355" y="181983"/>
                </a:lnTo>
                <a:lnTo>
                  <a:pt x="146652" y="179424"/>
                </a:lnTo>
                <a:lnTo>
                  <a:pt x="153707" y="176765"/>
                </a:lnTo>
                <a:lnTo>
                  <a:pt x="160315" y="174040"/>
                </a:lnTo>
                <a:lnTo>
                  <a:pt x="166626" y="171270"/>
                </a:lnTo>
                <a:lnTo>
                  <a:pt x="178717" y="165654"/>
                </a:lnTo>
                <a:lnTo>
                  <a:pt x="190442" y="159982"/>
                </a:lnTo>
                <a:lnTo>
                  <a:pt x="197188" y="157136"/>
                </a:lnTo>
                <a:lnTo>
                  <a:pt x="204543" y="154287"/>
                </a:lnTo>
                <a:lnTo>
                  <a:pt x="212303" y="151434"/>
                </a:lnTo>
                <a:lnTo>
                  <a:pt x="219382" y="148580"/>
                </a:lnTo>
                <a:lnTo>
                  <a:pt x="226006" y="145725"/>
                </a:lnTo>
                <a:lnTo>
                  <a:pt x="232327" y="142869"/>
                </a:lnTo>
                <a:lnTo>
                  <a:pt x="239399" y="140965"/>
                </a:lnTo>
                <a:lnTo>
                  <a:pt x="246971" y="139696"/>
                </a:lnTo>
                <a:lnTo>
                  <a:pt x="254876" y="138850"/>
                </a:lnTo>
                <a:lnTo>
                  <a:pt x="262051" y="137333"/>
                </a:lnTo>
                <a:lnTo>
                  <a:pt x="268740" y="135369"/>
                </a:lnTo>
                <a:lnTo>
                  <a:pt x="275104" y="133108"/>
                </a:lnTo>
                <a:lnTo>
                  <a:pt x="281252" y="131600"/>
                </a:lnTo>
                <a:lnTo>
                  <a:pt x="287256" y="130595"/>
                </a:lnTo>
                <a:lnTo>
                  <a:pt x="293162" y="129925"/>
                </a:lnTo>
                <a:lnTo>
                  <a:pt x="302266" y="129180"/>
                </a:lnTo>
                <a:lnTo>
                  <a:pt x="306027" y="128982"/>
                </a:lnTo>
                <a:lnTo>
                  <a:pt x="308535" y="129802"/>
                </a:lnTo>
                <a:lnTo>
                  <a:pt x="310206" y="131301"/>
                </a:lnTo>
                <a:lnTo>
                  <a:pt x="313550" y="13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92"/>
          <p:cNvSpPr/>
          <p:nvPr/>
        </p:nvSpPr>
        <p:spPr>
          <a:xfrm>
            <a:off x="5472112" y="3951922"/>
            <a:ext cx="2237423" cy="60008"/>
          </a:xfrm>
          <a:custGeom>
            <a:avLst/>
            <a:gdLst/>
            <a:ahLst/>
            <a:cxnLst/>
            <a:rect l="0" t="0" r="0" b="0"/>
            <a:pathLst>
              <a:path w="2237423" h="60008">
                <a:moveTo>
                  <a:pt x="0" y="60007"/>
                </a:moveTo>
                <a:lnTo>
                  <a:pt x="20400" y="60007"/>
                </a:lnTo>
                <a:lnTo>
                  <a:pt x="24077" y="59055"/>
                </a:lnTo>
                <a:lnTo>
                  <a:pt x="28434" y="57468"/>
                </a:lnTo>
                <a:lnTo>
                  <a:pt x="33244" y="55457"/>
                </a:lnTo>
                <a:lnTo>
                  <a:pt x="38355" y="54116"/>
                </a:lnTo>
                <a:lnTo>
                  <a:pt x="49114" y="52627"/>
                </a:lnTo>
                <a:lnTo>
                  <a:pt x="104577" y="51466"/>
                </a:lnTo>
                <a:lnTo>
                  <a:pt x="112580" y="50503"/>
                </a:lnTo>
                <a:lnTo>
                  <a:pt x="120774" y="48909"/>
                </a:lnTo>
                <a:lnTo>
                  <a:pt x="129093" y="46893"/>
                </a:lnTo>
                <a:lnTo>
                  <a:pt x="137497" y="45550"/>
                </a:lnTo>
                <a:lnTo>
                  <a:pt x="154455" y="44057"/>
                </a:lnTo>
                <a:lnTo>
                  <a:pt x="221165" y="42932"/>
                </a:lnTo>
                <a:lnTo>
                  <a:pt x="255607" y="41931"/>
                </a:lnTo>
                <a:lnTo>
                  <a:pt x="268512" y="40337"/>
                </a:lnTo>
                <a:lnTo>
                  <a:pt x="281879" y="38321"/>
                </a:lnTo>
                <a:lnTo>
                  <a:pt x="294599" y="36977"/>
                </a:lnTo>
                <a:lnTo>
                  <a:pt x="318893" y="35485"/>
                </a:lnTo>
                <a:lnTo>
                  <a:pt x="386364" y="34447"/>
                </a:lnTo>
                <a:lnTo>
                  <a:pt x="447582" y="34321"/>
                </a:lnTo>
                <a:lnTo>
                  <a:pt x="463171" y="33358"/>
                </a:lnTo>
                <a:lnTo>
                  <a:pt x="478325" y="31764"/>
                </a:lnTo>
                <a:lnTo>
                  <a:pt x="493191" y="29748"/>
                </a:lnTo>
                <a:lnTo>
                  <a:pt x="508817" y="28405"/>
                </a:lnTo>
                <a:lnTo>
                  <a:pt x="541419" y="26912"/>
                </a:lnTo>
                <a:lnTo>
                  <a:pt x="591903" y="26071"/>
                </a:lnTo>
                <a:lnTo>
                  <a:pt x="608914" y="25001"/>
                </a:lnTo>
                <a:lnTo>
                  <a:pt x="625970" y="23335"/>
                </a:lnTo>
                <a:lnTo>
                  <a:pt x="643056" y="21272"/>
                </a:lnTo>
                <a:lnTo>
                  <a:pt x="660162" y="19896"/>
                </a:lnTo>
                <a:lnTo>
                  <a:pt x="694408" y="18368"/>
                </a:lnTo>
                <a:lnTo>
                  <a:pt x="750369" y="17507"/>
                </a:lnTo>
                <a:lnTo>
                  <a:pt x="813728" y="17252"/>
                </a:lnTo>
                <a:lnTo>
                  <a:pt x="834903" y="16264"/>
                </a:lnTo>
                <a:lnTo>
                  <a:pt x="855687" y="14653"/>
                </a:lnTo>
                <a:lnTo>
                  <a:pt x="876210" y="12626"/>
                </a:lnTo>
                <a:lnTo>
                  <a:pt x="897513" y="11275"/>
                </a:lnTo>
                <a:lnTo>
                  <a:pt x="941502" y="9774"/>
                </a:lnTo>
                <a:lnTo>
                  <a:pt x="1025939" y="8810"/>
                </a:lnTo>
                <a:lnTo>
                  <a:pt x="1092441" y="7690"/>
                </a:lnTo>
                <a:lnTo>
                  <a:pt x="1115009" y="6079"/>
                </a:lnTo>
                <a:lnTo>
                  <a:pt x="1137674" y="4053"/>
                </a:lnTo>
                <a:lnTo>
                  <a:pt x="1159452" y="2702"/>
                </a:lnTo>
                <a:lnTo>
                  <a:pt x="1201430" y="1201"/>
                </a:lnTo>
                <a:lnTo>
                  <a:pt x="1295441" y="237"/>
                </a:lnTo>
                <a:lnTo>
                  <a:pt x="1763068" y="0"/>
                </a:lnTo>
                <a:lnTo>
                  <a:pt x="1784979" y="953"/>
                </a:lnTo>
                <a:lnTo>
                  <a:pt x="1806253" y="2540"/>
                </a:lnTo>
                <a:lnTo>
                  <a:pt x="1827104" y="4551"/>
                </a:lnTo>
                <a:lnTo>
                  <a:pt x="1846719" y="5891"/>
                </a:lnTo>
                <a:lnTo>
                  <a:pt x="1883754" y="7381"/>
                </a:lnTo>
                <a:lnTo>
                  <a:pt x="1902584" y="8731"/>
                </a:lnTo>
                <a:lnTo>
                  <a:pt x="1921804" y="10583"/>
                </a:lnTo>
                <a:lnTo>
                  <a:pt x="1941285" y="12770"/>
                </a:lnTo>
                <a:lnTo>
                  <a:pt x="1959988" y="14228"/>
                </a:lnTo>
                <a:lnTo>
                  <a:pt x="1996008" y="15849"/>
                </a:lnTo>
                <a:lnTo>
                  <a:pt x="2012662" y="17234"/>
                </a:lnTo>
                <a:lnTo>
                  <a:pt x="2028527" y="19109"/>
                </a:lnTo>
                <a:lnTo>
                  <a:pt x="2043867" y="21312"/>
                </a:lnTo>
                <a:lnTo>
                  <a:pt x="2058855" y="22781"/>
                </a:lnTo>
                <a:lnTo>
                  <a:pt x="2088210" y="24412"/>
                </a:lnTo>
                <a:lnTo>
                  <a:pt x="2131510" y="25331"/>
                </a:lnTo>
                <a:lnTo>
                  <a:pt x="2143954" y="26413"/>
                </a:lnTo>
                <a:lnTo>
                  <a:pt x="2155108" y="28086"/>
                </a:lnTo>
                <a:lnTo>
                  <a:pt x="2165400" y="30154"/>
                </a:lnTo>
                <a:lnTo>
                  <a:pt x="2176073" y="31533"/>
                </a:lnTo>
                <a:lnTo>
                  <a:pt x="2198091" y="33064"/>
                </a:lnTo>
                <a:lnTo>
                  <a:pt x="2237422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93"/>
          <p:cNvSpPr/>
          <p:nvPr/>
        </p:nvSpPr>
        <p:spPr>
          <a:xfrm>
            <a:off x="7718107" y="39862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94"/>
          <p:cNvSpPr/>
          <p:nvPr/>
        </p:nvSpPr>
        <p:spPr>
          <a:xfrm>
            <a:off x="5900747" y="4166235"/>
            <a:ext cx="214145" cy="317183"/>
          </a:xfrm>
          <a:custGeom>
            <a:avLst/>
            <a:gdLst/>
            <a:ahLst/>
            <a:cxnLst/>
            <a:rect l="0" t="0" r="0" b="0"/>
            <a:pathLst>
              <a:path w="214145" h="317183">
                <a:moveTo>
                  <a:pt x="59998" y="0"/>
                </a:moveTo>
                <a:lnTo>
                  <a:pt x="46979" y="0"/>
                </a:lnTo>
                <a:lnTo>
                  <a:pt x="45603" y="952"/>
                </a:lnTo>
                <a:lnTo>
                  <a:pt x="44686" y="2540"/>
                </a:lnTo>
                <a:lnTo>
                  <a:pt x="44075" y="4550"/>
                </a:lnTo>
                <a:lnTo>
                  <a:pt x="40856" y="9325"/>
                </a:lnTo>
                <a:lnTo>
                  <a:pt x="38664" y="11931"/>
                </a:lnTo>
                <a:lnTo>
                  <a:pt x="37203" y="15574"/>
                </a:lnTo>
                <a:lnTo>
                  <a:pt x="35579" y="24702"/>
                </a:lnTo>
                <a:lnTo>
                  <a:pt x="34194" y="29803"/>
                </a:lnTo>
                <a:lnTo>
                  <a:pt x="32317" y="35108"/>
                </a:lnTo>
                <a:lnTo>
                  <a:pt x="30114" y="40550"/>
                </a:lnTo>
                <a:lnTo>
                  <a:pt x="27693" y="46083"/>
                </a:lnTo>
                <a:lnTo>
                  <a:pt x="22462" y="57311"/>
                </a:lnTo>
                <a:lnTo>
                  <a:pt x="14163" y="74342"/>
                </a:lnTo>
                <a:lnTo>
                  <a:pt x="12296" y="80994"/>
                </a:lnTo>
                <a:lnTo>
                  <a:pt x="11051" y="88286"/>
                </a:lnTo>
                <a:lnTo>
                  <a:pt x="10222" y="96005"/>
                </a:lnTo>
                <a:lnTo>
                  <a:pt x="8716" y="103055"/>
                </a:lnTo>
                <a:lnTo>
                  <a:pt x="6760" y="109661"/>
                </a:lnTo>
                <a:lnTo>
                  <a:pt x="4503" y="115969"/>
                </a:lnTo>
                <a:lnTo>
                  <a:pt x="2999" y="123033"/>
                </a:lnTo>
                <a:lnTo>
                  <a:pt x="1996" y="130600"/>
                </a:lnTo>
                <a:lnTo>
                  <a:pt x="1328" y="138501"/>
                </a:lnTo>
                <a:lnTo>
                  <a:pt x="881" y="146626"/>
                </a:lnTo>
                <a:lnTo>
                  <a:pt x="386" y="163275"/>
                </a:lnTo>
                <a:lnTo>
                  <a:pt x="42" y="196467"/>
                </a:lnTo>
                <a:lnTo>
                  <a:pt x="0" y="219889"/>
                </a:lnTo>
                <a:lnTo>
                  <a:pt x="950" y="225650"/>
                </a:lnTo>
                <a:lnTo>
                  <a:pt x="2534" y="231396"/>
                </a:lnTo>
                <a:lnTo>
                  <a:pt x="4544" y="237131"/>
                </a:lnTo>
                <a:lnTo>
                  <a:pt x="6777" y="246044"/>
                </a:lnTo>
                <a:lnTo>
                  <a:pt x="8722" y="254133"/>
                </a:lnTo>
                <a:lnTo>
                  <a:pt x="10573" y="258957"/>
                </a:lnTo>
                <a:lnTo>
                  <a:pt x="12761" y="264078"/>
                </a:lnTo>
                <a:lnTo>
                  <a:pt x="16124" y="268444"/>
                </a:lnTo>
                <a:lnTo>
                  <a:pt x="20271" y="272308"/>
                </a:lnTo>
                <a:lnTo>
                  <a:pt x="24941" y="275836"/>
                </a:lnTo>
                <a:lnTo>
                  <a:pt x="29006" y="278188"/>
                </a:lnTo>
                <a:lnTo>
                  <a:pt x="32669" y="279756"/>
                </a:lnTo>
                <a:lnTo>
                  <a:pt x="41184" y="282451"/>
                </a:lnTo>
                <a:lnTo>
                  <a:pt x="54494" y="286824"/>
                </a:lnTo>
                <a:lnTo>
                  <a:pt x="61091" y="287418"/>
                </a:lnTo>
                <a:lnTo>
                  <a:pt x="67394" y="286862"/>
                </a:lnTo>
                <a:lnTo>
                  <a:pt x="73501" y="285539"/>
                </a:lnTo>
                <a:lnTo>
                  <a:pt x="79477" y="284656"/>
                </a:lnTo>
                <a:lnTo>
                  <a:pt x="85367" y="284068"/>
                </a:lnTo>
                <a:lnTo>
                  <a:pt x="91198" y="283676"/>
                </a:lnTo>
                <a:lnTo>
                  <a:pt x="96990" y="282462"/>
                </a:lnTo>
                <a:lnTo>
                  <a:pt x="102757" y="280701"/>
                </a:lnTo>
                <a:lnTo>
                  <a:pt x="108506" y="278573"/>
                </a:lnTo>
                <a:lnTo>
                  <a:pt x="114244" y="276203"/>
                </a:lnTo>
                <a:lnTo>
                  <a:pt x="119975" y="273670"/>
                </a:lnTo>
                <a:lnTo>
                  <a:pt x="131421" y="268316"/>
                </a:lnTo>
                <a:lnTo>
                  <a:pt x="160008" y="254279"/>
                </a:lnTo>
                <a:lnTo>
                  <a:pt x="164771" y="250481"/>
                </a:lnTo>
                <a:lnTo>
                  <a:pt x="168899" y="246045"/>
                </a:lnTo>
                <a:lnTo>
                  <a:pt x="172603" y="241182"/>
                </a:lnTo>
                <a:lnTo>
                  <a:pt x="176978" y="236988"/>
                </a:lnTo>
                <a:lnTo>
                  <a:pt x="181800" y="233240"/>
                </a:lnTo>
                <a:lnTo>
                  <a:pt x="186919" y="229788"/>
                </a:lnTo>
                <a:lnTo>
                  <a:pt x="191284" y="225582"/>
                </a:lnTo>
                <a:lnTo>
                  <a:pt x="195147" y="220873"/>
                </a:lnTo>
                <a:lnTo>
                  <a:pt x="198675" y="215828"/>
                </a:lnTo>
                <a:lnTo>
                  <a:pt x="205134" y="207684"/>
                </a:lnTo>
                <a:lnTo>
                  <a:pt x="208190" y="204178"/>
                </a:lnTo>
                <a:lnTo>
                  <a:pt x="211586" y="197743"/>
                </a:lnTo>
                <a:lnTo>
                  <a:pt x="213766" y="190402"/>
                </a:lnTo>
                <a:lnTo>
                  <a:pt x="214144" y="184579"/>
                </a:lnTo>
                <a:lnTo>
                  <a:pt x="213244" y="183060"/>
                </a:lnTo>
                <a:lnTo>
                  <a:pt x="211692" y="182048"/>
                </a:lnTo>
                <a:lnTo>
                  <a:pt x="209705" y="181372"/>
                </a:lnTo>
                <a:lnTo>
                  <a:pt x="206475" y="180922"/>
                </a:lnTo>
                <a:lnTo>
                  <a:pt x="202416" y="180622"/>
                </a:lnTo>
                <a:lnTo>
                  <a:pt x="193780" y="180289"/>
                </a:lnTo>
                <a:lnTo>
                  <a:pt x="186767" y="180141"/>
                </a:lnTo>
                <a:lnTo>
                  <a:pt x="183563" y="181054"/>
                </a:lnTo>
                <a:lnTo>
                  <a:pt x="177463" y="184608"/>
                </a:lnTo>
                <a:lnTo>
                  <a:pt x="173550" y="187842"/>
                </a:lnTo>
                <a:lnTo>
                  <a:pt x="169037" y="191903"/>
                </a:lnTo>
                <a:lnTo>
                  <a:pt x="164123" y="196515"/>
                </a:lnTo>
                <a:lnTo>
                  <a:pt x="158942" y="200543"/>
                </a:lnTo>
                <a:lnTo>
                  <a:pt x="153583" y="204180"/>
                </a:lnTo>
                <a:lnTo>
                  <a:pt x="148105" y="207557"/>
                </a:lnTo>
                <a:lnTo>
                  <a:pt x="143501" y="211714"/>
                </a:lnTo>
                <a:lnTo>
                  <a:pt x="139479" y="216390"/>
                </a:lnTo>
                <a:lnTo>
                  <a:pt x="135845" y="221413"/>
                </a:lnTo>
                <a:lnTo>
                  <a:pt x="121629" y="242133"/>
                </a:lnTo>
                <a:lnTo>
                  <a:pt x="116326" y="249052"/>
                </a:lnTo>
                <a:lnTo>
                  <a:pt x="110885" y="255570"/>
                </a:lnTo>
                <a:lnTo>
                  <a:pt x="105352" y="261820"/>
                </a:lnTo>
                <a:lnTo>
                  <a:pt x="100712" y="267891"/>
                </a:lnTo>
                <a:lnTo>
                  <a:pt x="96665" y="273844"/>
                </a:lnTo>
                <a:lnTo>
                  <a:pt x="93015" y="279718"/>
                </a:lnTo>
                <a:lnTo>
                  <a:pt x="88677" y="284586"/>
                </a:lnTo>
                <a:lnTo>
                  <a:pt x="83879" y="288784"/>
                </a:lnTo>
                <a:lnTo>
                  <a:pt x="78776" y="292535"/>
                </a:lnTo>
                <a:lnTo>
                  <a:pt x="75374" y="295988"/>
                </a:lnTo>
                <a:lnTo>
                  <a:pt x="73106" y="299243"/>
                </a:lnTo>
                <a:lnTo>
                  <a:pt x="69634" y="305399"/>
                </a:lnTo>
                <a:lnTo>
                  <a:pt x="63276" y="313267"/>
                </a:lnTo>
                <a:lnTo>
                  <a:pt x="59998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95"/>
          <p:cNvSpPr/>
          <p:nvPr/>
        </p:nvSpPr>
        <p:spPr>
          <a:xfrm>
            <a:off x="4854892" y="470630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36096" y="0"/>
                </a:lnTo>
                <a:lnTo>
                  <a:pt x="40256" y="953"/>
                </a:lnTo>
                <a:lnTo>
                  <a:pt x="44935" y="2540"/>
                </a:lnTo>
                <a:lnTo>
                  <a:pt x="49959" y="4551"/>
                </a:lnTo>
                <a:lnTo>
                  <a:pt x="54261" y="5892"/>
                </a:lnTo>
                <a:lnTo>
                  <a:pt x="58082" y="6785"/>
                </a:lnTo>
                <a:lnTo>
                  <a:pt x="61581" y="7381"/>
                </a:lnTo>
                <a:lnTo>
                  <a:pt x="65819" y="7778"/>
                </a:lnTo>
                <a:lnTo>
                  <a:pt x="70549" y="8043"/>
                </a:lnTo>
                <a:lnTo>
                  <a:pt x="80885" y="8337"/>
                </a:lnTo>
                <a:lnTo>
                  <a:pt x="140801" y="8571"/>
                </a:lnTo>
                <a:lnTo>
                  <a:pt x="14573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96"/>
          <p:cNvSpPr/>
          <p:nvPr/>
        </p:nvSpPr>
        <p:spPr>
          <a:xfrm>
            <a:off x="4838970" y="4783454"/>
            <a:ext cx="187373" cy="15924"/>
          </a:xfrm>
          <a:custGeom>
            <a:avLst/>
            <a:gdLst/>
            <a:ahLst/>
            <a:cxnLst/>
            <a:rect l="0" t="0" r="0" b="0"/>
            <a:pathLst>
              <a:path w="187373" h="15924">
                <a:moveTo>
                  <a:pt x="15922" y="0"/>
                </a:moveTo>
                <a:lnTo>
                  <a:pt x="0" y="0"/>
                </a:lnTo>
                <a:lnTo>
                  <a:pt x="3690" y="0"/>
                </a:lnTo>
                <a:lnTo>
                  <a:pt x="4910" y="953"/>
                </a:lnTo>
                <a:lnTo>
                  <a:pt x="5723" y="2541"/>
                </a:lnTo>
                <a:lnTo>
                  <a:pt x="6266" y="4552"/>
                </a:lnTo>
                <a:lnTo>
                  <a:pt x="8531" y="5892"/>
                </a:lnTo>
                <a:lnTo>
                  <a:pt x="11948" y="6786"/>
                </a:lnTo>
                <a:lnTo>
                  <a:pt x="16130" y="7382"/>
                </a:lnTo>
                <a:lnTo>
                  <a:pt x="19871" y="7779"/>
                </a:lnTo>
                <a:lnTo>
                  <a:pt x="23317" y="8044"/>
                </a:lnTo>
                <a:lnTo>
                  <a:pt x="26567" y="8220"/>
                </a:lnTo>
                <a:lnTo>
                  <a:pt x="30639" y="9291"/>
                </a:lnTo>
                <a:lnTo>
                  <a:pt x="35258" y="10956"/>
                </a:lnTo>
                <a:lnTo>
                  <a:pt x="40243" y="13019"/>
                </a:lnTo>
                <a:lnTo>
                  <a:pt x="44518" y="14395"/>
                </a:lnTo>
                <a:lnTo>
                  <a:pt x="48321" y="15312"/>
                </a:lnTo>
                <a:lnTo>
                  <a:pt x="51809" y="15923"/>
                </a:lnTo>
                <a:lnTo>
                  <a:pt x="56039" y="15378"/>
                </a:lnTo>
                <a:lnTo>
                  <a:pt x="60765" y="14062"/>
                </a:lnTo>
                <a:lnTo>
                  <a:pt x="65819" y="12233"/>
                </a:lnTo>
                <a:lnTo>
                  <a:pt x="72047" y="11013"/>
                </a:lnTo>
                <a:lnTo>
                  <a:pt x="79056" y="10199"/>
                </a:lnTo>
                <a:lnTo>
                  <a:pt x="86587" y="9657"/>
                </a:lnTo>
                <a:lnTo>
                  <a:pt x="93512" y="9296"/>
                </a:lnTo>
                <a:lnTo>
                  <a:pt x="106287" y="8894"/>
                </a:lnTo>
                <a:lnTo>
                  <a:pt x="124189" y="8668"/>
                </a:lnTo>
                <a:lnTo>
                  <a:pt x="130962" y="7684"/>
                </a:lnTo>
                <a:lnTo>
                  <a:pt x="138335" y="6075"/>
                </a:lnTo>
                <a:lnTo>
                  <a:pt x="146109" y="4051"/>
                </a:lnTo>
                <a:lnTo>
                  <a:pt x="152243" y="2700"/>
                </a:lnTo>
                <a:lnTo>
                  <a:pt x="157285" y="1800"/>
                </a:lnTo>
                <a:lnTo>
                  <a:pt x="161599" y="1200"/>
                </a:lnTo>
                <a:lnTo>
                  <a:pt x="166380" y="801"/>
                </a:lnTo>
                <a:lnTo>
                  <a:pt x="171472" y="534"/>
                </a:lnTo>
                <a:lnTo>
                  <a:pt x="1873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97"/>
          <p:cNvSpPr/>
          <p:nvPr/>
        </p:nvSpPr>
        <p:spPr>
          <a:xfrm>
            <a:off x="5379006" y="4740592"/>
            <a:ext cx="153115" cy="8574"/>
          </a:xfrm>
          <a:custGeom>
            <a:avLst/>
            <a:gdLst/>
            <a:ahLst/>
            <a:cxnLst/>
            <a:rect l="0" t="0" r="0" b="0"/>
            <a:pathLst>
              <a:path w="153115" h="8574">
                <a:moveTo>
                  <a:pt x="7381" y="0"/>
                </a:moveTo>
                <a:lnTo>
                  <a:pt x="0" y="0"/>
                </a:lnTo>
                <a:lnTo>
                  <a:pt x="123710" y="0"/>
                </a:lnTo>
                <a:lnTo>
                  <a:pt x="128749" y="953"/>
                </a:lnTo>
                <a:lnTo>
                  <a:pt x="133061" y="2540"/>
                </a:lnTo>
                <a:lnTo>
                  <a:pt x="136887" y="4551"/>
                </a:lnTo>
                <a:lnTo>
                  <a:pt x="140391" y="5891"/>
                </a:lnTo>
                <a:lnTo>
                  <a:pt x="143679" y="6785"/>
                </a:lnTo>
                <a:lnTo>
                  <a:pt x="153114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98"/>
          <p:cNvSpPr/>
          <p:nvPr/>
        </p:nvSpPr>
        <p:spPr>
          <a:xfrm>
            <a:off x="5698631" y="4637722"/>
            <a:ext cx="47802" cy="248604"/>
          </a:xfrm>
          <a:custGeom>
            <a:avLst/>
            <a:gdLst/>
            <a:ahLst/>
            <a:cxnLst/>
            <a:rect l="0" t="0" r="0" b="0"/>
            <a:pathLst>
              <a:path w="47802" h="248604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773" y="8731"/>
                </a:lnTo>
                <a:lnTo>
                  <a:pt x="4889" y="16134"/>
                </a:lnTo>
                <a:lnTo>
                  <a:pt x="4932" y="40625"/>
                </a:lnTo>
                <a:lnTo>
                  <a:pt x="5887" y="46133"/>
                </a:lnTo>
                <a:lnTo>
                  <a:pt x="7476" y="51710"/>
                </a:lnTo>
                <a:lnTo>
                  <a:pt x="9488" y="57334"/>
                </a:lnTo>
                <a:lnTo>
                  <a:pt x="10829" y="62987"/>
                </a:lnTo>
                <a:lnTo>
                  <a:pt x="11723" y="68662"/>
                </a:lnTo>
                <a:lnTo>
                  <a:pt x="12319" y="74349"/>
                </a:lnTo>
                <a:lnTo>
                  <a:pt x="13669" y="80047"/>
                </a:lnTo>
                <a:lnTo>
                  <a:pt x="15521" y="85749"/>
                </a:lnTo>
                <a:lnTo>
                  <a:pt x="17709" y="91457"/>
                </a:lnTo>
                <a:lnTo>
                  <a:pt x="19167" y="97166"/>
                </a:lnTo>
                <a:lnTo>
                  <a:pt x="20139" y="102877"/>
                </a:lnTo>
                <a:lnTo>
                  <a:pt x="20787" y="108590"/>
                </a:lnTo>
                <a:lnTo>
                  <a:pt x="21219" y="115256"/>
                </a:lnTo>
                <a:lnTo>
                  <a:pt x="21507" y="122557"/>
                </a:lnTo>
                <a:lnTo>
                  <a:pt x="21700" y="130282"/>
                </a:lnTo>
                <a:lnTo>
                  <a:pt x="22780" y="137338"/>
                </a:lnTo>
                <a:lnTo>
                  <a:pt x="24453" y="143946"/>
                </a:lnTo>
                <a:lnTo>
                  <a:pt x="26521" y="150257"/>
                </a:lnTo>
                <a:lnTo>
                  <a:pt x="27899" y="157321"/>
                </a:lnTo>
                <a:lnTo>
                  <a:pt x="28818" y="164888"/>
                </a:lnTo>
                <a:lnTo>
                  <a:pt x="29430" y="172790"/>
                </a:lnTo>
                <a:lnTo>
                  <a:pt x="29839" y="179963"/>
                </a:lnTo>
                <a:lnTo>
                  <a:pt x="30293" y="193014"/>
                </a:lnTo>
                <a:lnTo>
                  <a:pt x="30548" y="206520"/>
                </a:lnTo>
                <a:lnTo>
                  <a:pt x="31537" y="211023"/>
                </a:lnTo>
                <a:lnTo>
                  <a:pt x="33148" y="215929"/>
                </a:lnTo>
                <a:lnTo>
                  <a:pt x="35175" y="221106"/>
                </a:lnTo>
                <a:lnTo>
                  <a:pt x="36526" y="225509"/>
                </a:lnTo>
                <a:lnTo>
                  <a:pt x="37427" y="229397"/>
                </a:lnTo>
                <a:lnTo>
                  <a:pt x="38028" y="232941"/>
                </a:lnTo>
                <a:lnTo>
                  <a:pt x="39380" y="236257"/>
                </a:lnTo>
                <a:lnTo>
                  <a:pt x="41235" y="239419"/>
                </a:lnTo>
                <a:lnTo>
                  <a:pt x="47801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99"/>
          <p:cNvSpPr/>
          <p:nvPr/>
        </p:nvSpPr>
        <p:spPr>
          <a:xfrm>
            <a:off x="5926454" y="4689160"/>
            <a:ext cx="248604" cy="25716"/>
          </a:xfrm>
          <a:custGeom>
            <a:avLst/>
            <a:gdLst/>
            <a:ahLst/>
            <a:cxnLst/>
            <a:rect l="0" t="0" r="0" b="0"/>
            <a:pathLst>
              <a:path w="248604" h="25716">
                <a:moveTo>
                  <a:pt x="0" y="25715"/>
                </a:moveTo>
                <a:lnTo>
                  <a:pt x="0" y="21164"/>
                </a:lnTo>
                <a:lnTo>
                  <a:pt x="953" y="19823"/>
                </a:lnTo>
                <a:lnTo>
                  <a:pt x="2541" y="18929"/>
                </a:lnTo>
                <a:lnTo>
                  <a:pt x="4551" y="18334"/>
                </a:lnTo>
                <a:lnTo>
                  <a:pt x="9325" y="17672"/>
                </a:lnTo>
                <a:lnTo>
                  <a:pt x="11932" y="17495"/>
                </a:lnTo>
                <a:lnTo>
                  <a:pt x="15575" y="16425"/>
                </a:lnTo>
                <a:lnTo>
                  <a:pt x="19909" y="14759"/>
                </a:lnTo>
                <a:lnTo>
                  <a:pt x="24702" y="12696"/>
                </a:lnTo>
                <a:lnTo>
                  <a:pt x="30756" y="11321"/>
                </a:lnTo>
                <a:lnTo>
                  <a:pt x="37649" y="10403"/>
                </a:lnTo>
                <a:lnTo>
                  <a:pt x="45102" y="9792"/>
                </a:lnTo>
                <a:lnTo>
                  <a:pt x="51976" y="8432"/>
                </a:lnTo>
                <a:lnTo>
                  <a:pt x="58464" y="6573"/>
                </a:lnTo>
                <a:lnTo>
                  <a:pt x="64693" y="4381"/>
                </a:lnTo>
                <a:lnTo>
                  <a:pt x="70752" y="2920"/>
                </a:lnTo>
                <a:lnTo>
                  <a:pt x="76696" y="1945"/>
                </a:lnTo>
                <a:lnTo>
                  <a:pt x="82563" y="1296"/>
                </a:lnTo>
                <a:lnTo>
                  <a:pt x="88380" y="863"/>
                </a:lnTo>
                <a:lnTo>
                  <a:pt x="94163" y="574"/>
                </a:lnTo>
                <a:lnTo>
                  <a:pt x="99923" y="382"/>
                </a:lnTo>
                <a:lnTo>
                  <a:pt x="128746" y="73"/>
                </a:lnTo>
                <a:lnTo>
                  <a:pt x="177061" y="0"/>
                </a:lnTo>
                <a:lnTo>
                  <a:pt x="182811" y="951"/>
                </a:lnTo>
                <a:lnTo>
                  <a:pt x="188549" y="2538"/>
                </a:lnTo>
                <a:lnTo>
                  <a:pt x="194280" y="4549"/>
                </a:lnTo>
                <a:lnTo>
                  <a:pt x="200005" y="5889"/>
                </a:lnTo>
                <a:lnTo>
                  <a:pt x="205727" y="6783"/>
                </a:lnTo>
                <a:lnTo>
                  <a:pt x="211446" y="7378"/>
                </a:lnTo>
                <a:lnTo>
                  <a:pt x="216212" y="7775"/>
                </a:lnTo>
                <a:lnTo>
                  <a:pt x="220342" y="8040"/>
                </a:lnTo>
                <a:lnTo>
                  <a:pt x="224047" y="8217"/>
                </a:lnTo>
                <a:lnTo>
                  <a:pt x="228422" y="9287"/>
                </a:lnTo>
                <a:lnTo>
                  <a:pt x="233244" y="10953"/>
                </a:lnTo>
                <a:lnTo>
                  <a:pt x="248603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00"/>
          <p:cNvSpPr/>
          <p:nvPr/>
        </p:nvSpPr>
        <p:spPr>
          <a:xfrm>
            <a:off x="6038014" y="4612004"/>
            <a:ext cx="42746" cy="248604"/>
          </a:xfrm>
          <a:custGeom>
            <a:avLst/>
            <a:gdLst/>
            <a:ahLst/>
            <a:cxnLst/>
            <a:rect l="0" t="0" r="0" b="0"/>
            <a:pathLst>
              <a:path w="42746" h="248604">
                <a:moveTo>
                  <a:pt x="25601" y="0"/>
                </a:moveTo>
                <a:lnTo>
                  <a:pt x="4362" y="0"/>
                </a:lnTo>
                <a:lnTo>
                  <a:pt x="2869" y="953"/>
                </a:lnTo>
                <a:lnTo>
                  <a:pt x="1874" y="2541"/>
                </a:lnTo>
                <a:lnTo>
                  <a:pt x="768" y="6844"/>
                </a:lnTo>
                <a:lnTo>
                  <a:pt x="277" y="11932"/>
                </a:lnTo>
                <a:lnTo>
                  <a:pt x="58" y="17368"/>
                </a:lnTo>
                <a:lnTo>
                  <a:pt x="0" y="20152"/>
                </a:lnTo>
                <a:lnTo>
                  <a:pt x="913" y="23912"/>
                </a:lnTo>
                <a:lnTo>
                  <a:pt x="2475" y="28324"/>
                </a:lnTo>
                <a:lnTo>
                  <a:pt x="4469" y="33170"/>
                </a:lnTo>
                <a:lnTo>
                  <a:pt x="5798" y="37354"/>
                </a:lnTo>
                <a:lnTo>
                  <a:pt x="6683" y="41095"/>
                </a:lnTo>
                <a:lnTo>
                  <a:pt x="7274" y="44542"/>
                </a:lnTo>
                <a:lnTo>
                  <a:pt x="8620" y="48745"/>
                </a:lnTo>
                <a:lnTo>
                  <a:pt x="10471" y="53452"/>
                </a:lnTo>
                <a:lnTo>
                  <a:pt x="12656" y="58495"/>
                </a:lnTo>
                <a:lnTo>
                  <a:pt x="14114" y="64714"/>
                </a:lnTo>
                <a:lnTo>
                  <a:pt x="15085" y="71718"/>
                </a:lnTo>
                <a:lnTo>
                  <a:pt x="15733" y="79245"/>
                </a:lnTo>
                <a:lnTo>
                  <a:pt x="16165" y="86168"/>
                </a:lnTo>
                <a:lnTo>
                  <a:pt x="16644" y="98940"/>
                </a:lnTo>
                <a:lnTo>
                  <a:pt x="17724" y="105013"/>
                </a:lnTo>
                <a:lnTo>
                  <a:pt x="19398" y="110966"/>
                </a:lnTo>
                <a:lnTo>
                  <a:pt x="21466" y="116840"/>
                </a:lnTo>
                <a:lnTo>
                  <a:pt x="22843" y="123614"/>
                </a:lnTo>
                <a:lnTo>
                  <a:pt x="23763" y="130987"/>
                </a:lnTo>
                <a:lnTo>
                  <a:pt x="24375" y="138759"/>
                </a:lnTo>
                <a:lnTo>
                  <a:pt x="25736" y="145847"/>
                </a:lnTo>
                <a:lnTo>
                  <a:pt x="27596" y="152476"/>
                </a:lnTo>
                <a:lnTo>
                  <a:pt x="29788" y="158801"/>
                </a:lnTo>
                <a:lnTo>
                  <a:pt x="31250" y="164923"/>
                </a:lnTo>
                <a:lnTo>
                  <a:pt x="32225" y="170909"/>
                </a:lnTo>
                <a:lnTo>
                  <a:pt x="32874" y="176804"/>
                </a:lnTo>
                <a:lnTo>
                  <a:pt x="33307" y="182640"/>
                </a:lnTo>
                <a:lnTo>
                  <a:pt x="33596" y="188435"/>
                </a:lnTo>
                <a:lnTo>
                  <a:pt x="33916" y="199954"/>
                </a:lnTo>
                <a:lnTo>
                  <a:pt x="34140" y="224040"/>
                </a:lnTo>
                <a:lnTo>
                  <a:pt x="35103" y="227465"/>
                </a:lnTo>
                <a:lnTo>
                  <a:pt x="36698" y="230701"/>
                </a:lnTo>
                <a:lnTo>
                  <a:pt x="38714" y="233811"/>
                </a:lnTo>
                <a:lnTo>
                  <a:pt x="40058" y="236837"/>
                </a:lnTo>
                <a:lnTo>
                  <a:pt x="40954" y="239807"/>
                </a:lnTo>
                <a:lnTo>
                  <a:pt x="42745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01"/>
          <p:cNvSpPr/>
          <p:nvPr/>
        </p:nvSpPr>
        <p:spPr>
          <a:xfrm>
            <a:off x="5943600" y="4843816"/>
            <a:ext cx="265748" cy="16792"/>
          </a:xfrm>
          <a:custGeom>
            <a:avLst/>
            <a:gdLst/>
            <a:ahLst/>
            <a:cxnLst/>
            <a:rect l="0" t="0" r="0" b="0"/>
            <a:pathLst>
              <a:path w="265748" h="16792">
                <a:moveTo>
                  <a:pt x="0" y="16791"/>
                </a:moveTo>
                <a:lnTo>
                  <a:pt x="74444" y="16791"/>
                </a:lnTo>
                <a:lnTo>
                  <a:pt x="80109" y="15839"/>
                </a:lnTo>
                <a:lnTo>
                  <a:pt x="85791" y="14251"/>
                </a:lnTo>
                <a:lnTo>
                  <a:pt x="91484" y="12241"/>
                </a:lnTo>
                <a:lnTo>
                  <a:pt x="98137" y="10900"/>
                </a:lnTo>
                <a:lnTo>
                  <a:pt x="105429" y="10006"/>
                </a:lnTo>
                <a:lnTo>
                  <a:pt x="113149" y="9410"/>
                </a:lnTo>
                <a:lnTo>
                  <a:pt x="120200" y="9013"/>
                </a:lnTo>
                <a:lnTo>
                  <a:pt x="133115" y="8572"/>
                </a:lnTo>
                <a:lnTo>
                  <a:pt x="156928" y="8289"/>
                </a:lnTo>
                <a:lnTo>
                  <a:pt x="190257" y="8228"/>
                </a:lnTo>
                <a:lnTo>
                  <a:pt x="196370" y="7272"/>
                </a:lnTo>
                <a:lnTo>
                  <a:pt x="201398" y="5683"/>
                </a:lnTo>
                <a:lnTo>
                  <a:pt x="205703" y="3671"/>
                </a:lnTo>
                <a:lnTo>
                  <a:pt x="210478" y="2329"/>
                </a:lnTo>
                <a:lnTo>
                  <a:pt x="215566" y="1435"/>
                </a:lnTo>
                <a:lnTo>
                  <a:pt x="220863" y="839"/>
                </a:lnTo>
                <a:lnTo>
                  <a:pt x="226300" y="441"/>
                </a:lnTo>
                <a:lnTo>
                  <a:pt x="231828" y="176"/>
                </a:lnTo>
                <a:lnTo>
                  <a:pt x="237420" y="0"/>
                </a:lnTo>
                <a:lnTo>
                  <a:pt x="242100" y="834"/>
                </a:lnTo>
                <a:lnTo>
                  <a:pt x="246172" y="2343"/>
                </a:lnTo>
                <a:lnTo>
                  <a:pt x="249840" y="4302"/>
                </a:lnTo>
                <a:lnTo>
                  <a:pt x="253237" y="5607"/>
                </a:lnTo>
                <a:lnTo>
                  <a:pt x="256454" y="6478"/>
                </a:lnTo>
                <a:lnTo>
                  <a:pt x="265747" y="8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02"/>
          <p:cNvSpPr/>
          <p:nvPr/>
        </p:nvSpPr>
        <p:spPr>
          <a:xfrm>
            <a:off x="6337934" y="4672012"/>
            <a:ext cx="111444" cy="171419"/>
          </a:xfrm>
          <a:custGeom>
            <a:avLst/>
            <a:gdLst/>
            <a:ahLst/>
            <a:cxnLst/>
            <a:rect l="0" t="0" r="0" b="0"/>
            <a:pathLst>
              <a:path w="111444" h="171419">
                <a:moveTo>
                  <a:pt x="0" y="0"/>
                </a:moveTo>
                <a:lnTo>
                  <a:pt x="8220" y="8219"/>
                </a:lnTo>
                <a:lnTo>
                  <a:pt x="8468" y="13019"/>
                </a:lnTo>
                <a:lnTo>
                  <a:pt x="8542" y="15922"/>
                </a:lnTo>
                <a:lnTo>
                  <a:pt x="11099" y="19142"/>
                </a:lnTo>
                <a:lnTo>
                  <a:pt x="13115" y="21334"/>
                </a:lnTo>
                <a:lnTo>
                  <a:pt x="14458" y="23748"/>
                </a:lnTo>
                <a:lnTo>
                  <a:pt x="15951" y="28970"/>
                </a:lnTo>
                <a:lnTo>
                  <a:pt x="15397" y="31695"/>
                </a:lnTo>
                <a:lnTo>
                  <a:pt x="14075" y="34465"/>
                </a:lnTo>
                <a:lnTo>
                  <a:pt x="12241" y="37265"/>
                </a:lnTo>
                <a:lnTo>
                  <a:pt x="11018" y="40083"/>
                </a:lnTo>
                <a:lnTo>
                  <a:pt x="10203" y="42914"/>
                </a:lnTo>
                <a:lnTo>
                  <a:pt x="9660" y="45755"/>
                </a:lnTo>
                <a:lnTo>
                  <a:pt x="9298" y="49553"/>
                </a:lnTo>
                <a:lnTo>
                  <a:pt x="9056" y="53991"/>
                </a:lnTo>
                <a:lnTo>
                  <a:pt x="8895" y="58854"/>
                </a:lnTo>
                <a:lnTo>
                  <a:pt x="7835" y="64001"/>
                </a:lnTo>
                <a:lnTo>
                  <a:pt x="6176" y="69337"/>
                </a:lnTo>
                <a:lnTo>
                  <a:pt x="4118" y="74800"/>
                </a:lnTo>
                <a:lnTo>
                  <a:pt x="2746" y="79394"/>
                </a:lnTo>
                <a:lnTo>
                  <a:pt x="1831" y="83409"/>
                </a:lnTo>
                <a:lnTo>
                  <a:pt x="1221" y="87039"/>
                </a:lnTo>
                <a:lnTo>
                  <a:pt x="814" y="91363"/>
                </a:lnTo>
                <a:lnTo>
                  <a:pt x="543" y="96151"/>
                </a:lnTo>
                <a:lnTo>
                  <a:pt x="242" y="105599"/>
                </a:lnTo>
                <a:lnTo>
                  <a:pt x="48" y="119425"/>
                </a:lnTo>
                <a:lnTo>
                  <a:pt x="10" y="135880"/>
                </a:lnTo>
                <a:lnTo>
                  <a:pt x="960" y="139164"/>
                </a:lnTo>
                <a:lnTo>
                  <a:pt x="2545" y="141354"/>
                </a:lnTo>
                <a:lnTo>
                  <a:pt x="4555" y="142813"/>
                </a:lnTo>
                <a:lnTo>
                  <a:pt x="5894" y="144739"/>
                </a:lnTo>
                <a:lnTo>
                  <a:pt x="7383" y="149418"/>
                </a:lnTo>
                <a:lnTo>
                  <a:pt x="10584" y="154674"/>
                </a:lnTo>
                <a:lnTo>
                  <a:pt x="15849" y="161257"/>
                </a:lnTo>
                <a:lnTo>
                  <a:pt x="17234" y="161797"/>
                </a:lnTo>
                <a:lnTo>
                  <a:pt x="19110" y="162157"/>
                </a:lnTo>
                <a:lnTo>
                  <a:pt x="21313" y="162397"/>
                </a:lnTo>
                <a:lnTo>
                  <a:pt x="23733" y="163510"/>
                </a:lnTo>
                <a:lnTo>
                  <a:pt x="26300" y="165204"/>
                </a:lnTo>
                <a:lnTo>
                  <a:pt x="32712" y="170216"/>
                </a:lnTo>
                <a:lnTo>
                  <a:pt x="36129" y="170902"/>
                </a:lnTo>
                <a:lnTo>
                  <a:pt x="38374" y="171085"/>
                </a:lnTo>
                <a:lnTo>
                  <a:pt x="40822" y="171206"/>
                </a:lnTo>
                <a:lnTo>
                  <a:pt x="46084" y="171342"/>
                </a:lnTo>
                <a:lnTo>
                  <a:pt x="54401" y="171418"/>
                </a:lnTo>
                <a:lnTo>
                  <a:pt x="57222" y="170476"/>
                </a:lnTo>
                <a:lnTo>
                  <a:pt x="60056" y="168896"/>
                </a:lnTo>
                <a:lnTo>
                  <a:pt x="62897" y="166890"/>
                </a:lnTo>
                <a:lnTo>
                  <a:pt x="65744" y="165552"/>
                </a:lnTo>
                <a:lnTo>
                  <a:pt x="68595" y="164661"/>
                </a:lnTo>
                <a:lnTo>
                  <a:pt x="71448" y="164066"/>
                </a:lnTo>
                <a:lnTo>
                  <a:pt x="74302" y="162718"/>
                </a:lnTo>
                <a:lnTo>
                  <a:pt x="77157" y="160866"/>
                </a:lnTo>
                <a:lnTo>
                  <a:pt x="80013" y="158679"/>
                </a:lnTo>
                <a:lnTo>
                  <a:pt x="81917" y="156269"/>
                </a:lnTo>
                <a:lnTo>
                  <a:pt x="83187" y="153709"/>
                </a:lnTo>
                <a:lnTo>
                  <a:pt x="84033" y="151050"/>
                </a:lnTo>
                <a:lnTo>
                  <a:pt x="85550" y="148325"/>
                </a:lnTo>
                <a:lnTo>
                  <a:pt x="87513" y="145556"/>
                </a:lnTo>
                <a:lnTo>
                  <a:pt x="89775" y="142758"/>
                </a:lnTo>
                <a:lnTo>
                  <a:pt x="92235" y="139940"/>
                </a:lnTo>
                <a:lnTo>
                  <a:pt x="94828" y="137108"/>
                </a:lnTo>
                <a:lnTo>
                  <a:pt x="97508" y="134268"/>
                </a:lnTo>
                <a:lnTo>
                  <a:pt x="99296" y="131422"/>
                </a:lnTo>
                <a:lnTo>
                  <a:pt x="100488" y="128572"/>
                </a:lnTo>
                <a:lnTo>
                  <a:pt x="101282" y="125720"/>
                </a:lnTo>
                <a:lnTo>
                  <a:pt x="102764" y="122866"/>
                </a:lnTo>
                <a:lnTo>
                  <a:pt x="104704" y="120011"/>
                </a:lnTo>
                <a:lnTo>
                  <a:pt x="111443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03"/>
          <p:cNvSpPr/>
          <p:nvPr/>
        </p:nvSpPr>
        <p:spPr>
          <a:xfrm>
            <a:off x="6303645" y="4517748"/>
            <a:ext cx="8564" cy="25678"/>
          </a:xfrm>
          <a:custGeom>
            <a:avLst/>
            <a:gdLst/>
            <a:ahLst/>
            <a:cxnLst/>
            <a:rect l="0" t="0" r="0" b="0"/>
            <a:pathLst>
              <a:path w="8564" h="25678">
                <a:moveTo>
                  <a:pt x="0" y="25677"/>
                </a:moveTo>
                <a:lnTo>
                  <a:pt x="0" y="12906"/>
                </a:lnTo>
                <a:lnTo>
                  <a:pt x="952" y="10496"/>
                </a:lnTo>
                <a:lnTo>
                  <a:pt x="2540" y="7936"/>
                </a:lnTo>
                <a:lnTo>
                  <a:pt x="8541" y="0"/>
                </a:lnTo>
                <a:lnTo>
                  <a:pt x="8563" y="4522"/>
                </a:lnTo>
                <a:lnTo>
                  <a:pt x="7613" y="6811"/>
                </a:lnTo>
                <a:lnTo>
                  <a:pt x="6028" y="9290"/>
                </a:lnTo>
                <a:lnTo>
                  <a:pt x="4018" y="11894"/>
                </a:lnTo>
                <a:lnTo>
                  <a:pt x="2679" y="14584"/>
                </a:lnTo>
                <a:lnTo>
                  <a:pt x="1786" y="17329"/>
                </a:lnTo>
                <a:lnTo>
                  <a:pt x="352" y="24028"/>
                </a:lnTo>
                <a:lnTo>
                  <a:pt x="1187" y="24577"/>
                </a:lnTo>
                <a:lnTo>
                  <a:pt x="2696" y="2494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04"/>
          <p:cNvSpPr/>
          <p:nvPr/>
        </p:nvSpPr>
        <p:spPr>
          <a:xfrm>
            <a:off x="6466626" y="4491990"/>
            <a:ext cx="711415" cy="325754"/>
          </a:xfrm>
          <a:custGeom>
            <a:avLst/>
            <a:gdLst/>
            <a:ahLst/>
            <a:cxnLst/>
            <a:rect l="0" t="0" r="0" b="0"/>
            <a:pathLst>
              <a:path w="711415" h="325754">
                <a:moveTo>
                  <a:pt x="8469" y="231457"/>
                </a:moveTo>
                <a:lnTo>
                  <a:pt x="0" y="231457"/>
                </a:lnTo>
                <a:lnTo>
                  <a:pt x="7286" y="231457"/>
                </a:lnTo>
                <a:lnTo>
                  <a:pt x="7681" y="232410"/>
                </a:lnTo>
                <a:lnTo>
                  <a:pt x="8118" y="236008"/>
                </a:lnTo>
                <a:lnTo>
                  <a:pt x="9188" y="238301"/>
                </a:lnTo>
                <a:lnTo>
                  <a:pt x="14291" y="246079"/>
                </a:lnTo>
                <a:lnTo>
                  <a:pt x="17179" y="254416"/>
                </a:lnTo>
                <a:lnTo>
                  <a:pt x="23644" y="262919"/>
                </a:lnTo>
                <a:lnTo>
                  <a:pt x="31591" y="271471"/>
                </a:lnTo>
                <a:lnTo>
                  <a:pt x="51347" y="291465"/>
                </a:lnTo>
                <a:lnTo>
                  <a:pt x="54199" y="294322"/>
                </a:lnTo>
                <a:lnTo>
                  <a:pt x="56100" y="297180"/>
                </a:lnTo>
                <a:lnTo>
                  <a:pt x="58213" y="302894"/>
                </a:lnTo>
                <a:lnTo>
                  <a:pt x="59729" y="304800"/>
                </a:lnTo>
                <a:lnTo>
                  <a:pt x="61692" y="306070"/>
                </a:lnTo>
                <a:lnTo>
                  <a:pt x="63954" y="306917"/>
                </a:lnTo>
                <a:lnTo>
                  <a:pt x="69006" y="310397"/>
                </a:lnTo>
                <a:lnTo>
                  <a:pt x="78882" y="319126"/>
                </a:lnTo>
                <a:lnTo>
                  <a:pt x="85226" y="325367"/>
                </a:lnTo>
                <a:lnTo>
                  <a:pt x="94161" y="325753"/>
                </a:lnTo>
                <a:lnTo>
                  <a:pt x="94184" y="321204"/>
                </a:lnTo>
                <a:lnTo>
                  <a:pt x="93235" y="318911"/>
                </a:lnTo>
                <a:lnTo>
                  <a:pt x="89640" y="313823"/>
                </a:lnTo>
                <a:lnTo>
                  <a:pt x="88301" y="310180"/>
                </a:lnTo>
                <a:lnTo>
                  <a:pt x="86812" y="301053"/>
                </a:lnTo>
                <a:lnTo>
                  <a:pt x="86150" y="293186"/>
                </a:lnTo>
                <a:lnTo>
                  <a:pt x="85974" y="289755"/>
                </a:lnTo>
                <a:lnTo>
                  <a:pt x="83238" y="280862"/>
                </a:lnTo>
                <a:lnTo>
                  <a:pt x="81175" y="275824"/>
                </a:lnTo>
                <a:lnTo>
                  <a:pt x="79799" y="270560"/>
                </a:lnTo>
                <a:lnTo>
                  <a:pt x="78882" y="265146"/>
                </a:lnTo>
                <a:lnTo>
                  <a:pt x="78271" y="259631"/>
                </a:lnTo>
                <a:lnTo>
                  <a:pt x="77864" y="254050"/>
                </a:lnTo>
                <a:lnTo>
                  <a:pt x="77592" y="248424"/>
                </a:lnTo>
                <a:lnTo>
                  <a:pt x="77290" y="236140"/>
                </a:lnTo>
                <a:lnTo>
                  <a:pt x="77049" y="87391"/>
                </a:lnTo>
                <a:lnTo>
                  <a:pt x="78001" y="83025"/>
                </a:lnTo>
                <a:lnTo>
                  <a:pt x="82940" y="72331"/>
                </a:lnTo>
                <a:lnTo>
                  <a:pt x="84429" y="66119"/>
                </a:lnTo>
                <a:lnTo>
                  <a:pt x="87632" y="60184"/>
                </a:lnTo>
                <a:lnTo>
                  <a:pt x="94789" y="51487"/>
                </a:lnTo>
                <a:lnTo>
                  <a:pt x="102668" y="43045"/>
                </a:lnTo>
                <a:lnTo>
                  <a:pt x="106851" y="38816"/>
                </a:lnTo>
                <a:lnTo>
                  <a:pt x="109299" y="37307"/>
                </a:lnTo>
                <a:lnTo>
                  <a:pt x="117296" y="34232"/>
                </a:lnTo>
                <a:lnTo>
                  <a:pt x="125698" y="28663"/>
                </a:lnTo>
                <a:lnTo>
                  <a:pt x="131373" y="27027"/>
                </a:lnTo>
                <a:lnTo>
                  <a:pt x="143730" y="25023"/>
                </a:lnTo>
                <a:lnTo>
                  <a:pt x="160988" y="18983"/>
                </a:lnTo>
                <a:lnTo>
                  <a:pt x="168648" y="17009"/>
                </a:lnTo>
                <a:lnTo>
                  <a:pt x="183670" y="11495"/>
                </a:lnTo>
                <a:lnTo>
                  <a:pt x="205813" y="9150"/>
                </a:lnTo>
                <a:lnTo>
                  <a:pt x="225374" y="8743"/>
                </a:lnTo>
                <a:lnTo>
                  <a:pt x="253032" y="8606"/>
                </a:lnTo>
                <a:lnTo>
                  <a:pt x="267659" y="6047"/>
                </a:lnTo>
                <a:lnTo>
                  <a:pt x="283684" y="2687"/>
                </a:lnTo>
                <a:lnTo>
                  <a:pt x="300332" y="1194"/>
                </a:lnTo>
                <a:lnTo>
                  <a:pt x="317256" y="531"/>
                </a:lnTo>
                <a:lnTo>
                  <a:pt x="342849" y="157"/>
                </a:lnTo>
                <a:lnTo>
                  <a:pt x="566511" y="0"/>
                </a:lnTo>
                <a:lnTo>
                  <a:pt x="583195" y="2540"/>
                </a:lnTo>
                <a:lnTo>
                  <a:pt x="599183" y="5891"/>
                </a:lnTo>
                <a:lnTo>
                  <a:pt x="618894" y="7778"/>
                </a:lnTo>
                <a:lnTo>
                  <a:pt x="636799" y="8337"/>
                </a:lnTo>
                <a:lnTo>
                  <a:pt x="71141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05"/>
          <p:cNvSpPr/>
          <p:nvPr/>
        </p:nvSpPr>
        <p:spPr>
          <a:xfrm>
            <a:off x="6680834" y="4586287"/>
            <a:ext cx="34292" cy="205741"/>
          </a:xfrm>
          <a:custGeom>
            <a:avLst/>
            <a:gdLst/>
            <a:ahLst/>
            <a:cxnLst/>
            <a:rect l="0" t="0" r="0" b="0"/>
            <a:pathLst>
              <a:path w="34292" h="205741">
                <a:moveTo>
                  <a:pt x="0" y="0"/>
                </a:moveTo>
                <a:lnTo>
                  <a:pt x="0" y="8219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6786" y="17852"/>
                </a:lnTo>
                <a:lnTo>
                  <a:pt x="7779" y="23174"/>
                </a:lnTo>
                <a:lnTo>
                  <a:pt x="8220" y="28715"/>
                </a:lnTo>
                <a:lnTo>
                  <a:pt x="8416" y="34352"/>
                </a:lnTo>
                <a:lnTo>
                  <a:pt x="8542" y="45732"/>
                </a:lnTo>
                <a:lnTo>
                  <a:pt x="8570" y="70247"/>
                </a:lnTo>
                <a:lnTo>
                  <a:pt x="9524" y="74454"/>
                </a:lnTo>
                <a:lnTo>
                  <a:pt x="11112" y="79163"/>
                </a:lnTo>
                <a:lnTo>
                  <a:pt x="13123" y="84208"/>
                </a:lnTo>
                <a:lnTo>
                  <a:pt x="14464" y="89477"/>
                </a:lnTo>
                <a:lnTo>
                  <a:pt x="15358" y="94893"/>
                </a:lnTo>
                <a:lnTo>
                  <a:pt x="15954" y="100410"/>
                </a:lnTo>
                <a:lnTo>
                  <a:pt x="16351" y="105040"/>
                </a:lnTo>
                <a:lnTo>
                  <a:pt x="16616" y="109079"/>
                </a:lnTo>
                <a:lnTo>
                  <a:pt x="16910" y="116107"/>
                </a:lnTo>
                <a:lnTo>
                  <a:pt x="17076" y="125419"/>
                </a:lnTo>
                <a:lnTo>
                  <a:pt x="17146" y="174202"/>
                </a:lnTo>
                <a:lnTo>
                  <a:pt x="18098" y="177095"/>
                </a:lnTo>
                <a:lnTo>
                  <a:pt x="19685" y="179975"/>
                </a:lnTo>
                <a:lnTo>
                  <a:pt x="24527" y="186892"/>
                </a:lnTo>
                <a:lnTo>
                  <a:pt x="25189" y="190378"/>
                </a:lnTo>
                <a:lnTo>
                  <a:pt x="25709" y="197050"/>
                </a:lnTo>
                <a:lnTo>
                  <a:pt x="25715" y="201683"/>
                </a:lnTo>
                <a:lnTo>
                  <a:pt x="26668" y="203036"/>
                </a:lnTo>
                <a:lnTo>
                  <a:pt x="28257" y="203937"/>
                </a:lnTo>
                <a:lnTo>
                  <a:pt x="34291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06"/>
          <p:cNvSpPr/>
          <p:nvPr/>
        </p:nvSpPr>
        <p:spPr>
          <a:xfrm>
            <a:off x="6817994" y="4551997"/>
            <a:ext cx="8574" cy="222886"/>
          </a:xfrm>
          <a:custGeom>
            <a:avLst/>
            <a:gdLst/>
            <a:ahLst/>
            <a:cxnLst/>
            <a:rect l="0" t="0" r="0" b="0"/>
            <a:pathLst>
              <a:path w="8574" h="222886">
                <a:moveTo>
                  <a:pt x="0" y="0"/>
                </a:moveTo>
                <a:lnTo>
                  <a:pt x="0" y="164051"/>
                </a:lnTo>
                <a:lnTo>
                  <a:pt x="954" y="168423"/>
                </a:lnTo>
                <a:lnTo>
                  <a:pt x="2541" y="173242"/>
                </a:lnTo>
                <a:lnTo>
                  <a:pt x="4552" y="178359"/>
                </a:lnTo>
                <a:lnTo>
                  <a:pt x="5892" y="182724"/>
                </a:lnTo>
                <a:lnTo>
                  <a:pt x="6786" y="186586"/>
                </a:lnTo>
                <a:lnTo>
                  <a:pt x="7382" y="190113"/>
                </a:lnTo>
                <a:lnTo>
                  <a:pt x="7779" y="193417"/>
                </a:lnTo>
                <a:lnTo>
                  <a:pt x="8044" y="196572"/>
                </a:lnTo>
                <a:lnTo>
                  <a:pt x="8469" y="203929"/>
                </a:lnTo>
                <a:lnTo>
                  <a:pt x="8542" y="209754"/>
                </a:lnTo>
                <a:lnTo>
                  <a:pt x="8573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07"/>
          <p:cNvSpPr/>
          <p:nvPr/>
        </p:nvSpPr>
        <p:spPr>
          <a:xfrm>
            <a:off x="5274945" y="4929187"/>
            <a:ext cx="1748790" cy="42864"/>
          </a:xfrm>
          <a:custGeom>
            <a:avLst/>
            <a:gdLst/>
            <a:ahLst/>
            <a:cxnLst/>
            <a:rect l="0" t="0" r="0" b="0"/>
            <a:pathLst>
              <a:path w="1748790" h="42864">
                <a:moveTo>
                  <a:pt x="0" y="8573"/>
                </a:moveTo>
                <a:lnTo>
                  <a:pt x="0" y="1191"/>
                </a:lnTo>
                <a:lnTo>
                  <a:pt x="952" y="795"/>
                </a:lnTo>
                <a:lnTo>
                  <a:pt x="15600" y="31"/>
                </a:lnTo>
                <a:lnTo>
                  <a:pt x="146515" y="0"/>
                </a:lnTo>
                <a:lnTo>
                  <a:pt x="153874" y="953"/>
                </a:lnTo>
                <a:lnTo>
                  <a:pt x="160685" y="2540"/>
                </a:lnTo>
                <a:lnTo>
                  <a:pt x="167131" y="4551"/>
                </a:lnTo>
                <a:lnTo>
                  <a:pt x="174285" y="5892"/>
                </a:lnTo>
                <a:lnTo>
                  <a:pt x="181913" y="6785"/>
                </a:lnTo>
                <a:lnTo>
                  <a:pt x="198007" y="6826"/>
                </a:lnTo>
                <a:lnTo>
                  <a:pt x="206300" y="5503"/>
                </a:lnTo>
                <a:lnTo>
                  <a:pt x="214686" y="3669"/>
                </a:lnTo>
                <a:lnTo>
                  <a:pt x="223134" y="2446"/>
                </a:lnTo>
                <a:lnTo>
                  <a:pt x="231623" y="1631"/>
                </a:lnTo>
                <a:lnTo>
                  <a:pt x="265780" y="322"/>
                </a:lnTo>
                <a:lnTo>
                  <a:pt x="790366" y="0"/>
                </a:lnTo>
                <a:lnTo>
                  <a:pt x="806946" y="953"/>
                </a:lnTo>
                <a:lnTo>
                  <a:pt x="823714" y="2540"/>
                </a:lnTo>
                <a:lnTo>
                  <a:pt x="840607" y="4551"/>
                </a:lnTo>
                <a:lnTo>
                  <a:pt x="857585" y="5892"/>
                </a:lnTo>
                <a:lnTo>
                  <a:pt x="874618" y="6785"/>
                </a:lnTo>
                <a:lnTo>
                  <a:pt x="925896" y="8043"/>
                </a:lnTo>
                <a:lnTo>
                  <a:pt x="1272897" y="8572"/>
                </a:lnTo>
                <a:lnTo>
                  <a:pt x="1291510" y="9525"/>
                </a:lnTo>
                <a:lnTo>
                  <a:pt x="1309634" y="11113"/>
                </a:lnTo>
                <a:lnTo>
                  <a:pt x="1327431" y="13124"/>
                </a:lnTo>
                <a:lnTo>
                  <a:pt x="1345012" y="14464"/>
                </a:lnTo>
                <a:lnTo>
                  <a:pt x="1362447" y="15358"/>
                </a:lnTo>
                <a:lnTo>
                  <a:pt x="1414290" y="16616"/>
                </a:lnTo>
                <a:lnTo>
                  <a:pt x="1527086" y="17114"/>
                </a:lnTo>
                <a:lnTo>
                  <a:pt x="1541932" y="18077"/>
                </a:lnTo>
                <a:lnTo>
                  <a:pt x="1555640" y="19671"/>
                </a:lnTo>
                <a:lnTo>
                  <a:pt x="1568588" y="21687"/>
                </a:lnTo>
                <a:lnTo>
                  <a:pt x="1581031" y="23030"/>
                </a:lnTo>
                <a:lnTo>
                  <a:pt x="1593135" y="23926"/>
                </a:lnTo>
                <a:lnTo>
                  <a:pt x="1628375" y="25187"/>
                </a:lnTo>
                <a:lnTo>
                  <a:pt x="1649552" y="26434"/>
                </a:lnTo>
                <a:lnTo>
                  <a:pt x="1657866" y="28100"/>
                </a:lnTo>
                <a:lnTo>
                  <a:pt x="1665314" y="30163"/>
                </a:lnTo>
                <a:lnTo>
                  <a:pt x="1673137" y="31539"/>
                </a:lnTo>
                <a:lnTo>
                  <a:pt x="1681210" y="32456"/>
                </a:lnTo>
                <a:lnTo>
                  <a:pt x="1703684" y="33747"/>
                </a:lnTo>
                <a:lnTo>
                  <a:pt x="1728343" y="34183"/>
                </a:lnTo>
                <a:lnTo>
                  <a:pt x="1732302" y="35171"/>
                </a:lnTo>
                <a:lnTo>
                  <a:pt x="1734941" y="36783"/>
                </a:lnTo>
                <a:lnTo>
                  <a:pt x="1736699" y="38809"/>
                </a:lnTo>
                <a:lnTo>
                  <a:pt x="1738824" y="40160"/>
                </a:lnTo>
                <a:lnTo>
                  <a:pt x="1741194" y="41061"/>
                </a:lnTo>
                <a:lnTo>
                  <a:pt x="1748789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08"/>
          <p:cNvSpPr/>
          <p:nvPr/>
        </p:nvSpPr>
        <p:spPr>
          <a:xfrm>
            <a:off x="5780723" y="5018622"/>
            <a:ext cx="222727" cy="322046"/>
          </a:xfrm>
          <a:custGeom>
            <a:avLst/>
            <a:gdLst/>
            <a:ahLst/>
            <a:cxnLst/>
            <a:rect l="0" t="0" r="0" b="0"/>
            <a:pathLst>
              <a:path w="222727" h="322046">
                <a:moveTo>
                  <a:pt x="77152" y="22007"/>
                </a:moveTo>
                <a:lnTo>
                  <a:pt x="64381" y="9237"/>
                </a:lnTo>
                <a:lnTo>
                  <a:pt x="61971" y="7779"/>
                </a:lnTo>
                <a:lnTo>
                  <a:pt x="56752" y="6159"/>
                </a:lnTo>
                <a:lnTo>
                  <a:pt x="51258" y="5439"/>
                </a:lnTo>
                <a:lnTo>
                  <a:pt x="48459" y="5247"/>
                </a:lnTo>
                <a:lnTo>
                  <a:pt x="45641" y="4166"/>
                </a:lnTo>
                <a:lnTo>
                  <a:pt x="39969" y="426"/>
                </a:lnTo>
                <a:lnTo>
                  <a:pt x="38076" y="0"/>
                </a:lnTo>
                <a:lnTo>
                  <a:pt x="36814" y="668"/>
                </a:lnTo>
                <a:lnTo>
                  <a:pt x="34788" y="4034"/>
                </a:lnTo>
                <a:lnTo>
                  <a:pt x="29886" y="9168"/>
                </a:lnTo>
                <a:lnTo>
                  <a:pt x="28496" y="11543"/>
                </a:lnTo>
                <a:lnTo>
                  <a:pt x="25588" y="19437"/>
                </a:lnTo>
                <a:lnTo>
                  <a:pt x="21532" y="24992"/>
                </a:lnTo>
                <a:lnTo>
                  <a:pt x="20069" y="28760"/>
                </a:lnTo>
                <a:lnTo>
                  <a:pt x="18444" y="38026"/>
                </a:lnTo>
                <a:lnTo>
                  <a:pt x="15182" y="45954"/>
                </a:lnTo>
                <a:lnTo>
                  <a:pt x="10557" y="53605"/>
                </a:lnTo>
                <a:lnTo>
                  <a:pt x="5326" y="63356"/>
                </a:lnTo>
                <a:lnTo>
                  <a:pt x="3551" y="68623"/>
                </a:lnTo>
                <a:lnTo>
                  <a:pt x="2367" y="74040"/>
                </a:lnTo>
                <a:lnTo>
                  <a:pt x="1577" y="79556"/>
                </a:lnTo>
                <a:lnTo>
                  <a:pt x="1051" y="86090"/>
                </a:lnTo>
                <a:lnTo>
                  <a:pt x="701" y="93305"/>
                </a:lnTo>
                <a:lnTo>
                  <a:pt x="311" y="107988"/>
                </a:lnTo>
                <a:lnTo>
                  <a:pt x="17" y="150443"/>
                </a:lnTo>
                <a:lnTo>
                  <a:pt x="0" y="186040"/>
                </a:lnTo>
                <a:lnTo>
                  <a:pt x="2540" y="195241"/>
                </a:lnTo>
                <a:lnTo>
                  <a:pt x="4551" y="200362"/>
                </a:lnTo>
                <a:lnTo>
                  <a:pt x="5891" y="205680"/>
                </a:lnTo>
                <a:lnTo>
                  <a:pt x="6784" y="211131"/>
                </a:lnTo>
                <a:lnTo>
                  <a:pt x="7380" y="216670"/>
                </a:lnTo>
                <a:lnTo>
                  <a:pt x="8729" y="222267"/>
                </a:lnTo>
                <a:lnTo>
                  <a:pt x="10582" y="227904"/>
                </a:lnTo>
                <a:lnTo>
                  <a:pt x="12769" y="233567"/>
                </a:lnTo>
                <a:lnTo>
                  <a:pt x="17740" y="242399"/>
                </a:lnTo>
                <a:lnTo>
                  <a:pt x="23124" y="249500"/>
                </a:lnTo>
                <a:lnTo>
                  <a:pt x="28692" y="255830"/>
                </a:lnTo>
                <a:lnTo>
                  <a:pt x="34341" y="261819"/>
                </a:lnTo>
                <a:lnTo>
                  <a:pt x="37181" y="264750"/>
                </a:lnTo>
                <a:lnTo>
                  <a:pt x="40027" y="266703"/>
                </a:lnTo>
                <a:lnTo>
                  <a:pt x="45730" y="268873"/>
                </a:lnTo>
                <a:lnTo>
                  <a:pt x="49536" y="270405"/>
                </a:lnTo>
                <a:lnTo>
                  <a:pt x="53979" y="272379"/>
                </a:lnTo>
                <a:lnTo>
                  <a:pt x="58846" y="274646"/>
                </a:lnTo>
                <a:lnTo>
                  <a:pt x="63043" y="276158"/>
                </a:lnTo>
                <a:lnTo>
                  <a:pt x="66793" y="277167"/>
                </a:lnTo>
                <a:lnTo>
                  <a:pt x="73501" y="278286"/>
                </a:lnTo>
                <a:lnTo>
                  <a:pt x="79656" y="278784"/>
                </a:lnTo>
                <a:lnTo>
                  <a:pt x="83584" y="278917"/>
                </a:lnTo>
                <a:lnTo>
                  <a:pt x="93028" y="279065"/>
                </a:lnTo>
                <a:lnTo>
                  <a:pt x="98213" y="278152"/>
                </a:lnTo>
                <a:lnTo>
                  <a:pt x="103575" y="276591"/>
                </a:lnTo>
                <a:lnTo>
                  <a:pt x="109055" y="274597"/>
                </a:lnTo>
                <a:lnTo>
                  <a:pt x="113661" y="273268"/>
                </a:lnTo>
                <a:lnTo>
                  <a:pt x="117683" y="272382"/>
                </a:lnTo>
                <a:lnTo>
                  <a:pt x="121318" y="271791"/>
                </a:lnTo>
                <a:lnTo>
                  <a:pt x="126598" y="270445"/>
                </a:lnTo>
                <a:lnTo>
                  <a:pt x="132976" y="268595"/>
                </a:lnTo>
                <a:lnTo>
                  <a:pt x="140085" y="266410"/>
                </a:lnTo>
                <a:lnTo>
                  <a:pt x="145778" y="264000"/>
                </a:lnTo>
                <a:lnTo>
                  <a:pt x="150525" y="261440"/>
                </a:lnTo>
                <a:lnTo>
                  <a:pt x="154642" y="258782"/>
                </a:lnTo>
                <a:lnTo>
                  <a:pt x="159292" y="255105"/>
                </a:lnTo>
                <a:lnTo>
                  <a:pt x="164297" y="250748"/>
                </a:lnTo>
                <a:lnTo>
                  <a:pt x="173986" y="241780"/>
                </a:lnTo>
                <a:lnTo>
                  <a:pt x="181466" y="234620"/>
                </a:lnTo>
                <a:lnTo>
                  <a:pt x="216779" y="199556"/>
                </a:lnTo>
                <a:lnTo>
                  <a:pt x="218814" y="196571"/>
                </a:lnTo>
                <a:lnTo>
                  <a:pt x="221075" y="190714"/>
                </a:lnTo>
                <a:lnTo>
                  <a:pt x="222348" y="182061"/>
                </a:lnTo>
                <a:lnTo>
                  <a:pt x="222726" y="173465"/>
                </a:lnTo>
                <a:lnTo>
                  <a:pt x="221826" y="170604"/>
                </a:lnTo>
                <a:lnTo>
                  <a:pt x="215489" y="160862"/>
                </a:lnTo>
                <a:lnTo>
                  <a:pt x="210110" y="155119"/>
                </a:lnTo>
                <a:lnTo>
                  <a:pt x="206748" y="153611"/>
                </a:lnTo>
                <a:lnTo>
                  <a:pt x="202602" y="152606"/>
                </a:lnTo>
                <a:lnTo>
                  <a:pt x="197932" y="151936"/>
                </a:lnTo>
                <a:lnTo>
                  <a:pt x="193867" y="151489"/>
                </a:lnTo>
                <a:lnTo>
                  <a:pt x="190204" y="151191"/>
                </a:lnTo>
                <a:lnTo>
                  <a:pt x="186810" y="150992"/>
                </a:lnTo>
                <a:lnTo>
                  <a:pt x="182642" y="151813"/>
                </a:lnTo>
                <a:lnTo>
                  <a:pt x="177959" y="153312"/>
                </a:lnTo>
                <a:lnTo>
                  <a:pt x="172931" y="155264"/>
                </a:lnTo>
                <a:lnTo>
                  <a:pt x="168627" y="156565"/>
                </a:lnTo>
                <a:lnTo>
                  <a:pt x="164805" y="157432"/>
                </a:lnTo>
                <a:lnTo>
                  <a:pt x="161305" y="158011"/>
                </a:lnTo>
                <a:lnTo>
                  <a:pt x="157066" y="160301"/>
                </a:lnTo>
                <a:lnTo>
                  <a:pt x="152336" y="163734"/>
                </a:lnTo>
                <a:lnTo>
                  <a:pt x="147277" y="167926"/>
                </a:lnTo>
                <a:lnTo>
                  <a:pt x="141999" y="171674"/>
                </a:lnTo>
                <a:lnTo>
                  <a:pt x="136576" y="175125"/>
                </a:lnTo>
                <a:lnTo>
                  <a:pt x="131055" y="178379"/>
                </a:lnTo>
                <a:lnTo>
                  <a:pt x="126423" y="182453"/>
                </a:lnTo>
                <a:lnTo>
                  <a:pt x="122381" y="187073"/>
                </a:lnTo>
                <a:lnTo>
                  <a:pt x="118735" y="192059"/>
                </a:lnTo>
                <a:lnTo>
                  <a:pt x="115351" y="197287"/>
                </a:lnTo>
                <a:lnTo>
                  <a:pt x="112143" y="202678"/>
                </a:lnTo>
                <a:lnTo>
                  <a:pt x="109051" y="208177"/>
                </a:lnTo>
                <a:lnTo>
                  <a:pt x="105086" y="214701"/>
                </a:lnTo>
                <a:lnTo>
                  <a:pt x="95599" y="229569"/>
                </a:lnTo>
                <a:lnTo>
                  <a:pt x="91355" y="236582"/>
                </a:lnTo>
                <a:lnTo>
                  <a:pt x="87573" y="243162"/>
                </a:lnTo>
                <a:lnTo>
                  <a:pt x="84100" y="249454"/>
                </a:lnTo>
                <a:lnTo>
                  <a:pt x="80240" y="258985"/>
                </a:lnTo>
                <a:lnTo>
                  <a:pt x="77572" y="267348"/>
                </a:lnTo>
                <a:lnTo>
                  <a:pt x="75526" y="272246"/>
                </a:lnTo>
                <a:lnTo>
                  <a:pt x="71667" y="281814"/>
                </a:lnTo>
                <a:lnTo>
                  <a:pt x="69952" y="289243"/>
                </a:lnTo>
                <a:lnTo>
                  <a:pt x="69189" y="298259"/>
                </a:lnTo>
                <a:lnTo>
                  <a:pt x="68986" y="303330"/>
                </a:lnTo>
                <a:lnTo>
                  <a:pt x="69803" y="307663"/>
                </a:lnTo>
                <a:lnTo>
                  <a:pt x="74550" y="317361"/>
                </a:lnTo>
                <a:lnTo>
                  <a:pt x="77152" y="322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89"/>
          <p:cNvSpPr/>
          <p:nvPr/>
        </p:nvSpPr>
        <p:spPr>
          <a:xfrm>
            <a:off x="501403" y="960119"/>
            <a:ext cx="187177" cy="317000"/>
          </a:xfrm>
          <a:custGeom>
            <a:avLst/>
            <a:gdLst/>
            <a:ahLst/>
            <a:cxnLst/>
            <a:rect l="0" t="0" r="0" b="0"/>
            <a:pathLst>
              <a:path w="187177" h="317000">
                <a:moveTo>
                  <a:pt x="127246" y="0"/>
                </a:moveTo>
                <a:lnTo>
                  <a:pt x="114476" y="0"/>
                </a:lnTo>
                <a:lnTo>
                  <a:pt x="112065" y="953"/>
                </a:lnTo>
                <a:lnTo>
                  <a:pt x="106847" y="4551"/>
                </a:lnTo>
                <a:lnTo>
                  <a:pt x="101352" y="9326"/>
                </a:lnTo>
                <a:lnTo>
                  <a:pt x="95735" y="14623"/>
                </a:lnTo>
                <a:lnTo>
                  <a:pt x="76965" y="33170"/>
                </a:lnTo>
                <a:lnTo>
                  <a:pt x="72771" y="38306"/>
                </a:lnTo>
                <a:lnTo>
                  <a:pt x="69022" y="43635"/>
                </a:lnTo>
                <a:lnTo>
                  <a:pt x="65570" y="49093"/>
                </a:lnTo>
                <a:lnTo>
                  <a:pt x="61364" y="54636"/>
                </a:lnTo>
                <a:lnTo>
                  <a:pt x="56655" y="60237"/>
                </a:lnTo>
                <a:lnTo>
                  <a:pt x="51610" y="65876"/>
                </a:lnTo>
                <a:lnTo>
                  <a:pt x="47295" y="72492"/>
                </a:lnTo>
                <a:lnTo>
                  <a:pt x="43465" y="79761"/>
                </a:lnTo>
                <a:lnTo>
                  <a:pt x="36670" y="94505"/>
                </a:lnTo>
                <a:lnTo>
                  <a:pt x="30475" y="107407"/>
                </a:lnTo>
                <a:lnTo>
                  <a:pt x="27490" y="114468"/>
                </a:lnTo>
                <a:lnTo>
                  <a:pt x="24547" y="122032"/>
                </a:lnTo>
                <a:lnTo>
                  <a:pt x="18737" y="138057"/>
                </a:lnTo>
                <a:lnTo>
                  <a:pt x="12980" y="154704"/>
                </a:lnTo>
                <a:lnTo>
                  <a:pt x="11064" y="163144"/>
                </a:lnTo>
                <a:lnTo>
                  <a:pt x="9786" y="171628"/>
                </a:lnTo>
                <a:lnTo>
                  <a:pt x="8935" y="180141"/>
                </a:lnTo>
                <a:lnTo>
                  <a:pt x="7414" y="188674"/>
                </a:lnTo>
                <a:lnTo>
                  <a:pt x="5448" y="197221"/>
                </a:lnTo>
                <a:lnTo>
                  <a:pt x="3185" y="205775"/>
                </a:lnTo>
                <a:lnTo>
                  <a:pt x="1676" y="213384"/>
                </a:lnTo>
                <a:lnTo>
                  <a:pt x="671" y="220361"/>
                </a:lnTo>
                <a:lnTo>
                  <a:pt x="0" y="226917"/>
                </a:lnTo>
                <a:lnTo>
                  <a:pt x="505" y="234146"/>
                </a:lnTo>
                <a:lnTo>
                  <a:pt x="1795" y="241823"/>
                </a:lnTo>
                <a:lnTo>
                  <a:pt x="3607" y="249798"/>
                </a:lnTo>
                <a:lnTo>
                  <a:pt x="4815" y="257019"/>
                </a:lnTo>
                <a:lnTo>
                  <a:pt x="5621" y="263739"/>
                </a:lnTo>
                <a:lnTo>
                  <a:pt x="6157" y="270124"/>
                </a:lnTo>
                <a:lnTo>
                  <a:pt x="9294" y="279758"/>
                </a:lnTo>
                <a:lnTo>
                  <a:pt x="13863" y="288167"/>
                </a:lnTo>
                <a:lnTo>
                  <a:pt x="19069" y="298255"/>
                </a:lnTo>
                <a:lnTo>
                  <a:pt x="22743" y="302659"/>
                </a:lnTo>
                <a:lnTo>
                  <a:pt x="27098" y="306548"/>
                </a:lnTo>
                <a:lnTo>
                  <a:pt x="31905" y="310093"/>
                </a:lnTo>
                <a:lnTo>
                  <a:pt x="36063" y="312456"/>
                </a:lnTo>
                <a:lnTo>
                  <a:pt x="39788" y="314032"/>
                </a:lnTo>
                <a:lnTo>
                  <a:pt x="43223" y="315082"/>
                </a:lnTo>
                <a:lnTo>
                  <a:pt x="46466" y="315782"/>
                </a:lnTo>
                <a:lnTo>
                  <a:pt x="49580" y="316249"/>
                </a:lnTo>
                <a:lnTo>
                  <a:pt x="52609" y="316561"/>
                </a:lnTo>
                <a:lnTo>
                  <a:pt x="56533" y="316768"/>
                </a:lnTo>
                <a:lnTo>
                  <a:pt x="65973" y="316999"/>
                </a:lnTo>
                <a:lnTo>
                  <a:pt x="71158" y="316108"/>
                </a:lnTo>
                <a:lnTo>
                  <a:pt x="76519" y="314561"/>
                </a:lnTo>
                <a:lnTo>
                  <a:pt x="81998" y="312578"/>
                </a:lnTo>
                <a:lnTo>
                  <a:pt x="88508" y="311255"/>
                </a:lnTo>
                <a:lnTo>
                  <a:pt x="95706" y="310374"/>
                </a:lnTo>
                <a:lnTo>
                  <a:pt x="103362" y="309786"/>
                </a:lnTo>
                <a:lnTo>
                  <a:pt x="110371" y="307489"/>
                </a:lnTo>
                <a:lnTo>
                  <a:pt x="116949" y="304053"/>
                </a:lnTo>
                <a:lnTo>
                  <a:pt x="123239" y="299857"/>
                </a:lnTo>
                <a:lnTo>
                  <a:pt x="128385" y="296107"/>
                </a:lnTo>
                <a:lnTo>
                  <a:pt x="132768" y="292655"/>
                </a:lnTo>
                <a:lnTo>
                  <a:pt x="136642" y="289401"/>
                </a:lnTo>
                <a:lnTo>
                  <a:pt x="141130" y="285327"/>
                </a:lnTo>
                <a:lnTo>
                  <a:pt x="151197" y="275720"/>
                </a:lnTo>
                <a:lnTo>
                  <a:pt x="155596" y="270491"/>
                </a:lnTo>
                <a:lnTo>
                  <a:pt x="159481" y="265100"/>
                </a:lnTo>
                <a:lnTo>
                  <a:pt x="163024" y="259601"/>
                </a:lnTo>
                <a:lnTo>
                  <a:pt x="167290" y="254982"/>
                </a:lnTo>
                <a:lnTo>
                  <a:pt x="172040" y="250951"/>
                </a:lnTo>
                <a:lnTo>
                  <a:pt x="177111" y="247311"/>
                </a:lnTo>
                <a:lnTo>
                  <a:pt x="180492" y="242979"/>
                </a:lnTo>
                <a:lnTo>
                  <a:pt x="182746" y="238186"/>
                </a:lnTo>
                <a:lnTo>
                  <a:pt x="184249" y="233086"/>
                </a:lnTo>
                <a:lnTo>
                  <a:pt x="185250" y="227781"/>
                </a:lnTo>
                <a:lnTo>
                  <a:pt x="185918" y="222339"/>
                </a:lnTo>
                <a:lnTo>
                  <a:pt x="186364" y="216806"/>
                </a:lnTo>
                <a:lnTo>
                  <a:pt x="186660" y="211213"/>
                </a:lnTo>
                <a:lnTo>
                  <a:pt x="186990" y="199918"/>
                </a:lnTo>
                <a:lnTo>
                  <a:pt x="187176" y="187399"/>
                </a:lnTo>
                <a:lnTo>
                  <a:pt x="186249" y="184941"/>
                </a:lnTo>
                <a:lnTo>
                  <a:pt x="184679" y="183301"/>
                </a:lnTo>
                <a:lnTo>
                  <a:pt x="179866" y="180671"/>
                </a:lnTo>
                <a:lnTo>
                  <a:pt x="174482" y="180215"/>
                </a:lnTo>
                <a:lnTo>
                  <a:pt x="169512" y="180108"/>
                </a:lnTo>
                <a:lnTo>
                  <a:pt x="166854" y="180080"/>
                </a:lnTo>
                <a:lnTo>
                  <a:pt x="163176" y="181013"/>
                </a:lnTo>
                <a:lnTo>
                  <a:pt x="158820" y="182588"/>
                </a:lnTo>
                <a:lnTo>
                  <a:pt x="154010" y="184591"/>
                </a:lnTo>
                <a:lnTo>
                  <a:pt x="149852" y="186878"/>
                </a:lnTo>
                <a:lnTo>
                  <a:pt x="146126" y="189356"/>
                </a:lnTo>
                <a:lnTo>
                  <a:pt x="142691" y="191960"/>
                </a:lnTo>
                <a:lnTo>
                  <a:pt x="139448" y="194648"/>
                </a:lnTo>
                <a:lnTo>
                  <a:pt x="136333" y="197393"/>
                </a:lnTo>
                <a:lnTo>
                  <a:pt x="133304" y="200176"/>
                </a:lnTo>
                <a:lnTo>
                  <a:pt x="119940" y="213193"/>
                </a:lnTo>
                <a:lnTo>
                  <a:pt x="103915" y="229115"/>
                </a:lnTo>
                <a:lnTo>
                  <a:pt x="99309" y="234659"/>
                </a:lnTo>
                <a:lnTo>
                  <a:pt x="95287" y="240259"/>
                </a:lnTo>
                <a:lnTo>
                  <a:pt x="91653" y="245898"/>
                </a:lnTo>
                <a:lnTo>
                  <a:pt x="89230" y="251562"/>
                </a:lnTo>
                <a:lnTo>
                  <a:pt x="87614" y="257243"/>
                </a:lnTo>
                <a:lnTo>
                  <a:pt x="86538" y="262936"/>
                </a:lnTo>
                <a:lnTo>
                  <a:pt x="85341" y="271801"/>
                </a:lnTo>
                <a:lnTo>
                  <a:pt x="85022" y="275498"/>
                </a:lnTo>
                <a:lnTo>
                  <a:pt x="85762" y="278916"/>
                </a:lnTo>
                <a:lnTo>
                  <a:pt x="90401" y="288276"/>
                </a:lnTo>
                <a:lnTo>
                  <a:pt x="91821" y="294176"/>
                </a:lnTo>
                <a:lnTo>
                  <a:pt x="93152" y="296130"/>
                </a:lnTo>
                <a:lnTo>
                  <a:pt x="94992" y="297433"/>
                </a:lnTo>
                <a:lnTo>
                  <a:pt x="97171" y="298301"/>
                </a:lnTo>
                <a:lnTo>
                  <a:pt x="100529" y="298880"/>
                </a:lnTo>
                <a:lnTo>
                  <a:pt x="104672" y="299266"/>
                </a:lnTo>
                <a:lnTo>
                  <a:pt x="113403" y="299695"/>
                </a:lnTo>
                <a:lnTo>
                  <a:pt x="120459" y="299885"/>
                </a:lnTo>
                <a:lnTo>
                  <a:pt x="125579" y="298031"/>
                </a:lnTo>
                <a:lnTo>
                  <a:pt x="131850" y="294890"/>
                </a:lnTo>
                <a:lnTo>
                  <a:pt x="152964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90"/>
          <p:cNvSpPr/>
          <p:nvPr/>
        </p:nvSpPr>
        <p:spPr>
          <a:xfrm>
            <a:off x="714523" y="1062990"/>
            <a:ext cx="171107" cy="188080"/>
          </a:xfrm>
          <a:custGeom>
            <a:avLst/>
            <a:gdLst/>
            <a:ahLst/>
            <a:cxnLst/>
            <a:rect l="0" t="0" r="0" b="0"/>
            <a:pathLst>
              <a:path w="171107" h="188080">
                <a:moveTo>
                  <a:pt x="77004" y="0"/>
                </a:moveTo>
                <a:lnTo>
                  <a:pt x="55444" y="0"/>
                </a:lnTo>
                <a:lnTo>
                  <a:pt x="53105" y="952"/>
                </a:lnTo>
                <a:lnTo>
                  <a:pt x="47967" y="4550"/>
                </a:lnTo>
                <a:lnTo>
                  <a:pt x="45264" y="6843"/>
                </a:lnTo>
                <a:lnTo>
                  <a:pt x="42509" y="9325"/>
                </a:lnTo>
                <a:lnTo>
                  <a:pt x="39720" y="11931"/>
                </a:lnTo>
                <a:lnTo>
                  <a:pt x="36908" y="15574"/>
                </a:lnTo>
                <a:lnTo>
                  <a:pt x="34081" y="19908"/>
                </a:lnTo>
                <a:lnTo>
                  <a:pt x="31243" y="24702"/>
                </a:lnTo>
                <a:lnTo>
                  <a:pt x="28399" y="30755"/>
                </a:lnTo>
                <a:lnTo>
                  <a:pt x="25551" y="37648"/>
                </a:lnTo>
                <a:lnTo>
                  <a:pt x="22699" y="45101"/>
                </a:lnTo>
                <a:lnTo>
                  <a:pt x="19846" y="51975"/>
                </a:lnTo>
                <a:lnTo>
                  <a:pt x="16991" y="58462"/>
                </a:lnTo>
                <a:lnTo>
                  <a:pt x="14135" y="64692"/>
                </a:lnTo>
                <a:lnTo>
                  <a:pt x="11279" y="71703"/>
                </a:lnTo>
                <a:lnTo>
                  <a:pt x="8422" y="79234"/>
                </a:lnTo>
                <a:lnTo>
                  <a:pt x="5565" y="87113"/>
                </a:lnTo>
                <a:lnTo>
                  <a:pt x="3661" y="95222"/>
                </a:lnTo>
                <a:lnTo>
                  <a:pt x="2391" y="103487"/>
                </a:lnTo>
                <a:lnTo>
                  <a:pt x="1544" y="111853"/>
                </a:lnTo>
                <a:lnTo>
                  <a:pt x="980" y="119336"/>
                </a:lnTo>
                <a:lnTo>
                  <a:pt x="604" y="126230"/>
                </a:lnTo>
                <a:lnTo>
                  <a:pt x="186" y="138969"/>
                </a:lnTo>
                <a:lnTo>
                  <a:pt x="0" y="150981"/>
                </a:lnTo>
                <a:lnTo>
                  <a:pt x="903" y="155899"/>
                </a:lnTo>
                <a:lnTo>
                  <a:pt x="2457" y="160130"/>
                </a:lnTo>
                <a:lnTo>
                  <a:pt x="4446" y="163903"/>
                </a:lnTo>
                <a:lnTo>
                  <a:pt x="5772" y="167371"/>
                </a:lnTo>
                <a:lnTo>
                  <a:pt x="6656" y="170636"/>
                </a:lnTo>
                <a:lnTo>
                  <a:pt x="7245" y="173764"/>
                </a:lnTo>
                <a:lnTo>
                  <a:pt x="9543" y="176803"/>
                </a:lnTo>
                <a:lnTo>
                  <a:pt x="12980" y="179781"/>
                </a:lnTo>
                <a:lnTo>
                  <a:pt x="17176" y="182719"/>
                </a:lnTo>
                <a:lnTo>
                  <a:pt x="21879" y="184677"/>
                </a:lnTo>
                <a:lnTo>
                  <a:pt x="26919" y="185983"/>
                </a:lnTo>
                <a:lnTo>
                  <a:pt x="32184" y="186853"/>
                </a:lnTo>
                <a:lnTo>
                  <a:pt x="37599" y="187434"/>
                </a:lnTo>
                <a:lnTo>
                  <a:pt x="43114" y="187821"/>
                </a:lnTo>
                <a:lnTo>
                  <a:pt x="48696" y="188079"/>
                </a:lnTo>
                <a:lnTo>
                  <a:pt x="55274" y="187298"/>
                </a:lnTo>
                <a:lnTo>
                  <a:pt x="62517" y="185825"/>
                </a:lnTo>
                <a:lnTo>
                  <a:pt x="70204" y="183891"/>
                </a:lnTo>
                <a:lnTo>
                  <a:pt x="77233" y="181649"/>
                </a:lnTo>
                <a:lnTo>
                  <a:pt x="83824" y="179202"/>
                </a:lnTo>
                <a:lnTo>
                  <a:pt x="90123" y="176618"/>
                </a:lnTo>
                <a:lnTo>
                  <a:pt x="97180" y="173942"/>
                </a:lnTo>
                <a:lnTo>
                  <a:pt x="112641" y="168430"/>
                </a:lnTo>
                <a:lnTo>
                  <a:pt x="119812" y="164674"/>
                </a:lnTo>
                <a:lnTo>
                  <a:pt x="126498" y="160265"/>
                </a:lnTo>
                <a:lnTo>
                  <a:pt x="132860" y="155421"/>
                </a:lnTo>
                <a:lnTo>
                  <a:pt x="139006" y="151239"/>
                </a:lnTo>
                <a:lnTo>
                  <a:pt x="145009" y="147498"/>
                </a:lnTo>
                <a:lnTo>
                  <a:pt x="150915" y="144052"/>
                </a:lnTo>
                <a:lnTo>
                  <a:pt x="155806" y="139849"/>
                </a:lnTo>
                <a:lnTo>
                  <a:pt x="160018" y="135143"/>
                </a:lnTo>
                <a:lnTo>
                  <a:pt x="163780" y="130100"/>
                </a:lnTo>
                <a:lnTo>
                  <a:pt x="166287" y="124833"/>
                </a:lnTo>
                <a:lnTo>
                  <a:pt x="167958" y="119417"/>
                </a:lnTo>
                <a:lnTo>
                  <a:pt x="169073" y="113901"/>
                </a:lnTo>
                <a:lnTo>
                  <a:pt x="169816" y="108319"/>
                </a:lnTo>
                <a:lnTo>
                  <a:pt x="170311" y="102693"/>
                </a:lnTo>
                <a:lnTo>
                  <a:pt x="170641" y="97036"/>
                </a:lnTo>
                <a:lnTo>
                  <a:pt x="171008" y="85672"/>
                </a:lnTo>
                <a:lnTo>
                  <a:pt x="171106" y="79975"/>
                </a:lnTo>
                <a:lnTo>
                  <a:pt x="170218" y="74271"/>
                </a:lnTo>
                <a:lnTo>
                  <a:pt x="168674" y="68564"/>
                </a:lnTo>
                <a:lnTo>
                  <a:pt x="166693" y="62854"/>
                </a:lnTo>
                <a:lnTo>
                  <a:pt x="164419" y="58095"/>
                </a:lnTo>
                <a:lnTo>
                  <a:pt x="161951" y="53970"/>
                </a:lnTo>
                <a:lnTo>
                  <a:pt x="159353" y="50267"/>
                </a:lnTo>
                <a:lnTo>
                  <a:pt x="155715" y="45894"/>
                </a:lnTo>
                <a:lnTo>
                  <a:pt x="151386" y="41073"/>
                </a:lnTo>
                <a:lnTo>
                  <a:pt x="138730" y="27727"/>
                </a:lnTo>
                <a:lnTo>
                  <a:pt x="135300" y="24200"/>
                </a:lnTo>
                <a:lnTo>
                  <a:pt x="131108" y="21848"/>
                </a:lnTo>
                <a:lnTo>
                  <a:pt x="126408" y="20280"/>
                </a:lnTo>
                <a:lnTo>
                  <a:pt x="121370" y="19235"/>
                </a:lnTo>
                <a:lnTo>
                  <a:pt x="117059" y="17586"/>
                </a:lnTo>
                <a:lnTo>
                  <a:pt x="113232" y="15534"/>
                </a:lnTo>
                <a:lnTo>
                  <a:pt x="109729" y="13213"/>
                </a:lnTo>
                <a:lnTo>
                  <a:pt x="105488" y="10714"/>
                </a:lnTo>
                <a:lnTo>
                  <a:pt x="100756" y="8095"/>
                </a:lnTo>
                <a:lnTo>
                  <a:pt x="8557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91"/>
          <p:cNvSpPr/>
          <p:nvPr/>
        </p:nvSpPr>
        <p:spPr>
          <a:xfrm>
            <a:off x="808672" y="942975"/>
            <a:ext cx="252886" cy="376675"/>
          </a:xfrm>
          <a:custGeom>
            <a:avLst/>
            <a:gdLst/>
            <a:ahLst/>
            <a:cxnLst/>
            <a:rect l="0" t="0" r="0" b="0"/>
            <a:pathLst>
              <a:path w="252886" h="376675">
                <a:moveTo>
                  <a:pt x="0" y="0"/>
                </a:moveTo>
                <a:lnTo>
                  <a:pt x="12770" y="0"/>
                </a:lnTo>
                <a:lnTo>
                  <a:pt x="20281" y="2539"/>
                </a:lnTo>
                <a:lnTo>
                  <a:pt x="24950" y="4550"/>
                </a:lnTo>
                <a:lnTo>
                  <a:pt x="32679" y="6785"/>
                </a:lnTo>
                <a:lnTo>
                  <a:pt x="36073" y="7380"/>
                </a:lnTo>
                <a:lnTo>
                  <a:pt x="41194" y="8730"/>
                </a:lnTo>
                <a:lnTo>
                  <a:pt x="54503" y="12770"/>
                </a:lnTo>
                <a:lnTo>
                  <a:pt x="61101" y="15181"/>
                </a:lnTo>
                <a:lnTo>
                  <a:pt x="67404" y="17740"/>
                </a:lnTo>
                <a:lnTo>
                  <a:pt x="73511" y="20399"/>
                </a:lnTo>
                <a:lnTo>
                  <a:pt x="85376" y="25894"/>
                </a:lnTo>
                <a:lnTo>
                  <a:pt x="91208" y="28692"/>
                </a:lnTo>
                <a:lnTo>
                  <a:pt x="97952" y="32463"/>
                </a:lnTo>
                <a:lnTo>
                  <a:pt x="105307" y="36882"/>
                </a:lnTo>
                <a:lnTo>
                  <a:pt x="113067" y="41733"/>
                </a:lnTo>
                <a:lnTo>
                  <a:pt x="121098" y="45919"/>
                </a:lnTo>
                <a:lnTo>
                  <a:pt x="129309" y="49663"/>
                </a:lnTo>
                <a:lnTo>
                  <a:pt x="137641" y="53111"/>
                </a:lnTo>
                <a:lnTo>
                  <a:pt x="146053" y="57315"/>
                </a:lnTo>
                <a:lnTo>
                  <a:pt x="154519" y="62022"/>
                </a:lnTo>
                <a:lnTo>
                  <a:pt x="163020" y="67065"/>
                </a:lnTo>
                <a:lnTo>
                  <a:pt x="171545" y="71380"/>
                </a:lnTo>
                <a:lnTo>
                  <a:pt x="180086" y="75209"/>
                </a:lnTo>
                <a:lnTo>
                  <a:pt x="188637" y="78714"/>
                </a:lnTo>
                <a:lnTo>
                  <a:pt x="195291" y="83909"/>
                </a:lnTo>
                <a:lnTo>
                  <a:pt x="200679" y="90229"/>
                </a:lnTo>
                <a:lnTo>
                  <a:pt x="205223" y="97300"/>
                </a:lnTo>
                <a:lnTo>
                  <a:pt x="210158" y="103919"/>
                </a:lnTo>
                <a:lnTo>
                  <a:pt x="215353" y="110237"/>
                </a:lnTo>
                <a:lnTo>
                  <a:pt x="220721" y="116353"/>
                </a:lnTo>
                <a:lnTo>
                  <a:pt x="226205" y="122336"/>
                </a:lnTo>
                <a:lnTo>
                  <a:pt x="237378" y="134064"/>
                </a:lnTo>
                <a:lnTo>
                  <a:pt x="241120" y="140811"/>
                </a:lnTo>
                <a:lnTo>
                  <a:pt x="243614" y="148166"/>
                </a:lnTo>
                <a:lnTo>
                  <a:pt x="245277" y="155927"/>
                </a:lnTo>
                <a:lnTo>
                  <a:pt x="247338" y="163006"/>
                </a:lnTo>
                <a:lnTo>
                  <a:pt x="249664" y="169631"/>
                </a:lnTo>
                <a:lnTo>
                  <a:pt x="252168" y="175952"/>
                </a:lnTo>
                <a:lnTo>
                  <a:pt x="252885" y="183024"/>
                </a:lnTo>
                <a:lnTo>
                  <a:pt x="252410" y="190596"/>
                </a:lnTo>
                <a:lnTo>
                  <a:pt x="251141" y="198501"/>
                </a:lnTo>
                <a:lnTo>
                  <a:pt x="249342" y="206629"/>
                </a:lnTo>
                <a:lnTo>
                  <a:pt x="247190" y="214905"/>
                </a:lnTo>
                <a:lnTo>
                  <a:pt x="244804" y="223280"/>
                </a:lnTo>
                <a:lnTo>
                  <a:pt x="241307" y="231721"/>
                </a:lnTo>
                <a:lnTo>
                  <a:pt x="237072" y="240205"/>
                </a:lnTo>
                <a:lnTo>
                  <a:pt x="232343" y="248719"/>
                </a:lnTo>
                <a:lnTo>
                  <a:pt x="227285" y="257253"/>
                </a:lnTo>
                <a:lnTo>
                  <a:pt x="216586" y="274354"/>
                </a:lnTo>
                <a:lnTo>
                  <a:pt x="199852" y="300047"/>
                </a:lnTo>
                <a:lnTo>
                  <a:pt x="194194" y="307664"/>
                </a:lnTo>
                <a:lnTo>
                  <a:pt x="188518" y="314647"/>
                </a:lnTo>
                <a:lnTo>
                  <a:pt x="182829" y="321207"/>
                </a:lnTo>
                <a:lnTo>
                  <a:pt x="177131" y="327485"/>
                </a:lnTo>
                <a:lnTo>
                  <a:pt x="165720" y="339541"/>
                </a:lnTo>
                <a:lnTo>
                  <a:pt x="160010" y="344471"/>
                </a:lnTo>
                <a:lnTo>
                  <a:pt x="154298" y="348709"/>
                </a:lnTo>
                <a:lnTo>
                  <a:pt x="148585" y="352488"/>
                </a:lnTo>
                <a:lnTo>
                  <a:pt x="143824" y="355959"/>
                </a:lnTo>
                <a:lnTo>
                  <a:pt x="135994" y="362356"/>
                </a:lnTo>
                <a:lnTo>
                  <a:pt x="133525" y="365396"/>
                </a:lnTo>
                <a:lnTo>
                  <a:pt x="131879" y="368374"/>
                </a:lnTo>
                <a:lnTo>
                  <a:pt x="128780" y="376674"/>
                </a:lnTo>
                <a:lnTo>
                  <a:pt x="128604" y="369763"/>
                </a:lnTo>
                <a:lnTo>
                  <a:pt x="131135" y="366587"/>
                </a:lnTo>
                <a:lnTo>
                  <a:pt x="137160" y="36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2"/>
          <p:cNvSpPr/>
          <p:nvPr/>
        </p:nvSpPr>
        <p:spPr>
          <a:xfrm>
            <a:off x="1331699" y="946686"/>
            <a:ext cx="264981" cy="287602"/>
          </a:xfrm>
          <a:custGeom>
            <a:avLst/>
            <a:gdLst/>
            <a:ahLst/>
            <a:cxnLst/>
            <a:rect l="0" t="0" r="0" b="0"/>
            <a:pathLst>
              <a:path w="264981" h="287602">
                <a:moveTo>
                  <a:pt x="8468" y="47724"/>
                </a:moveTo>
                <a:lnTo>
                  <a:pt x="248" y="39504"/>
                </a:lnTo>
                <a:lnTo>
                  <a:pt x="0" y="34705"/>
                </a:lnTo>
                <a:lnTo>
                  <a:pt x="918" y="32377"/>
                </a:lnTo>
                <a:lnTo>
                  <a:pt x="6760" y="24550"/>
                </a:lnTo>
                <a:lnTo>
                  <a:pt x="11836" y="19009"/>
                </a:lnTo>
                <a:lnTo>
                  <a:pt x="14524" y="17151"/>
                </a:lnTo>
                <a:lnTo>
                  <a:pt x="20049" y="15086"/>
                </a:lnTo>
                <a:lnTo>
                  <a:pt x="28220" y="11628"/>
                </a:lnTo>
                <a:lnTo>
                  <a:pt x="33066" y="9372"/>
                </a:lnTo>
                <a:lnTo>
                  <a:pt x="38202" y="7868"/>
                </a:lnTo>
                <a:lnTo>
                  <a:pt x="43530" y="6866"/>
                </a:lnTo>
                <a:lnTo>
                  <a:pt x="48988" y="6198"/>
                </a:lnTo>
                <a:lnTo>
                  <a:pt x="55484" y="5752"/>
                </a:lnTo>
                <a:lnTo>
                  <a:pt x="62672" y="5455"/>
                </a:lnTo>
                <a:lnTo>
                  <a:pt x="70321" y="5257"/>
                </a:lnTo>
                <a:lnTo>
                  <a:pt x="78279" y="4173"/>
                </a:lnTo>
                <a:lnTo>
                  <a:pt x="86441" y="2497"/>
                </a:lnTo>
                <a:lnTo>
                  <a:pt x="94740" y="428"/>
                </a:lnTo>
                <a:lnTo>
                  <a:pt x="103130" y="0"/>
                </a:lnTo>
                <a:lnTo>
                  <a:pt x="111581" y="668"/>
                </a:lnTo>
                <a:lnTo>
                  <a:pt x="120072" y="2066"/>
                </a:lnTo>
                <a:lnTo>
                  <a:pt x="127638" y="2997"/>
                </a:lnTo>
                <a:lnTo>
                  <a:pt x="134587" y="3619"/>
                </a:lnTo>
                <a:lnTo>
                  <a:pt x="141125" y="4033"/>
                </a:lnTo>
                <a:lnTo>
                  <a:pt x="147389" y="5261"/>
                </a:lnTo>
                <a:lnTo>
                  <a:pt x="153469" y="7033"/>
                </a:lnTo>
                <a:lnTo>
                  <a:pt x="159428" y="9166"/>
                </a:lnTo>
                <a:lnTo>
                  <a:pt x="164353" y="11541"/>
                </a:lnTo>
                <a:lnTo>
                  <a:pt x="172365" y="16720"/>
                </a:lnTo>
                <a:lnTo>
                  <a:pt x="179101" y="22197"/>
                </a:lnTo>
                <a:lnTo>
                  <a:pt x="182231" y="24991"/>
                </a:lnTo>
                <a:lnTo>
                  <a:pt x="183365" y="27806"/>
                </a:lnTo>
                <a:lnTo>
                  <a:pt x="183168" y="30635"/>
                </a:lnTo>
                <a:lnTo>
                  <a:pt x="180410" y="37271"/>
                </a:lnTo>
                <a:lnTo>
                  <a:pt x="176009" y="46571"/>
                </a:lnTo>
                <a:lnTo>
                  <a:pt x="170878" y="54514"/>
                </a:lnTo>
                <a:lnTo>
                  <a:pt x="164470" y="62171"/>
                </a:lnTo>
                <a:lnTo>
                  <a:pt x="160095" y="66880"/>
                </a:lnTo>
                <a:lnTo>
                  <a:pt x="155272" y="71925"/>
                </a:lnTo>
                <a:lnTo>
                  <a:pt x="150152" y="76240"/>
                </a:lnTo>
                <a:lnTo>
                  <a:pt x="144834" y="80070"/>
                </a:lnTo>
                <a:lnTo>
                  <a:pt x="139384" y="83575"/>
                </a:lnTo>
                <a:lnTo>
                  <a:pt x="133845" y="86865"/>
                </a:lnTo>
                <a:lnTo>
                  <a:pt x="128248" y="90010"/>
                </a:lnTo>
                <a:lnTo>
                  <a:pt x="122611" y="93060"/>
                </a:lnTo>
                <a:lnTo>
                  <a:pt x="117901" y="96998"/>
                </a:lnTo>
                <a:lnTo>
                  <a:pt x="113808" y="101528"/>
                </a:lnTo>
                <a:lnTo>
                  <a:pt x="110127" y="106453"/>
                </a:lnTo>
                <a:lnTo>
                  <a:pt x="106721" y="109737"/>
                </a:lnTo>
                <a:lnTo>
                  <a:pt x="103497" y="111926"/>
                </a:lnTo>
                <a:lnTo>
                  <a:pt x="100396" y="113385"/>
                </a:lnTo>
                <a:lnTo>
                  <a:pt x="98328" y="115310"/>
                </a:lnTo>
                <a:lnTo>
                  <a:pt x="96950" y="117546"/>
                </a:lnTo>
                <a:lnTo>
                  <a:pt x="94738" y="123428"/>
                </a:lnTo>
                <a:lnTo>
                  <a:pt x="94354" y="128998"/>
                </a:lnTo>
                <a:lnTo>
                  <a:pt x="95253" y="130481"/>
                </a:lnTo>
                <a:lnTo>
                  <a:pt x="96805" y="131470"/>
                </a:lnTo>
                <a:lnTo>
                  <a:pt x="98792" y="132130"/>
                </a:lnTo>
                <a:lnTo>
                  <a:pt x="106079" y="132862"/>
                </a:lnTo>
                <a:lnTo>
                  <a:pt x="110690" y="133058"/>
                </a:lnTo>
                <a:lnTo>
                  <a:pt x="130831" y="133333"/>
                </a:lnTo>
                <a:lnTo>
                  <a:pt x="205697" y="133446"/>
                </a:lnTo>
                <a:lnTo>
                  <a:pt x="213296" y="134399"/>
                </a:lnTo>
                <a:lnTo>
                  <a:pt x="220268" y="135987"/>
                </a:lnTo>
                <a:lnTo>
                  <a:pt x="226820" y="137998"/>
                </a:lnTo>
                <a:lnTo>
                  <a:pt x="233094" y="140292"/>
                </a:lnTo>
                <a:lnTo>
                  <a:pt x="239181" y="142773"/>
                </a:lnTo>
                <a:lnTo>
                  <a:pt x="245144" y="145380"/>
                </a:lnTo>
                <a:lnTo>
                  <a:pt x="250072" y="148070"/>
                </a:lnTo>
                <a:lnTo>
                  <a:pt x="258088" y="153600"/>
                </a:lnTo>
                <a:lnTo>
                  <a:pt x="260606" y="156408"/>
                </a:lnTo>
                <a:lnTo>
                  <a:pt x="262285" y="159232"/>
                </a:lnTo>
                <a:lnTo>
                  <a:pt x="263404" y="162068"/>
                </a:lnTo>
                <a:lnTo>
                  <a:pt x="264648" y="170298"/>
                </a:lnTo>
                <a:lnTo>
                  <a:pt x="264980" y="175160"/>
                </a:lnTo>
                <a:lnTo>
                  <a:pt x="263296" y="180306"/>
                </a:lnTo>
                <a:lnTo>
                  <a:pt x="260268" y="185642"/>
                </a:lnTo>
                <a:lnTo>
                  <a:pt x="256345" y="191104"/>
                </a:lnTo>
                <a:lnTo>
                  <a:pt x="251824" y="195698"/>
                </a:lnTo>
                <a:lnTo>
                  <a:pt x="246906" y="199713"/>
                </a:lnTo>
                <a:lnTo>
                  <a:pt x="241721" y="203342"/>
                </a:lnTo>
                <a:lnTo>
                  <a:pt x="234455" y="207667"/>
                </a:lnTo>
                <a:lnTo>
                  <a:pt x="225801" y="212455"/>
                </a:lnTo>
                <a:lnTo>
                  <a:pt x="216222" y="217552"/>
                </a:lnTo>
                <a:lnTo>
                  <a:pt x="206978" y="222855"/>
                </a:lnTo>
                <a:lnTo>
                  <a:pt x="197958" y="228295"/>
                </a:lnTo>
                <a:lnTo>
                  <a:pt x="189087" y="233827"/>
                </a:lnTo>
                <a:lnTo>
                  <a:pt x="181268" y="239420"/>
                </a:lnTo>
                <a:lnTo>
                  <a:pt x="174151" y="245054"/>
                </a:lnTo>
                <a:lnTo>
                  <a:pt x="167500" y="250715"/>
                </a:lnTo>
                <a:lnTo>
                  <a:pt x="159257" y="255441"/>
                </a:lnTo>
                <a:lnTo>
                  <a:pt x="149952" y="259544"/>
                </a:lnTo>
                <a:lnTo>
                  <a:pt x="130404" y="266644"/>
                </a:lnTo>
                <a:lnTo>
                  <a:pt x="85873" y="281893"/>
                </a:lnTo>
                <a:lnTo>
                  <a:pt x="79122" y="283846"/>
                </a:lnTo>
                <a:lnTo>
                  <a:pt x="73668" y="285149"/>
                </a:lnTo>
                <a:lnTo>
                  <a:pt x="69079" y="286017"/>
                </a:lnTo>
                <a:lnTo>
                  <a:pt x="61441" y="286982"/>
                </a:lnTo>
                <a:lnTo>
                  <a:pt x="54872" y="287411"/>
                </a:lnTo>
                <a:lnTo>
                  <a:pt x="48777" y="287601"/>
                </a:lnTo>
                <a:lnTo>
                  <a:pt x="45818" y="286699"/>
                </a:lnTo>
                <a:lnTo>
                  <a:pt x="38055" y="281832"/>
                </a:lnTo>
                <a:lnTo>
                  <a:pt x="35905" y="280359"/>
                </a:lnTo>
                <a:lnTo>
                  <a:pt x="35332" y="279014"/>
                </a:lnTo>
                <a:lnTo>
                  <a:pt x="34525" y="272570"/>
                </a:lnTo>
                <a:lnTo>
                  <a:pt x="34336" y="267353"/>
                </a:lnTo>
                <a:lnTo>
                  <a:pt x="35239" y="265580"/>
                </a:lnTo>
                <a:lnTo>
                  <a:pt x="36793" y="264399"/>
                </a:lnTo>
                <a:lnTo>
                  <a:pt x="42758" y="2620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3"/>
          <p:cNvSpPr/>
          <p:nvPr/>
        </p:nvSpPr>
        <p:spPr>
          <a:xfrm>
            <a:off x="1700212" y="994410"/>
            <a:ext cx="188596" cy="248562"/>
          </a:xfrm>
          <a:custGeom>
            <a:avLst/>
            <a:gdLst/>
            <a:ahLst/>
            <a:cxnLst/>
            <a:rect l="0" t="0" r="0" b="0"/>
            <a:pathLst>
              <a:path w="188596" h="248562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4551" y="28619"/>
                </a:lnTo>
                <a:lnTo>
                  <a:pt x="6844" y="32414"/>
                </a:lnTo>
                <a:lnTo>
                  <a:pt x="9325" y="36849"/>
                </a:lnTo>
                <a:lnTo>
                  <a:pt x="11932" y="41711"/>
                </a:lnTo>
                <a:lnTo>
                  <a:pt x="14622" y="45905"/>
                </a:lnTo>
                <a:lnTo>
                  <a:pt x="20151" y="53104"/>
                </a:lnTo>
                <a:lnTo>
                  <a:pt x="23912" y="57310"/>
                </a:lnTo>
                <a:lnTo>
                  <a:pt x="33170" y="67063"/>
                </a:lnTo>
                <a:lnTo>
                  <a:pt x="37353" y="72331"/>
                </a:lnTo>
                <a:lnTo>
                  <a:pt x="41095" y="77748"/>
                </a:lnTo>
                <a:lnTo>
                  <a:pt x="44541" y="83264"/>
                </a:lnTo>
                <a:lnTo>
                  <a:pt x="48744" y="88847"/>
                </a:lnTo>
                <a:lnTo>
                  <a:pt x="53451" y="94474"/>
                </a:lnTo>
                <a:lnTo>
                  <a:pt x="58494" y="100130"/>
                </a:lnTo>
                <a:lnTo>
                  <a:pt x="62809" y="105805"/>
                </a:lnTo>
                <a:lnTo>
                  <a:pt x="66637" y="111494"/>
                </a:lnTo>
                <a:lnTo>
                  <a:pt x="70142" y="117192"/>
                </a:lnTo>
                <a:lnTo>
                  <a:pt x="74384" y="122895"/>
                </a:lnTo>
                <a:lnTo>
                  <a:pt x="79117" y="128603"/>
                </a:lnTo>
                <a:lnTo>
                  <a:pt x="84177" y="134312"/>
                </a:lnTo>
                <a:lnTo>
                  <a:pt x="88503" y="140024"/>
                </a:lnTo>
                <a:lnTo>
                  <a:pt x="92340" y="145737"/>
                </a:lnTo>
                <a:lnTo>
                  <a:pt x="95850" y="151450"/>
                </a:lnTo>
                <a:lnTo>
                  <a:pt x="99142" y="156212"/>
                </a:lnTo>
                <a:lnTo>
                  <a:pt x="102290" y="160338"/>
                </a:lnTo>
                <a:lnTo>
                  <a:pt x="105341" y="164042"/>
                </a:lnTo>
                <a:lnTo>
                  <a:pt x="109280" y="168416"/>
                </a:lnTo>
                <a:lnTo>
                  <a:pt x="118736" y="178356"/>
                </a:lnTo>
                <a:lnTo>
                  <a:pt x="122020" y="183674"/>
                </a:lnTo>
                <a:lnTo>
                  <a:pt x="124209" y="189124"/>
                </a:lnTo>
                <a:lnTo>
                  <a:pt x="125669" y="194663"/>
                </a:lnTo>
                <a:lnTo>
                  <a:pt x="128547" y="199308"/>
                </a:lnTo>
                <a:lnTo>
                  <a:pt x="132370" y="203357"/>
                </a:lnTo>
                <a:lnTo>
                  <a:pt x="136824" y="207008"/>
                </a:lnTo>
                <a:lnTo>
                  <a:pt x="140746" y="210395"/>
                </a:lnTo>
                <a:lnTo>
                  <a:pt x="144313" y="213606"/>
                </a:lnTo>
                <a:lnTo>
                  <a:pt x="150817" y="219713"/>
                </a:lnTo>
                <a:lnTo>
                  <a:pt x="156882" y="225603"/>
                </a:lnTo>
                <a:lnTo>
                  <a:pt x="159833" y="227554"/>
                </a:lnTo>
                <a:lnTo>
                  <a:pt x="165652" y="229722"/>
                </a:lnTo>
                <a:lnTo>
                  <a:pt x="167585" y="231253"/>
                </a:lnTo>
                <a:lnTo>
                  <a:pt x="168873" y="233226"/>
                </a:lnTo>
                <a:lnTo>
                  <a:pt x="169732" y="235494"/>
                </a:lnTo>
                <a:lnTo>
                  <a:pt x="175492" y="243237"/>
                </a:lnTo>
                <a:lnTo>
                  <a:pt x="178680" y="247012"/>
                </a:lnTo>
                <a:lnTo>
                  <a:pt x="180080" y="247542"/>
                </a:lnTo>
                <a:lnTo>
                  <a:pt x="184696" y="248288"/>
                </a:lnTo>
                <a:lnTo>
                  <a:pt x="180826" y="248561"/>
                </a:lnTo>
                <a:lnTo>
                  <a:pt x="186073" y="242703"/>
                </a:lnTo>
                <a:lnTo>
                  <a:pt x="188595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4"/>
          <p:cNvSpPr/>
          <p:nvPr/>
        </p:nvSpPr>
        <p:spPr>
          <a:xfrm>
            <a:off x="1700359" y="1028700"/>
            <a:ext cx="214167" cy="205705"/>
          </a:xfrm>
          <a:custGeom>
            <a:avLst/>
            <a:gdLst/>
            <a:ahLst/>
            <a:cxnLst/>
            <a:rect l="0" t="0" r="0" b="0"/>
            <a:pathLst>
              <a:path w="214167" h="205705">
                <a:moveTo>
                  <a:pt x="214166" y="0"/>
                </a:moveTo>
                <a:lnTo>
                  <a:pt x="205946" y="0"/>
                </a:lnTo>
                <a:lnTo>
                  <a:pt x="201147" y="4550"/>
                </a:lnTo>
                <a:lnTo>
                  <a:pt x="199771" y="6843"/>
                </a:lnTo>
                <a:lnTo>
                  <a:pt x="196883" y="15574"/>
                </a:lnTo>
                <a:lnTo>
                  <a:pt x="195024" y="19907"/>
                </a:lnTo>
                <a:lnTo>
                  <a:pt x="192832" y="24701"/>
                </a:lnTo>
                <a:lnTo>
                  <a:pt x="189466" y="29803"/>
                </a:lnTo>
                <a:lnTo>
                  <a:pt x="185316" y="35108"/>
                </a:lnTo>
                <a:lnTo>
                  <a:pt x="180645" y="40550"/>
                </a:lnTo>
                <a:lnTo>
                  <a:pt x="176579" y="46083"/>
                </a:lnTo>
                <a:lnTo>
                  <a:pt x="172915" y="51677"/>
                </a:lnTo>
                <a:lnTo>
                  <a:pt x="169520" y="57311"/>
                </a:lnTo>
                <a:lnTo>
                  <a:pt x="165352" y="62972"/>
                </a:lnTo>
                <a:lnTo>
                  <a:pt x="160668" y="68652"/>
                </a:lnTo>
                <a:lnTo>
                  <a:pt x="155641" y="74342"/>
                </a:lnTo>
                <a:lnTo>
                  <a:pt x="144975" y="85746"/>
                </a:lnTo>
                <a:lnTo>
                  <a:pt x="139463" y="91454"/>
                </a:lnTo>
                <a:lnTo>
                  <a:pt x="133884" y="96211"/>
                </a:lnTo>
                <a:lnTo>
                  <a:pt x="128259" y="100336"/>
                </a:lnTo>
                <a:lnTo>
                  <a:pt x="122605" y="104038"/>
                </a:lnTo>
                <a:lnTo>
                  <a:pt x="116930" y="109363"/>
                </a:lnTo>
                <a:lnTo>
                  <a:pt x="111242" y="115771"/>
                </a:lnTo>
                <a:lnTo>
                  <a:pt x="105545" y="122901"/>
                </a:lnTo>
                <a:lnTo>
                  <a:pt x="98889" y="128606"/>
                </a:lnTo>
                <a:lnTo>
                  <a:pt x="91595" y="133362"/>
                </a:lnTo>
                <a:lnTo>
                  <a:pt x="83874" y="137486"/>
                </a:lnTo>
                <a:lnTo>
                  <a:pt x="77775" y="142139"/>
                </a:lnTo>
                <a:lnTo>
                  <a:pt x="72756" y="147147"/>
                </a:lnTo>
                <a:lnTo>
                  <a:pt x="68457" y="152390"/>
                </a:lnTo>
                <a:lnTo>
                  <a:pt x="63687" y="156838"/>
                </a:lnTo>
                <a:lnTo>
                  <a:pt x="58601" y="160756"/>
                </a:lnTo>
                <a:lnTo>
                  <a:pt x="53306" y="164321"/>
                </a:lnTo>
                <a:lnTo>
                  <a:pt x="47871" y="168602"/>
                </a:lnTo>
                <a:lnTo>
                  <a:pt x="42342" y="173361"/>
                </a:lnTo>
                <a:lnTo>
                  <a:pt x="36752" y="178439"/>
                </a:lnTo>
                <a:lnTo>
                  <a:pt x="33025" y="182777"/>
                </a:lnTo>
                <a:lnTo>
                  <a:pt x="30540" y="186621"/>
                </a:lnTo>
                <a:lnTo>
                  <a:pt x="28883" y="190136"/>
                </a:lnTo>
                <a:lnTo>
                  <a:pt x="26827" y="192480"/>
                </a:lnTo>
                <a:lnTo>
                  <a:pt x="24503" y="194042"/>
                </a:lnTo>
                <a:lnTo>
                  <a:pt x="22001" y="195084"/>
                </a:lnTo>
                <a:lnTo>
                  <a:pt x="16682" y="198781"/>
                </a:lnTo>
                <a:lnTo>
                  <a:pt x="13929" y="201101"/>
                </a:lnTo>
                <a:lnTo>
                  <a:pt x="11142" y="202647"/>
                </a:lnTo>
                <a:lnTo>
                  <a:pt x="5506" y="204365"/>
                </a:lnTo>
                <a:lnTo>
                  <a:pt x="0" y="205704"/>
                </a:lnTo>
                <a:lnTo>
                  <a:pt x="4447" y="201178"/>
                </a:lnTo>
                <a:lnTo>
                  <a:pt x="6726" y="199841"/>
                </a:lnTo>
                <a:lnTo>
                  <a:pt x="9197" y="198950"/>
                </a:lnTo>
                <a:lnTo>
                  <a:pt x="1699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5"/>
          <p:cNvSpPr/>
          <p:nvPr/>
        </p:nvSpPr>
        <p:spPr>
          <a:xfrm>
            <a:off x="2008831" y="883082"/>
            <a:ext cx="205732" cy="145510"/>
          </a:xfrm>
          <a:custGeom>
            <a:avLst/>
            <a:gdLst/>
            <a:ahLst/>
            <a:cxnLst/>
            <a:rect l="0" t="0" r="0" b="0"/>
            <a:pathLst>
              <a:path w="205732" h="145510">
                <a:moveTo>
                  <a:pt x="17136" y="59893"/>
                </a:moveTo>
                <a:lnTo>
                  <a:pt x="1213" y="43970"/>
                </a:lnTo>
                <a:lnTo>
                  <a:pt x="534" y="40751"/>
                </a:lnTo>
                <a:lnTo>
                  <a:pt x="98" y="35474"/>
                </a:lnTo>
                <a:lnTo>
                  <a:pt x="39" y="32212"/>
                </a:lnTo>
                <a:lnTo>
                  <a:pt x="0" y="26908"/>
                </a:lnTo>
                <a:lnTo>
                  <a:pt x="2535" y="23643"/>
                </a:lnTo>
                <a:lnTo>
                  <a:pt x="7373" y="18336"/>
                </a:lnTo>
                <a:lnTo>
                  <a:pt x="12762" y="12866"/>
                </a:lnTo>
                <a:lnTo>
                  <a:pt x="16125" y="11397"/>
                </a:lnTo>
                <a:lnTo>
                  <a:pt x="20272" y="10417"/>
                </a:lnTo>
                <a:lnTo>
                  <a:pt x="24942" y="9764"/>
                </a:lnTo>
                <a:lnTo>
                  <a:pt x="29007" y="8376"/>
                </a:lnTo>
                <a:lnTo>
                  <a:pt x="32670" y="6498"/>
                </a:lnTo>
                <a:lnTo>
                  <a:pt x="36065" y="4294"/>
                </a:lnTo>
                <a:lnTo>
                  <a:pt x="40233" y="2824"/>
                </a:lnTo>
                <a:lnTo>
                  <a:pt x="44916" y="1844"/>
                </a:lnTo>
                <a:lnTo>
                  <a:pt x="49944" y="1191"/>
                </a:lnTo>
                <a:lnTo>
                  <a:pt x="54248" y="756"/>
                </a:lnTo>
                <a:lnTo>
                  <a:pt x="58069" y="466"/>
                </a:lnTo>
                <a:lnTo>
                  <a:pt x="61570" y="272"/>
                </a:lnTo>
                <a:lnTo>
                  <a:pt x="67999" y="57"/>
                </a:lnTo>
                <a:lnTo>
                  <a:pt x="71048" y="0"/>
                </a:lnTo>
                <a:lnTo>
                  <a:pt x="74032" y="914"/>
                </a:lnTo>
                <a:lnTo>
                  <a:pt x="79888" y="4470"/>
                </a:lnTo>
                <a:lnTo>
                  <a:pt x="85666" y="6685"/>
                </a:lnTo>
                <a:lnTo>
                  <a:pt x="88540" y="7276"/>
                </a:lnTo>
                <a:lnTo>
                  <a:pt x="90456" y="8622"/>
                </a:lnTo>
                <a:lnTo>
                  <a:pt x="91734" y="10472"/>
                </a:lnTo>
                <a:lnTo>
                  <a:pt x="92585" y="12658"/>
                </a:lnTo>
                <a:lnTo>
                  <a:pt x="94105" y="14116"/>
                </a:lnTo>
                <a:lnTo>
                  <a:pt x="96072" y="15087"/>
                </a:lnTo>
                <a:lnTo>
                  <a:pt x="98334" y="15735"/>
                </a:lnTo>
                <a:lnTo>
                  <a:pt x="99843" y="17119"/>
                </a:lnTo>
                <a:lnTo>
                  <a:pt x="100849" y="18994"/>
                </a:lnTo>
                <a:lnTo>
                  <a:pt x="101520" y="21197"/>
                </a:lnTo>
                <a:lnTo>
                  <a:pt x="101967" y="23618"/>
                </a:lnTo>
                <a:lnTo>
                  <a:pt x="102265" y="26185"/>
                </a:lnTo>
                <a:lnTo>
                  <a:pt x="102463" y="28848"/>
                </a:lnTo>
                <a:lnTo>
                  <a:pt x="102596" y="31576"/>
                </a:lnTo>
                <a:lnTo>
                  <a:pt x="102743" y="37147"/>
                </a:lnTo>
                <a:lnTo>
                  <a:pt x="101830" y="39967"/>
                </a:lnTo>
                <a:lnTo>
                  <a:pt x="100269" y="42799"/>
                </a:lnTo>
                <a:lnTo>
                  <a:pt x="98275" y="45639"/>
                </a:lnTo>
                <a:lnTo>
                  <a:pt x="95994" y="49438"/>
                </a:lnTo>
                <a:lnTo>
                  <a:pt x="93520" y="53875"/>
                </a:lnTo>
                <a:lnTo>
                  <a:pt x="90919" y="58738"/>
                </a:lnTo>
                <a:lnTo>
                  <a:pt x="88232" y="62933"/>
                </a:lnTo>
                <a:lnTo>
                  <a:pt x="85488" y="66682"/>
                </a:lnTo>
                <a:lnTo>
                  <a:pt x="82707" y="70134"/>
                </a:lnTo>
                <a:lnTo>
                  <a:pt x="79900" y="73388"/>
                </a:lnTo>
                <a:lnTo>
                  <a:pt x="77076" y="76509"/>
                </a:lnTo>
                <a:lnTo>
                  <a:pt x="74241" y="79543"/>
                </a:lnTo>
                <a:lnTo>
                  <a:pt x="72351" y="82518"/>
                </a:lnTo>
                <a:lnTo>
                  <a:pt x="71091" y="85454"/>
                </a:lnTo>
                <a:lnTo>
                  <a:pt x="70251" y="88363"/>
                </a:lnTo>
                <a:lnTo>
                  <a:pt x="68738" y="92208"/>
                </a:lnTo>
                <a:lnTo>
                  <a:pt x="66778" y="96676"/>
                </a:lnTo>
                <a:lnTo>
                  <a:pt x="64518" y="101560"/>
                </a:lnTo>
                <a:lnTo>
                  <a:pt x="62059" y="105768"/>
                </a:lnTo>
                <a:lnTo>
                  <a:pt x="59467" y="109526"/>
                </a:lnTo>
                <a:lnTo>
                  <a:pt x="56787" y="112984"/>
                </a:lnTo>
                <a:lnTo>
                  <a:pt x="54047" y="115290"/>
                </a:lnTo>
                <a:lnTo>
                  <a:pt x="51269" y="116826"/>
                </a:lnTo>
                <a:lnTo>
                  <a:pt x="48463" y="117851"/>
                </a:lnTo>
                <a:lnTo>
                  <a:pt x="42807" y="121529"/>
                </a:lnTo>
                <a:lnTo>
                  <a:pt x="39965" y="123844"/>
                </a:lnTo>
                <a:lnTo>
                  <a:pt x="38070" y="126339"/>
                </a:lnTo>
                <a:lnTo>
                  <a:pt x="36807" y="128955"/>
                </a:lnTo>
                <a:lnTo>
                  <a:pt x="34429" y="136572"/>
                </a:lnTo>
                <a:lnTo>
                  <a:pt x="34346" y="139375"/>
                </a:lnTo>
                <a:lnTo>
                  <a:pt x="34325" y="141456"/>
                </a:lnTo>
                <a:lnTo>
                  <a:pt x="35263" y="142843"/>
                </a:lnTo>
                <a:lnTo>
                  <a:pt x="36841" y="143768"/>
                </a:lnTo>
                <a:lnTo>
                  <a:pt x="41134" y="144795"/>
                </a:lnTo>
                <a:lnTo>
                  <a:pt x="46217" y="145252"/>
                </a:lnTo>
                <a:lnTo>
                  <a:pt x="49858" y="145374"/>
                </a:lnTo>
                <a:lnTo>
                  <a:pt x="58984" y="145509"/>
                </a:lnTo>
                <a:lnTo>
                  <a:pt x="64085" y="144593"/>
                </a:lnTo>
                <a:lnTo>
                  <a:pt x="69390" y="143029"/>
                </a:lnTo>
                <a:lnTo>
                  <a:pt x="74832" y="141035"/>
                </a:lnTo>
                <a:lnTo>
                  <a:pt x="80365" y="139705"/>
                </a:lnTo>
                <a:lnTo>
                  <a:pt x="85959" y="138818"/>
                </a:lnTo>
                <a:lnTo>
                  <a:pt x="91593" y="138227"/>
                </a:lnTo>
                <a:lnTo>
                  <a:pt x="97254" y="136881"/>
                </a:lnTo>
                <a:lnTo>
                  <a:pt x="102933" y="135030"/>
                </a:lnTo>
                <a:lnTo>
                  <a:pt x="108624" y="132844"/>
                </a:lnTo>
                <a:lnTo>
                  <a:pt x="114323" y="131387"/>
                </a:lnTo>
                <a:lnTo>
                  <a:pt x="120027" y="130416"/>
                </a:lnTo>
                <a:lnTo>
                  <a:pt x="125735" y="129768"/>
                </a:lnTo>
                <a:lnTo>
                  <a:pt x="131445" y="129336"/>
                </a:lnTo>
                <a:lnTo>
                  <a:pt x="137157" y="129048"/>
                </a:lnTo>
                <a:lnTo>
                  <a:pt x="142870" y="128856"/>
                </a:lnTo>
                <a:lnTo>
                  <a:pt x="147631" y="127776"/>
                </a:lnTo>
                <a:lnTo>
                  <a:pt x="151758" y="126103"/>
                </a:lnTo>
                <a:lnTo>
                  <a:pt x="155461" y="124035"/>
                </a:lnTo>
                <a:lnTo>
                  <a:pt x="158883" y="122657"/>
                </a:lnTo>
                <a:lnTo>
                  <a:pt x="165225" y="121125"/>
                </a:lnTo>
                <a:lnTo>
                  <a:pt x="171218" y="120445"/>
                </a:lnTo>
                <a:lnTo>
                  <a:pt x="177057" y="120142"/>
                </a:lnTo>
                <a:lnTo>
                  <a:pt x="186879" y="119932"/>
                </a:lnTo>
                <a:lnTo>
                  <a:pt x="205731" y="119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6"/>
          <p:cNvSpPr/>
          <p:nvPr/>
        </p:nvSpPr>
        <p:spPr>
          <a:xfrm>
            <a:off x="2291714" y="1131569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155647" y="17146"/>
                </a:lnTo>
                <a:lnTo>
                  <a:pt x="162820" y="16193"/>
                </a:lnTo>
                <a:lnTo>
                  <a:pt x="169507" y="14606"/>
                </a:lnTo>
                <a:lnTo>
                  <a:pt x="175870" y="12595"/>
                </a:lnTo>
                <a:lnTo>
                  <a:pt x="182016" y="11254"/>
                </a:lnTo>
                <a:lnTo>
                  <a:pt x="188020" y="10361"/>
                </a:lnTo>
                <a:lnTo>
                  <a:pt x="193927" y="9765"/>
                </a:lnTo>
                <a:lnTo>
                  <a:pt x="198817" y="9367"/>
                </a:lnTo>
                <a:lnTo>
                  <a:pt x="203030" y="9103"/>
                </a:lnTo>
                <a:lnTo>
                  <a:pt x="206791" y="8926"/>
                </a:lnTo>
                <a:lnTo>
                  <a:pt x="211203" y="7856"/>
                </a:lnTo>
                <a:lnTo>
                  <a:pt x="216050" y="6190"/>
                </a:lnTo>
                <a:lnTo>
                  <a:pt x="221186" y="4127"/>
                </a:lnTo>
                <a:lnTo>
                  <a:pt x="225562" y="2751"/>
                </a:lnTo>
                <a:lnTo>
                  <a:pt x="229433" y="18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7"/>
          <p:cNvSpPr/>
          <p:nvPr/>
        </p:nvSpPr>
        <p:spPr>
          <a:xfrm>
            <a:off x="2377440" y="1045844"/>
            <a:ext cx="42863" cy="265749"/>
          </a:xfrm>
          <a:custGeom>
            <a:avLst/>
            <a:gdLst/>
            <a:ahLst/>
            <a:cxnLst/>
            <a:rect l="0" t="0" r="0" b="0"/>
            <a:pathLst>
              <a:path w="42863" h="265749">
                <a:moveTo>
                  <a:pt x="8572" y="0"/>
                </a:moveTo>
                <a:lnTo>
                  <a:pt x="104" y="0"/>
                </a:lnTo>
                <a:lnTo>
                  <a:pt x="20" y="6844"/>
                </a:lnTo>
                <a:lnTo>
                  <a:pt x="0" y="57656"/>
                </a:lnTo>
                <a:lnTo>
                  <a:pt x="952" y="64155"/>
                </a:lnTo>
                <a:lnTo>
                  <a:pt x="2539" y="71345"/>
                </a:lnTo>
                <a:lnTo>
                  <a:pt x="4550" y="78996"/>
                </a:lnTo>
                <a:lnTo>
                  <a:pt x="5891" y="86002"/>
                </a:lnTo>
                <a:lnTo>
                  <a:pt x="6785" y="92577"/>
                </a:lnTo>
                <a:lnTo>
                  <a:pt x="7380" y="98866"/>
                </a:lnTo>
                <a:lnTo>
                  <a:pt x="7778" y="105916"/>
                </a:lnTo>
                <a:lnTo>
                  <a:pt x="8219" y="121369"/>
                </a:lnTo>
                <a:lnTo>
                  <a:pt x="8467" y="141583"/>
                </a:lnTo>
                <a:lnTo>
                  <a:pt x="9455" y="147729"/>
                </a:lnTo>
                <a:lnTo>
                  <a:pt x="11065" y="153731"/>
                </a:lnTo>
                <a:lnTo>
                  <a:pt x="13092" y="159638"/>
                </a:lnTo>
                <a:lnTo>
                  <a:pt x="14443" y="165480"/>
                </a:lnTo>
                <a:lnTo>
                  <a:pt x="15343" y="171280"/>
                </a:lnTo>
                <a:lnTo>
                  <a:pt x="15944" y="177052"/>
                </a:lnTo>
                <a:lnTo>
                  <a:pt x="16344" y="182805"/>
                </a:lnTo>
                <a:lnTo>
                  <a:pt x="16611" y="188545"/>
                </a:lnTo>
                <a:lnTo>
                  <a:pt x="16907" y="200003"/>
                </a:lnTo>
                <a:lnTo>
                  <a:pt x="17039" y="211446"/>
                </a:lnTo>
                <a:lnTo>
                  <a:pt x="18027" y="216211"/>
                </a:lnTo>
                <a:lnTo>
                  <a:pt x="19638" y="220341"/>
                </a:lnTo>
                <a:lnTo>
                  <a:pt x="21664" y="224047"/>
                </a:lnTo>
                <a:lnTo>
                  <a:pt x="23015" y="227470"/>
                </a:lnTo>
                <a:lnTo>
                  <a:pt x="23916" y="230704"/>
                </a:lnTo>
                <a:lnTo>
                  <a:pt x="24516" y="233813"/>
                </a:lnTo>
                <a:lnTo>
                  <a:pt x="25869" y="236838"/>
                </a:lnTo>
                <a:lnTo>
                  <a:pt x="27723" y="239807"/>
                </a:lnTo>
                <a:lnTo>
                  <a:pt x="29912" y="242739"/>
                </a:lnTo>
                <a:lnTo>
                  <a:pt x="31371" y="245646"/>
                </a:lnTo>
                <a:lnTo>
                  <a:pt x="32344" y="248537"/>
                </a:lnTo>
                <a:lnTo>
                  <a:pt x="32992" y="251416"/>
                </a:lnTo>
                <a:lnTo>
                  <a:pt x="34377" y="253336"/>
                </a:lnTo>
                <a:lnTo>
                  <a:pt x="36253" y="254616"/>
                </a:lnTo>
                <a:lnTo>
                  <a:pt x="38456" y="255469"/>
                </a:lnTo>
                <a:lnTo>
                  <a:pt x="39925" y="256990"/>
                </a:lnTo>
                <a:lnTo>
                  <a:pt x="40904" y="258957"/>
                </a:lnTo>
                <a:lnTo>
                  <a:pt x="42862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8"/>
          <p:cNvSpPr/>
          <p:nvPr/>
        </p:nvSpPr>
        <p:spPr>
          <a:xfrm>
            <a:off x="2626042" y="1011555"/>
            <a:ext cx="222886" cy="291465"/>
          </a:xfrm>
          <a:custGeom>
            <a:avLst/>
            <a:gdLst/>
            <a:ahLst/>
            <a:cxnLst/>
            <a:rect l="0" t="0" r="0" b="0"/>
            <a:pathLst>
              <a:path w="222886" h="291465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6844" y="14621"/>
                </a:lnTo>
                <a:lnTo>
                  <a:pt x="11932" y="20151"/>
                </a:lnTo>
                <a:lnTo>
                  <a:pt x="13669" y="23911"/>
                </a:lnTo>
                <a:lnTo>
                  <a:pt x="14828" y="28323"/>
                </a:lnTo>
                <a:lnTo>
                  <a:pt x="15600" y="33169"/>
                </a:lnTo>
                <a:lnTo>
                  <a:pt x="17068" y="38305"/>
                </a:lnTo>
                <a:lnTo>
                  <a:pt x="18998" y="43634"/>
                </a:lnTo>
                <a:lnTo>
                  <a:pt x="21238" y="49092"/>
                </a:lnTo>
                <a:lnTo>
                  <a:pt x="24636" y="54635"/>
                </a:lnTo>
                <a:lnTo>
                  <a:pt x="28807" y="60236"/>
                </a:lnTo>
                <a:lnTo>
                  <a:pt x="33492" y="65875"/>
                </a:lnTo>
                <a:lnTo>
                  <a:pt x="37568" y="71539"/>
                </a:lnTo>
                <a:lnTo>
                  <a:pt x="41238" y="77220"/>
                </a:lnTo>
                <a:lnTo>
                  <a:pt x="44637" y="82912"/>
                </a:lnTo>
                <a:lnTo>
                  <a:pt x="47856" y="89565"/>
                </a:lnTo>
                <a:lnTo>
                  <a:pt x="50954" y="96857"/>
                </a:lnTo>
                <a:lnTo>
                  <a:pt x="53971" y="104576"/>
                </a:lnTo>
                <a:lnTo>
                  <a:pt x="57889" y="111627"/>
                </a:lnTo>
                <a:lnTo>
                  <a:pt x="62405" y="118233"/>
                </a:lnTo>
                <a:lnTo>
                  <a:pt x="67321" y="124542"/>
                </a:lnTo>
                <a:lnTo>
                  <a:pt x="72503" y="130653"/>
                </a:lnTo>
                <a:lnTo>
                  <a:pt x="77863" y="136632"/>
                </a:lnTo>
                <a:lnTo>
                  <a:pt x="83341" y="142523"/>
                </a:lnTo>
                <a:lnTo>
                  <a:pt x="87946" y="148355"/>
                </a:lnTo>
                <a:lnTo>
                  <a:pt x="91968" y="154148"/>
                </a:lnTo>
                <a:lnTo>
                  <a:pt x="95602" y="159915"/>
                </a:lnTo>
                <a:lnTo>
                  <a:pt x="100882" y="165665"/>
                </a:lnTo>
                <a:lnTo>
                  <a:pt x="107260" y="171403"/>
                </a:lnTo>
                <a:lnTo>
                  <a:pt x="114369" y="177134"/>
                </a:lnTo>
                <a:lnTo>
                  <a:pt x="120061" y="182859"/>
                </a:lnTo>
                <a:lnTo>
                  <a:pt x="124808" y="188581"/>
                </a:lnTo>
                <a:lnTo>
                  <a:pt x="128925" y="194300"/>
                </a:lnTo>
                <a:lnTo>
                  <a:pt x="133575" y="199066"/>
                </a:lnTo>
                <a:lnTo>
                  <a:pt x="138580" y="203195"/>
                </a:lnTo>
                <a:lnTo>
                  <a:pt x="143822" y="206901"/>
                </a:lnTo>
                <a:lnTo>
                  <a:pt x="148269" y="210324"/>
                </a:lnTo>
                <a:lnTo>
                  <a:pt x="152186" y="213558"/>
                </a:lnTo>
                <a:lnTo>
                  <a:pt x="155750" y="216667"/>
                </a:lnTo>
                <a:lnTo>
                  <a:pt x="160031" y="220644"/>
                </a:lnTo>
                <a:lnTo>
                  <a:pt x="178049" y="238176"/>
                </a:lnTo>
                <a:lnTo>
                  <a:pt x="184860" y="245873"/>
                </a:lnTo>
                <a:lnTo>
                  <a:pt x="188010" y="250593"/>
                </a:lnTo>
                <a:lnTo>
                  <a:pt x="191063" y="255644"/>
                </a:lnTo>
                <a:lnTo>
                  <a:pt x="194050" y="259012"/>
                </a:lnTo>
                <a:lnTo>
                  <a:pt x="196994" y="261257"/>
                </a:lnTo>
                <a:lnTo>
                  <a:pt x="202805" y="264704"/>
                </a:lnTo>
                <a:lnTo>
                  <a:pt x="208563" y="269411"/>
                </a:lnTo>
                <a:lnTo>
                  <a:pt x="210480" y="272000"/>
                </a:lnTo>
                <a:lnTo>
                  <a:pt x="213555" y="280458"/>
                </a:lnTo>
                <a:lnTo>
                  <a:pt x="214163" y="282411"/>
                </a:lnTo>
                <a:lnTo>
                  <a:pt x="221078" y="289614"/>
                </a:lnTo>
                <a:lnTo>
                  <a:pt x="222885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9"/>
          <p:cNvSpPr/>
          <p:nvPr/>
        </p:nvSpPr>
        <p:spPr>
          <a:xfrm>
            <a:off x="2600325" y="1045844"/>
            <a:ext cx="240030" cy="205742"/>
          </a:xfrm>
          <a:custGeom>
            <a:avLst/>
            <a:gdLst/>
            <a:ahLst/>
            <a:cxnLst/>
            <a:rect l="0" t="0" r="0" b="0"/>
            <a:pathLst>
              <a:path w="240030" h="205742">
                <a:moveTo>
                  <a:pt x="240029" y="0"/>
                </a:moveTo>
                <a:lnTo>
                  <a:pt x="235479" y="0"/>
                </a:lnTo>
                <a:lnTo>
                  <a:pt x="234138" y="953"/>
                </a:lnTo>
                <a:lnTo>
                  <a:pt x="233244" y="2541"/>
                </a:lnTo>
                <a:lnTo>
                  <a:pt x="232649" y="4551"/>
                </a:lnTo>
                <a:lnTo>
                  <a:pt x="231299" y="5892"/>
                </a:lnTo>
                <a:lnTo>
                  <a:pt x="229447" y="6786"/>
                </a:lnTo>
                <a:lnTo>
                  <a:pt x="227259" y="7381"/>
                </a:lnTo>
                <a:lnTo>
                  <a:pt x="224848" y="9684"/>
                </a:lnTo>
                <a:lnTo>
                  <a:pt x="222289" y="13123"/>
                </a:lnTo>
                <a:lnTo>
                  <a:pt x="219630" y="17322"/>
                </a:lnTo>
                <a:lnTo>
                  <a:pt x="215952" y="21073"/>
                </a:lnTo>
                <a:lnTo>
                  <a:pt x="211596" y="24526"/>
                </a:lnTo>
                <a:lnTo>
                  <a:pt x="206786" y="27781"/>
                </a:lnTo>
                <a:lnTo>
                  <a:pt x="202627" y="31856"/>
                </a:lnTo>
                <a:lnTo>
                  <a:pt x="198902" y="36477"/>
                </a:lnTo>
                <a:lnTo>
                  <a:pt x="195466" y="41464"/>
                </a:lnTo>
                <a:lnTo>
                  <a:pt x="190318" y="46692"/>
                </a:lnTo>
                <a:lnTo>
                  <a:pt x="184029" y="52084"/>
                </a:lnTo>
                <a:lnTo>
                  <a:pt x="176978" y="57583"/>
                </a:lnTo>
                <a:lnTo>
                  <a:pt x="170373" y="63154"/>
                </a:lnTo>
                <a:lnTo>
                  <a:pt x="164064" y="68773"/>
                </a:lnTo>
                <a:lnTo>
                  <a:pt x="151975" y="80096"/>
                </a:lnTo>
                <a:lnTo>
                  <a:pt x="140251" y="91479"/>
                </a:lnTo>
                <a:lnTo>
                  <a:pt x="133506" y="97181"/>
                </a:lnTo>
                <a:lnTo>
                  <a:pt x="126151" y="102887"/>
                </a:lnTo>
                <a:lnTo>
                  <a:pt x="118391" y="108597"/>
                </a:lnTo>
                <a:lnTo>
                  <a:pt x="111312" y="114308"/>
                </a:lnTo>
                <a:lnTo>
                  <a:pt x="104688" y="120020"/>
                </a:lnTo>
                <a:lnTo>
                  <a:pt x="98367" y="125734"/>
                </a:lnTo>
                <a:lnTo>
                  <a:pt x="91295" y="131448"/>
                </a:lnTo>
                <a:lnTo>
                  <a:pt x="83723" y="137162"/>
                </a:lnTo>
                <a:lnTo>
                  <a:pt x="75818" y="142876"/>
                </a:lnTo>
                <a:lnTo>
                  <a:pt x="68642" y="148591"/>
                </a:lnTo>
                <a:lnTo>
                  <a:pt x="61954" y="154306"/>
                </a:lnTo>
                <a:lnTo>
                  <a:pt x="50395" y="164783"/>
                </a:lnTo>
                <a:lnTo>
                  <a:pt x="42083" y="172615"/>
                </a:lnTo>
                <a:lnTo>
                  <a:pt x="37580" y="176037"/>
                </a:lnTo>
                <a:lnTo>
                  <a:pt x="32673" y="179270"/>
                </a:lnTo>
                <a:lnTo>
                  <a:pt x="27497" y="182379"/>
                </a:lnTo>
                <a:lnTo>
                  <a:pt x="23093" y="185404"/>
                </a:lnTo>
                <a:lnTo>
                  <a:pt x="15661" y="191304"/>
                </a:lnTo>
                <a:lnTo>
                  <a:pt x="9182" y="194562"/>
                </a:lnTo>
                <a:lnTo>
                  <a:pt x="6122" y="195431"/>
                </a:lnTo>
                <a:lnTo>
                  <a:pt x="4081" y="196962"/>
                </a:lnTo>
                <a:lnTo>
                  <a:pt x="2720" y="198936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0"/>
          <p:cNvSpPr/>
          <p:nvPr/>
        </p:nvSpPr>
        <p:spPr>
          <a:xfrm>
            <a:off x="3041156" y="1071594"/>
            <a:ext cx="270687" cy="25687"/>
          </a:xfrm>
          <a:custGeom>
            <a:avLst/>
            <a:gdLst/>
            <a:ahLst/>
            <a:cxnLst/>
            <a:rect l="0" t="0" r="0" b="0"/>
            <a:pathLst>
              <a:path w="270687" h="25687">
                <a:moveTo>
                  <a:pt x="4938" y="25686"/>
                </a:moveTo>
                <a:lnTo>
                  <a:pt x="4938" y="21135"/>
                </a:lnTo>
                <a:lnTo>
                  <a:pt x="3986" y="19794"/>
                </a:lnTo>
                <a:lnTo>
                  <a:pt x="2398" y="18900"/>
                </a:lnTo>
                <a:lnTo>
                  <a:pt x="388" y="18305"/>
                </a:lnTo>
                <a:lnTo>
                  <a:pt x="0" y="17908"/>
                </a:lnTo>
                <a:lnTo>
                  <a:pt x="693" y="17643"/>
                </a:lnTo>
                <a:lnTo>
                  <a:pt x="8651" y="17218"/>
                </a:lnTo>
                <a:lnTo>
                  <a:pt x="21172" y="17144"/>
                </a:lnTo>
                <a:lnTo>
                  <a:pt x="26239" y="16181"/>
                </a:lnTo>
                <a:lnTo>
                  <a:pt x="31521" y="14587"/>
                </a:lnTo>
                <a:lnTo>
                  <a:pt x="36948" y="12571"/>
                </a:lnTo>
                <a:lnTo>
                  <a:pt x="43423" y="11228"/>
                </a:lnTo>
                <a:lnTo>
                  <a:pt x="50597" y="10332"/>
                </a:lnTo>
                <a:lnTo>
                  <a:pt x="58238" y="9735"/>
                </a:lnTo>
                <a:lnTo>
                  <a:pt x="66189" y="9337"/>
                </a:lnTo>
                <a:lnTo>
                  <a:pt x="82644" y="8894"/>
                </a:lnTo>
                <a:lnTo>
                  <a:pt x="90079" y="7824"/>
                </a:lnTo>
                <a:lnTo>
                  <a:pt x="96942" y="6158"/>
                </a:lnTo>
                <a:lnTo>
                  <a:pt x="103422" y="4094"/>
                </a:lnTo>
                <a:lnTo>
                  <a:pt x="110599" y="2719"/>
                </a:lnTo>
                <a:lnTo>
                  <a:pt x="118241" y="1802"/>
                </a:lnTo>
                <a:lnTo>
                  <a:pt x="126194" y="1191"/>
                </a:lnTo>
                <a:lnTo>
                  <a:pt x="133400" y="783"/>
                </a:lnTo>
                <a:lnTo>
                  <a:pt x="146488" y="330"/>
                </a:lnTo>
                <a:lnTo>
                  <a:pt x="182999" y="16"/>
                </a:lnTo>
                <a:lnTo>
                  <a:pt x="189368" y="0"/>
                </a:lnTo>
                <a:lnTo>
                  <a:pt x="195519" y="942"/>
                </a:lnTo>
                <a:lnTo>
                  <a:pt x="201525" y="2522"/>
                </a:lnTo>
                <a:lnTo>
                  <a:pt x="207433" y="4528"/>
                </a:lnTo>
                <a:lnTo>
                  <a:pt x="213277" y="5866"/>
                </a:lnTo>
                <a:lnTo>
                  <a:pt x="219079" y="6757"/>
                </a:lnTo>
                <a:lnTo>
                  <a:pt x="224851" y="7352"/>
                </a:lnTo>
                <a:lnTo>
                  <a:pt x="229652" y="7748"/>
                </a:lnTo>
                <a:lnTo>
                  <a:pt x="237526" y="8188"/>
                </a:lnTo>
                <a:lnTo>
                  <a:pt x="244201" y="8384"/>
                </a:lnTo>
                <a:lnTo>
                  <a:pt x="259155" y="8520"/>
                </a:lnTo>
                <a:lnTo>
                  <a:pt x="270686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1"/>
          <p:cNvSpPr/>
          <p:nvPr/>
        </p:nvSpPr>
        <p:spPr>
          <a:xfrm>
            <a:off x="3071812" y="119157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5574" y="2681"/>
                </a:lnTo>
                <a:lnTo>
                  <a:pt x="19908" y="1787"/>
                </a:lnTo>
                <a:lnTo>
                  <a:pt x="24702" y="1192"/>
                </a:lnTo>
                <a:lnTo>
                  <a:pt x="29803" y="794"/>
                </a:lnTo>
                <a:lnTo>
                  <a:pt x="35109" y="530"/>
                </a:lnTo>
                <a:lnTo>
                  <a:pt x="46084" y="23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2"/>
          <p:cNvSpPr/>
          <p:nvPr/>
        </p:nvSpPr>
        <p:spPr>
          <a:xfrm>
            <a:off x="3529788" y="985837"/>
            <a:ext cx="236397" cy="265247"/>
          </a:xfrm>
          <a:custGeom>
            <a:avLst/>
            <a:gdLst/>
            <a:ahLst/>
            <a:cxnLst/>
            <a:rect l="0" t="0" r="0" b="0"/>
            <a:pathLst>
              <a:path w="236397" h="265247">
                <a:moveTo>
                  <a:pt x="4939" y="0"/>
                </a:moveTo>
                <a:lnTo>
                  <a:pt x="389" y="4551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3052" y="8731"/>
                </a:lnTo>
                <a:lnTo>
                  <a:pt x="4690" y="15849"/>
                </a:lnTo>
                <a:lnTo>
                  <a:pt x="9416" y="21312"/>
                </a:lnTo>
                <a:lnTo>
                  <a:pt x="16772" y="26299"/>
                </a:lnTo>
                <a:lnTo>
                  <a:pt x="21399" y="28963"/>
                </a:lnTo>
                <a:lnTo>
                  <a:pt x="25438" y="31691"/>
                </a:lnTo>
                <a:lnTo>
                  <a:pt x="32464" y="37262"/>
                </a:lnTo>
                <a:lnTo>
                  <a:pt x="38763" y="45454"/>
                </a:lnTo>
                <a:lnTo>
                  <a:pt x="41776" y="50305"/>
                </a:lnTo>
                <a:lnTo>
                  <a:pt x="45689" y="54492"/>
                </a:lnTo>
                <a:lnTo>
                  <a:pt x="50203" y="58235"/>
                </a:lnTo>
                <a:lnTo>
                  <a:pt x="55118" y="61684"/>
                </a:lnTo>
                <a:lnTo>
                  <a:pt x="59346" y="65887"/>
                </a:lnTo>
                <a:lnTo>
                  <a:pt x="63118" y="70595"/>
                </a:lnTo>
                <a:lnTo>
                  <a:pt x="66585" y="75638"/>
                </a:lnTo>
                <a:lnTo>
                  <a:pt x="70801" y="80906"/>
                </a:lnTo>
                <a:lnTo>
                  <a:pt x="75517" y="86322"/>
                </a:lnTo>
                <a:lnTo>
                  <a:pt x="84885" y="96468"/>
                </a:lnTo>
                <a:lnTo>
                  <a:pt x="92223" y="104152"/>
                </a:lnTo>
                <a:lnTo>
                  <a:pt x="106260" y="118384"/>
                </a:lnTo>
                <a:lnTo>
                  <a:pt x="110587" y="123690"/>
                </a:lnTo>
                <a:lnTo>
                  <a:pt x="114423" y="129133"/>
                </a:lnTo>
                <a:lnTo>
                  <a:pt x="117933" y="134666"/>
                </a:lnTo>
                <a:lnTo>
                  <a:pt x="121226" y="140260"/>
                </a:lnTo>
                <a:lnTo>
                  <a:pt x="124374" y="145894"/>
                </a:lnTo>
                <a:lnTo>
                  <a:pt x="127425" y="151555"/>
                </a:lnTo>
                <a:lnTo>
                  <a:pt x="130411" y="156282"/>
                </a:lnTo>
                <a:lnTo>
                  <a:pt x="136269" y="164074"/>
                </a:lnTo>
                <a:lnTo>
                  <a:pt x="139165" y="168437"/>
                </a:lnTo>
                <a:lnTo>
                  <a:pt x="142048" y="173252"/>
                </a:lnTo>
                <a:lnTo>
                  <a:pt x="144922" y="178366"/>
                </a:lnTo>
                <a:lnTo>
                  <a:pt x="148744" y="183681"/>
                </a:lnTo>
                <a:lnTo>
                  <a:pt x="153196" y="189129"/>
                </a:lnTo>
                <a:lnTo>
                  <a:pt x="162271" y="199310"/>
                </a:lnTo>
                <a:lnTo>
                  <a:pt x="169479" y="207010"/>
                </a:lnTo>
                <a:lnTo>
                  <a:pt x="181868" y="219714"/>
                </a:lnTo>
                <a:lnTo>
                  <a:pt x="187714" y="225603"/>
                </a:lnTo>
                <a:lnTo>
                  <a:pt x="189654" y="228507"/>
                </a:lnTo>
                <a:lnTo>
                  <a:pt x="191810" y="234274"/>
                </a:lnTo>
                <a:lnTo>
                  <a:pt x="194290" y="237145"/>
                </a:lnTo>
                <a:lnTo>
                  <a:pt x="197848" y="240012"/>
                </a:lnTo>
                <a:lnTo>
                  <a:pt x="202125" y="242875"/>
                </a:lnTo>
                <a:lnTo>
                  <a:pt x="209417" y="248597"/>
                </a:lnTo>
                <a:lnTo>
                  <a:pt x="215833" y="254315"/>
                </a:lnTo>
                <a:lnTo>
                  <a:pt x="227300" y="265246"/>
                </a:lnTo>
                <a:lnTo>
                  <a:pt x="234540" y="258896"/>
                </a:lnTo>
                <a:lnTo>
                  <a:pt x="236396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3"/>
          <p:cNvSpPr/>
          <p:nvPr/>
        </p:nvSpPr>
        <p:spPr>
          <a:xfrm>
            <a:off x="3534727" y="977265"/>
            <a:ext cx="248603" cy="231458"/>
          </a:xfrm>
          <a:custGeom>
            <a:avLst/>
            <a:gdLst/>
            <a:ahLst/>
            <a:cxnLst/>
            <a:rect l="0" t="0" r="0" b="0"/>
            <a:pathLst>
              <a:path w="248603" h="231458">
                <a:moveTo>
                  <a:pt x="248602" y="0"/>
                </a:moveTo>
                <a:lnTo>
                  <a:pt x="244052" y="0"/>
                </a:lnTo>
                <a:lnTo>
                  <a:pt x="242711" y="952"/>
                </a:lnTo>
                <a:lnTo>
                  <a:pt x="241817" y="2540"/>
                </a:lnTo>
                <a:lnTo>
                  <a:pt x="241221" y="4550"/>
                </a:lnTo>
                <a:lnTo>
                  <a:pt x="238020" y="9325"/>
                </a:lnTo>
                <a:lnTo>
                  <a:pt x="233422" y="15574"/>
                </a:lnTo>
                <a:lnTo>
                  <a:pt x="230862" y="19908"/>
                </a:lnTo>
                <a:lnTo>
                  <a:pt x="228203" y="24702"/>
                </a:lnTo>
                <a:lnTo>
                  <a:pt x="222709" y="35108"/>
                </a:lnTo>
                <a:lnTo>
                  <a:pt x="219910" y="40550"/>
                </a:lnTo>
                <a:lnTo>
                  <a:pt x="216139" y="46083"/>
                </a:lnTo>
                <a:lnTo>
                  <a:pt x="211721" y="51677"/>
                </a:lnTo>
                <a:lnTo>
                  <a:pt x="206869" y="57311"/>
                </a:lnTo>
                <a:lnTo>
                  <a:pt x="201730" y="62972"/>
                </a:lnTo>
                <a:lnTo>
                  <a:pt x="190940" y="74342"/>
                </a:lnTo>
                <a:lnTo>
                  <a:pt x="88582" y="177165"/>
                </a:lnTo>
                <a:lnTo>
                  <a:pt x="82867" y="181927"/>
                </a:lnTo>
                <a:lnTo>
                  <a:pt x="77152" y="186055"/>
                </a:lnTo>
                <a:lnTo>
                  <a:pt x="71437" y="189759"/>
                </a:lnTo>
                <a:lnTo>
                  <a:pt x="65723" y="193181"/>
                </a:lnTo>
                <a:lnTo>
                  <a:pt x="60007" y="196415"/>
                </a:lnTo>
                <a:lnTo>
                  <a:pt x="54292" y="199523"/>
                </a:lnTo>
                <a:lnTo>
                  <a:pt x="49530" y="202547"/>
                </a:lnTo>
                <a:lnTo>
                  <a:pt x="45403" y="205516"/>
                </a:lnTo>
                <a:lnTo>
                  <a:pt x="38277" y="211355"/>
                </a:lnTo>
                <a:lnTo>
                  <a:pt x="31934" y="217126"/>
                </a:lnTo>
                <a:lnTo>
                  <a:pt x="25940" y="222865"/>
                </a:lnTo>
                <a:lnTo>
                  <a:pt x="23009" y="225729"/>
                </a:lnTo>
                <a:lnTo>
                  <a:pt x="20102" y="227638"/>
                </a:lnTo>
                <a:lnTo>
                  <a:pt x="12412" y="230326"/>
                </a:lnTo>
                <a:lnTo>
                  <a:pt x="10279" y="230954"/>
                </a:lnTo>
                <a:lnTo>
                  <a:pt x="3018" y="23135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4"/>
          <p:cNvSpPr/>
          <p:nvPr/>
        </p:nvSpPr>
        <p:spPr>
          <a:xfrm>
            <a:off x="3903348" y="822960"/>
            <a:ext cx="222882" cy="471488"/>
          </a:xfrm>
          <a:custGeom>
            <a:avLst/>
            <a:gdLst/>
            <a:ahLst/>
            <a:cxnLst/>
            <a:rect l="0" t="0" r="0" b="0"/>
            <a:pathLst>
              <a:path w="222882" h="471488">
                <a:moveTo>
                  <a:pt x="222881" y="0"/>
                </a:moveTo>
                <a:lnTo>
                  <a:pt x="214662" y="0"/>
                </a:lnTo>
                <a:lnTo>
                  <a:pt x="209862" y="4550"/>
                </a:lnTo>
                <a:lnTo>
                  <a:pt x="207535" y="5891"/>
                </a:lnTo>
                <a:lnTo>
                  <a:pt x="202408" y="7380"/>
                </a:lnTo>
                <a:lnTo>
                  <a:pt x="200660" y="8730"/>
                </a:lnTo>
                <a:lnTo>
                  <a:pt x="199495" y="10582"/>
                </a:lnTo>
                <a:lnTo>
                  <a:pt x="198718" y="12770"/>
                </a:lnTo>
                <a:lnTo>
                  <a:pt x="196295" y="15180"/>
                </a:lnTo>
                <a:lnTo>
                  <a:pt x="192775" y="17740"/>
                </a:lnTo>
                <a:lnTo>
                  <a:pt x="188523" y="20399"/>
                </a:lnTo>
                <a:lnTo>
                  <a:pt x="184736" y="23124"/>
                </a:lnTo>
                <a:lnTo>
                  <a:pt x="177988" y="28692"/>
                </a:lnTo>
                <a:lnTo>
                  <a:pt x="171814" y="34342"/>
                </a:lnTo>
                <a:lnTo>
                  <a:pt x="168834" y="37182"/>
                </a:lnTo>
                <a:lnTo>
                  <a:pt x="162983" y="45418"/>
                </a:lnTo>
                <a:lnTo>
                  <a:pt x="160089" y="50281"/>
                </a:lnTo>
                <a:lnTo>
                  <a:pt x="156254" y="54475"/>
                </a:lnTo>
                <a:lnTo>
                  <a:pt x="151794" y="58224"/>
                </a:lnTo>
                <a:lnTo>
                  <a:pt x="146915" y="61676"/>
                </a:lnTo>
                <a:lnTo>
                  <a:pt x="141757" y="65882"/>
                </a:lnTo>
                <a:lnTo>
                  <a:pt x="136413" y="70591"/>
                </a:lnTo>
                <a:lnTo>
                  <a:pt x="130946" y="75636"/>
                </a:lnTo>
                <a:lnTo>
                  <a:pt x="126349" y="80904"/>
                </a:lnTo>
                <a:lnTo>
                  <a:pt x="122331" y="86321"/>
                </a:lnTo>
                <a:lnTo>
                  <a:pt x="118701" y="91837"/>
                </a:lnTo>
                <a:lnTo>
                  <a:pt x="114375" y="97419"/>
                </a:lnTo>
                <a:lnTo>
                  <a:pt x="109586" y="103046"/>
                </a:lnTo>
                <a:lnTo>
                  <a:pt x="104489" y="108702"/>
                </a:lnTo>
                <a:lnTo>
                  <a:pt x="100139" y="114378"/>
                </a:lnTo>
                <a:lnTo>
                  <a:pt x="96285" y="120067"/>
                </a:lnTo>
                <a:lnTo>
                  <a:pt x="92764" y="125764"/>
                </a:lnTo>
                <a:lnTo>
                  <a:pt x="88511" y="131468"/>
                </a:lnTo>
                <a:lnTo>
                  <a:pt x="83771" y="137175"/>
                </a:lnTo>
                <a:lnTo>
                  <a:pt x="78707" y="142885"/>
                </a:lnTo>
                <a:lnTo>
                  <a:pt x="74377" y="148596"/>
                </a:lnTo>
                <a:lnTo>
                  <a:pt x="70538" y="154309"/>
                </a:lnTo>
                <a:lnTo>
                  <a:pt x="67027" y="160023"/>
                </a:lnTo>
                <a:lnTo>
                  <a:pt x="52983" y="181716"/>
                </a:lnTo>
                <a:lnTo>
                  <a:pt x="48656" y="188772"/>
                </a:lnTo>
                <a:lnTo>
                  <a:pt x="44819" y="195380"/>
                </a:lnTo>
                <a:lnTo>
                  <a:pt x="38015" y="207803"/>
                </a:lnTo>
                <a:lnTo>
                  <a:pt x="28830" y="225507"/>
                </a:lnTo>
                <a:lnTo>
                  <a:pt x="22971" y="237068"/>
                </a:lnTo>
                <a:lnTo>
                  <a:pt x="17193" y="251096"/>
                </a:lnTo>
                <a:lnTo>
                  <a:pt x="14318" y="258837"/>
                </a:lnTo>
                <a:lnTo>
                  <a:pt x="8584" y="272518"/>
                </a:lnTo>
                <a:lnTo>
                  <a:pt x="3813" y="284949"/>
                </a:lnTo>
                <a:lnTo>
                  <a:pt x="1693" y="296824"/>
                </a:lnTo>
                <a:lnTo>
                  <a:pt x="750" y="308451"/>
                </a:lnTo>
                <a:lnTo>
                  <a:pt x="220" y="323168"/>
                </a:lnTo>
                <a:lnTo>
                  <a:pt x="63" y="336101"/>
                </a:lnTo>
                <a:lnTo>
                  <a:pt x="0" y="374436"/>
                </a:lnTo>
                <a:lnTo>
                  <a:pt x="952" y="379164"/>
                </a:lnTo>
                <a:lnTo>
                  <a:pt x="6782" y="393596"/>
                </a:lnTo>
                <a:lnTo>
                  <a:pt x="7378" y="396699"/>
                </a:lnTo>
                <a:lnTo>
                  <a:pt x="10580" y="402688"/>
                </a:lnTo>
                <a:lnTo>
                  <a:pt x="15178" y="408525"/>
                </a:lnTo>
                <a:lnTo>
                  <a:pt x="20396" y="414294"/>
                </a:lnTo>
                <a:lnTo>
                  <a:pt x="25891" y="420033"/>
                </a:lnTo>
                <a:lnTo>
                  <a:pt x="37179" y="431478"/>
                </a:lnTo>
                <a:lnTo>
                  <a:pt x="39072" y="434337"/>
                </a:lnTo>
                <a:lnTo>
                  <a:pt x="41176" y="440053"/>
                </a:lnTo>
                <a:lnTo>
                  <a:pt x="43642" y="441959"/>
                </a:lnTo>
                <a:lnTo>
                  <a:pt x="47191" y="443229"/>
                </a:lnTo>
                <a:lnTo>
                  <a:pt x="51462" y="444076"/>
                </a:lnTo>
                <a:lnTo>
                  <a:pt x="55262" y="445593"/>
                </a:lnTo>
                <a:lnTo>
                  <a:pt x="62023" y="449819"/>
                </a:lnTo>
                <a:lnTo>
                  <a:pt x="68204" y="452332"/>
                </a:lnTo>
                <a:lnTo>
                  <a:pt x="75382" y="453945"/>
                </a:lnTo>
                <a:lnTo>
                  <a:pt x="81176" y="458775"/>
                </a:lnTo>
                <a:lnTo>
                  <a:pt x="83644" y="460155"/>
                </a:lnTo>
                <a:lnTo>
                  <a:pt x="88926" y="461688"/>
                </a:lnTo>
                <a:lnTo>
                  <a:pt x="94448" y="462369"/>
                </a:lnTo>
                <a:lnTo>
                  <a:pt x="102374" y="462883"/>
                </a:lnTo>
                <a:lnTo>
                  <a:pt x="111436" y="462915"/>
                </a:lnTo>
                <a:lnTo>
                  <a:pt x="111439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5"/>
          <p:cNvSpPr/>
          <p:nvPr/>
        </p:nvSpPr>
        <p:spPr>
          <a:xfrm>
            <a:off x="4155588" y="925861"/>
            <a:ext cx="244919" cy="300006"/>
          </a:xfrm>
          <a:custGeom>
            <a:avLst/>
            <a:gdLst/>
            <a:ahLst/>
            <a:cxnLst/>
            <a:rect l="0" t="0" r="0" b="0"/>
            <a:pathLst>
              <a:path w="244919" h="300006">
                <a:moveTo>
                  <a:pt x="30649" y="51404"/>
                </a:moveTo>
                <a:lnTo>
                  <a:pt x="22181" y="42936"/>
                </a:lnTo>
                <a:lnTo>
                  <a:pt x="26658" y="38311"/>
                </a:lnTo>
                <a:lnTo>
                  <a:pt x="28941" y="36960"/>
                </a:lnTo>
                <a:lnTo>
                  <a:pt x="34017" y="35459"/>
                </a:lnTo>
                <a:lnTo>
                  <a:pt x="39448" y="34792"/>
                </a:lnTo>
                <a:lnTo>
                  <a:pt x="42230" y="34614"/>
                </a:lnTo>
                <a:lnTo>
                  <a:pt x="45990" y="33543"/>
                </a:lnTo>
                <a:lnTo>
                  <a:pt x="50401" y="31877"/>
                </a:lnTo>
                <a:lnTo>
                  <a:pt x="55247" y="29813"/>
                </a:lnTo>
                <a:lnTo>
                  <a:pt x="61335" y="28437"/>
                </a:lnTo>
                <a:lnTo>
                  <a:pt x="68251" y="27520"/>
                </a:lnTo>
                <a:lnTo>
                  <a:pt x="75720" y="26909"/>
                </a:lnTo>
                <a:lnTo>
                  <a:pt x="82604" y="25549"/>
                </a:lnTo>
                <a:lnTo>
                  <a:pt x="89098" y="23690"/>
                </a:lnTo>
                <a:lnTo>
                  <a:pt x="95333" y="21498"/>
                </a:lnTo>
                <a:lnTo>
                  <a:pt x="102346" y="20036"/>
                </a:lnTo>
                <a:lnTo>
                  <a:pt x="109880" y="19062"/>
                </a:lnTo>
                <a:lnTo>
                  <a:pt x="117760" y="18412"/>
                </a:lnTo>
                <a:lnTo>
                  <a:pt x="124918" y="17980"/>
                </a:lnTo>
                <a:lnTo>
                  <a:pt x="137951" y="17498"/>
                </a:lnTo>
                <a:lnTo>
                  <a:pt x="144094" y="16418"/>
                </a:lnTo>
                <a:lnTo>
                  <a:pt x="150094" y="14745"/>
                </a:lnTo>
                <a:lnTo>
                  <a:pt x="155999" y="12677"/>
                </a:lnTo>
                <a:lnTo>
                  <a:pt x="162793" y="11298"/>
                </a:lnTo>
                <a:lnTo>
                  <a:pt x="170180" y="10379"/>
                </a:lnTo>
                <a:lnTo>
                  <a:pt x="184103" y="9358"/>
                </a:lnTo>
                <a:lnTo>
                  <a:pt x="193466" y="8904"/>
                </a:lnTo>
                <a:lnTo>
                  <a:pt x="198248" y="7831"/>
                </a:lnTo>
                <a:lnTo>
                  <a:pt x="203342" y="6162"/>
                </a:lnTo>
                <a:lnTo>
                  <a:pt x="208643" y="4098"/>
                </a:lnTo>
                <a:lnTo>
                  <a:pt x="213129" y="2721"/>
                </a:lnTo>
                <a:lnTo>
                  <a:pt x="220654" y="1192"/>
                </a:lnTo>
                <a:lnTo>
                  <a:pt x="227173" y="512"/>
                </a:lnTo>
                <a:lnTo>
                  <a:pt x="235850" y="0"/>
                </a:lnTo>
                <a:lnTo>
                  <a:pt x="236149" y="2523"/>
                </a:lnTo>
                <a:lnTo>
                  <a:pt x="236229" y="4529"/>
                </a:lnTo>
                <a:lnTo>
                  <a:pt x="235330" y="5866"/>
                </a:lnTo>
                <a:lnTo>
                  <a:pt x="233778" y="6758"/>
                </a:lnTo>
                <a:lnTo>
                  <a:pt x="229514" y="7748"/>
                </a:lnTo>
                <a:lnTo>
                  <a:pt x="224443" y="8189"/>
                </a:lnTo>
                <a:lnTo>
                  <a:pt x="219015" y="8384"/>
                </a:lnTo>
                <a:lnTo>
                  <a:pt x="216234" y="8437"/>
                </a:lnTo>
                <a:lnTo>
                  <a:pt x="213427" y="9424"/>
                </a:lnTo>
                <a:lnTo>
                  <a:pt x="207769" y="13061"/>
                </a:lnTo>
                <a:lnTo>
                  <a:pt x="203974" y="14412"/>
                </a:lnTo>
                <a:lnTo>
                  <a:pt x="199539" y="15312"/>
                </a:lnTo>
                <a:lnTo>
                  <a:pt x="194677" y="15913"/>
                </a:lnTo>
                <a:lnTo>
                  <a:pt x="189531" y="16313"/>
                </a:lnTo>
                <a:lnTo>
                  <a:pt x="184195" y="16580"/>
                </a:lnTo>
                <a:lnTo>
                  <a:pt x="173187" y="16876"/>
                </a:lnTo>
                <a:lnTo>
                  <a:pt x="161944" y="17008"/>
                </a:lnTo>
                <a:lnTo>
                  <a:pt x="156279" y="17996"/>
                </a:lnTo>
                <a:lnTo>
                  <a:pt x="150597" y="19607"/>
                </a:lnTo>
                <a:lnTo>
                  <a:pt x="144905" y="21633"/>
                </a:lnTo>
                <a:lnTo>
                  <a:pt x="139204" y="22984"/>
                </a:lnTo>
                <a:lnTo>
                  <a:pt x="133499" y="23885"/>
                </a:lnTo>
                <a:lnTo>
                  <a:pt x="127791" y="24485"/>
                </a:lnTo>
                <a:lnTo>
                  <a:pt x="122080" y="24886"/>
                </a:lnTo>
                <a:lnTo>
                  <a:pt x="116368" y="25152"/>
                </a:lnTo>
                <a:lnTo>
                  <a:pt x="101768" y="25528"/>
                </a:lnTo>
                <a:lnTo>
                  <a:pt x="49522" y="25686"/>
                </a:lnTo>
                <a:lnTo>
                  <a:pt x="48946" y="26638"/>
                </a:lnTo>
                <a:lnTo>
                  <a:pt x="48306" y="30237"/>
                </a:lnTo>
                <a:lnTo>
                  <a:pt x="47183" y="31577"/>
                </a:lnTo>
                <a:lnTo>
                  <a:pt x="45482" y="32471"/>
                </a:lnTo>
                <a:lnTo>
                  <a:pt x="40458" y="33905"/>
                </a:lnTo>
                <a:lnTo>
                  <a:pt x="40046" y="34976"/>
                </a:lnTo>
                <a:lnTo>
                  <a:pt x="39294" y="42968"/>
                </a:lnTo>
                <a:lnTo>
                  <a:pt x="39224" y="62950"/>
                </a:lnTo>
                <a:lnTo>
                  <a:pt x="36683" y="71141"/>
                </a:lnTo>
                <a:lnTo>
                  <a:pt x="33331" y="80178"/>
                </a:lnTo>
                <a:lnTo>
                  <a:pt x="31841" y="87370"/>
                </a:lnTo>
                <a:lnTo>
                  <a:pt x="31179" y="96281"/>
                </a:lnTo>
                <a:lnTo>
                  <a:pt x="31002" y="101324"/>
                </a:lnTo>
                <a:lnTo>
                  <a:pt x="29932" y="105639"/>
                </a:lnTo>
                <a:lnTo>
                  <a:pt x="26203" y="112973"/>
                </a:lnTo>
                <a:lnTo>
                  <a:pt x="23910" y="121948"/>
                </a:lnTo>
                <a:lnTo>
                  <a:pt x="23299" y="127008"/>
                </a:lnTo>
                <a:lnTo>
                  <a:pt x="20080" y="135171"/>
                </a:lnTo>
                <a:lnTo>
                  <a:pt x="16427" y="141973"/>
                </a:lnTo>
                <a:lnTo>
                  <a:pt x="13417" y="151158"/>
                </a:lnTo>
                <a:lnTo>
                  <a:pt x="7869" y="159912"/>
                </a:lnTo>
                <a:lnTo>
                  <a:pt x="5512" y="168863"/>
                </a:lnTo>
                <a:lnTo>
                  <a:pt x="5189" y="171235"/>
                </a:lnTo>
                <a:lnTo>
                  <a:pt x="4965" y="178650"/>
                </a:lnTo>
                <a:lnTo>
                  <a:pt x="4002" y="179097"/>
                </a:lnTo>
                <a:lnTo>
                  <a:pt x="0" y="179726"/>
                </a:lnTo>
                <a:lnTo>
                  <a:pt x="2105" y="179873"/>
                </a:lnTo>
                <a:lnTo>
                  <a:pt x="3047" y="178960"/>
                </a:lnTo>
                <a:lnTo>
                  <a:pt x="3675" y="177399"/>
                </a:lnTo>
                <a:lnTo>
                  <a:pt x="4094" y="175405"/>
                </a:lnTo>
                <a:lnTo>
                  <a:pt x="5325" y="174076"/>
                </a:lnTo>
                <a:lnTo>
                  <a:pt x="7099" y="173190"/>
                </a:lnTo>
                <a:lnTo>
                  <a:pt x="9234" y="172600"/>
                </a:lnTo>
                <a:lnTo>
                  <a:pt x="14147" y="169404"/>
                </a:lnTo>
                <a:lnTo>
                  <a:pt x="19504" y="164808"/>
                </a:lnTo>
                <a:lnTo>
                  <a:pt x="25061" y="159591"/>
                </a:lnTo>
                <a:lnTo>
                  <a:pt x="28829" y="156866"/>
                </a:lnTo>
                <a:lnTo>
                  <a:pt x="33245" y="154097"/>
                </a:lnTo>
                <a:lnTo>
                  <a:pt x="38095" y="151298"/>
                </a:lnTo>
                <a:lnTo>
                  <a:pt x="43233" y="149432"/>
                </a:lnTo>
                <a:lnTo>
                  <a:pt x="48564" y="148189"/>
                </a:lnTo>
                <a:lnTo>
                  <a:pt x="54022" y="147359"/>
                </a:lnTo>
                <a:lnTo>
                  <a:pt x="59566" y="145854"/>
                </a:lnTo>
                <a:lnTo>
                  <a:pt x="65167" y="143898"/>
                </a:lnTo>
                <a:lnTo>
                  <a:pt x="70806" y="141642"/>
                </a:lnTo>
                <a:lnTo>
                  <a:pt x="76470" y="139185"/>
                </a:lnTo>
                <a:lnTo>
                  <a:pt x="87844" y="133915"/>
                </a:lnTo>
                <a:lnTo>
                  <a:pt x="122093" y="117095"/>
                </a:lnTo>
                <a:lnTo>
                  <a:pt x="128759" y="115200"/>
                </a:lnTo>
                <a:lnTo>
                  <a:pt x="136061" y="113937"/>
                </a:lnTo>
                <a:lnTo>
                  <a:pt x="143786" y="113095"/>
                </a:lnTo>
                <a:lnTo>
                  <a:pt x="150841" y="112534"/>
                </a:lnTo>
                <a:lnTo>
                  <a:pt x="157450" y="112159"/>
                </a:lnTo>
                <a:lnTo>
                  <a:pt x="168920" y="111744"/>
                </a:lnTo>
                <a:lnTo>
                  <a:pt x="177192" y="111559"/>
                </a:lnTo>
                <a:lnTo>
                  <a:pt x="203585" y="111424"/>
                </a:lnTo>
                <a:lnTo>
                  <a:pt x="206900" y="112372"/>
                </a:lnTo>
                <a:lnTo>
                  <a:pt x="213123" y="115966"/>
                </a:lnTo>
                <a:lnTo>
                  <a:pt x="219063" y="118198"/>
                </a:lnTo>
                <a:lnTo>
                  <a:pt x="221981" y="118793"/>
                </a:lnTo>
                <a:lnTo>
                  <a:pt x="224879" y="121095"/>
                </a:lnTo>
                <a:lnTo>
                  <a:pt x="230638" y="128732"/>
                </a:lnTo>
                <a:lnTo>
                  <a:pt x="236373" y="135937"/>
                </a:lnTo>
                <a:lnTo>
                  <a:pt x="239236" y="139192"/>
                </a:lnTo>
                <a:lnTo>
                  <a:pt x="241145" y="142314"/>
                </a:lnTo>
                <a:lnTo>
                  <a:pt x="243265" y="148323"/>
                </a:lnTo>
                <a:lnTo>
                  <a:pt x="244208" y="156709"/>
                </a:lnTo>
                <a:lnTo>
                  <a:pt x="244459" y="161612"/>
                </a:lnTo>
                <a:lnTo>
                  <a:pt x="244738" y="172140"/>
                </a:lnTo>
                <a:lnTo>
                  <a:pt x="244918" y="189870"/>
                </a:lnTo>
                <a:lnTo>
                  <a:pt x="242402" y="198987"/>
                </a:lnTo>
                <a:lnTo>
                  <a:pt x="240398" y="204085"/>
                </a:lnTo>
                <a:lnTo>
                  <a:pt x="235631" y="212289"/>
                </a:lnTo>
                <a:lnTo>
                  <a:pt x="229385" y="220063"/>
                </a:lnTo>
                <a:lnTo>
                  <a:pt x="225052" y="224803"/>
                </a:lnTo>
                <a:lnTo>
                  <a:pt x="212392" y="238036"/>
                </a:lnTo>
                <a:lnTo>
                  <a:pt x="195031" y="255592"/>
                </a:lnTo>
                <a:lnTo>
                  <a:pt x="189766" y="259919"/>
                </a:lnTo>
                <a:lnTo>
                  <a:pt x="184353" y="263756"/>
                </a:lnTo>
                <a:lnTo>
                  <a:pt x="178838" y="267267"/>
                </a:lnTo>
                <a:lnTo>
                  <a:pt x="172304" y="270560"/>
                </a:lnTo>
                <a:lnTo>
                  <a:pt x="165091" y="273708"/>
                </a:lnTo>
                <a:lnTo>
                  <a:pt x="157425" y="276759"/>
                </a:lnTo>
                <a:lnTo>
                  <a:pt x="150409" y="278793"/>
                </a:lnTo>
                <a:lnTo>
                  <a:pt x="143827" y="280149"/>
                </a:lnTo>
                <a:lnTo>
                  <a:pt x="137533" y="281053"/>
                </a:lnTo>
                <a:lnTo>
                  <a:pt x="131432" y="282608"/>
                </a:lnTo>
                <a:lnTo>
                  <a:pt x="125461" y="284597"/>
                </a:lnTo>
                <a:lnTo>
                  <a:pt x="119574" y="286876"/>
                </a:lnTo>
                <a:lnTo>
                  <a:pt x="113745" y="289348"/>
                </a:lnTo>
                <a:lnTo>
                  <a:pt x="102188" y="294634"/>
                </a:lnTo>
                <a:lnTo>
                  <a:pt x="96439" y="296425"/>
                </a:lnTo>
                <a:lnTo>
                  <a:pt x="90702" y="297618"/>
                </a:lnTo>
                <a:lnTo>
                  <a:pt x="84972" y="298414"/>
                </a:lnTo>
                <a:lnTo>
                  <a:pt x="80199" y="298945"/>
                </a:lnTo>
                <a:lnTo>
                  <a:pt x="76065" y="299299"/>
                </a:lnTo>
                <a:lnTo>
                  <a:pt x="72356" y="299534"/>
                </a:lnTo>
                <a:lnTo>
                  <a:pt x="67979" y="299692"/>
                </a:lnTo>
                <a:lnTo>
                  <a:pt x="50828" y="299965"/>
                </a:lnTo>
                <a:lnTo>
                  <a:pt x="39653" y="300005"/>
                </a:lnTo>
                <a:lnTo>
                  <a:pt x="34799" y="295455"/>
                </a:lnTo>
                <a:lnTo>
                  <a:pt x="33415" y="293162"/>
                </a:lnTo>
                <a:lnTo>
                  <a:pt x="31195" y="285178"/>
                </a:lnTo>
                <a:lnTo>
                  <a:pt x="30649" y="28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6"/>
          <p:cNvSpPr/>
          <p:nvPr/>
        </p:nvSpPr>
        <p:spPr>
          <a:xfrm>
            <a:off x="4537709" y="1062990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17322" y="25717"/>
                </a:lnTo>
                <a:lnTo>
                  <a:pt x="21073" y="24765"/>
                </a:lnTo>
                <a:lnTo>
                  <a:pt x="24526" y="23177"/>
                </a:lnTo>
                <a:lnTo>
                  <a:pt x="27781" y="21166"/>
                </a:lnTo>
                <a:lnTo>
                  <a:pt x="32808" y="19826"/>
                </a:lnTo>
                <a:lnTo>
                  <a:pt x="39017" y="18932"/>
                </a:lnTo>
                <a:lnTo>
                  <a:pt x="46014" y="18336"/>
                </a:lnTo>
                <a:lnTo>
                  <a:pt x="52584" y="16986"/>
                </a:lnTo>
                <a:lnTo>
                  <a:pt x="58869" y="15134"/>
                </a:lnTo>
                <a:lnTo>
                  <a:pt x="64963" y="12947"/>
                </a:lnTo>
                <a:lnTo>
                  <a:pt x="71884" y="11488"/>
                </a:lnTo>
                <a:lnTo>
                  <a:pt x="79355" y="10516"/>
                </a:lnTo>
                <a:lnTo>
                  <a:pt x="87193" y="9868"/>
                </a:lnTo>
                <a:lnTo>
                  <a:pt x="95277" y="9436"/>
                </a:lnTo>
                <a:lnTo>
                  <a:pt x="111878" y="8956"/>
                </a:lnTo>
                <a:lnTo>
                  <a:pt x="170715" y="8587"/>
                </a:lnTo>
                <a:lnTo>
                  <a:pt x="206862" y="8573"/>
                </a:lnTo>
                <a:lnTo>
                  <a:pt x="209345" y="7620"/>
                </a:lnTo>
                <a:lnTo>
                  <a:pt x="211001" y="603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7"/>
          <p:cNvSpPr/>
          <p:nvPr/>
        </p:nvSpPr>
        <p:spPr>
          <a:xfrm>
            <a:off x="4829175" y="942975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0" y="0"/>
                </a:moveTo>
                <a:lnTo>
                  <a:pt x="4550" y="4550"/>
                </a:lnTo>
                <a:lnTo>
                  <a:pt x="5891" y="6843"/>
                </a:lnTo>
                <a:lnTo>
                  <a:pt x="7380" y="11931"/>
                </a:lnTo>
                <a:lnTo>
                  <a:pt x="8042" y="17368"/>
                </a:lnTo>
                <a:lnTo>
                  <a:pt x="8337" y="22959"/>
                </a:lnTo>
                <a:lnTo>
                  <a:pt x="8467" y="28619"/>
                </a:lnTo>
                <a:lnTo>
                  <a:pt x="9455" y="31461"/>
                </a:lnTo>
                <a:lnTo>
                  <a:pt x="13092" y="37160"/>
                </a:lnTo>
                <a:lnTo>
                  <a:pt x="15395" y="40966"/>
                </a:lnTo>
                <a:lnTo>
                  <a:pt x="17883" y="45408"/>
                </a:lnTo>
                <a:lnTo>
                  <a:pt x="23188" y="55424"/>
                </a:lnTo>
                <a:lnTo>
                  <a:pt x="45732" y="100056"/>
                </a:lnTo>
                <a:lnTo>
                  <a:pt x="49538" y="105757"/>
                </a:lnTo>
                <a:lnTo>
                  <a:pt x="53980" y="111462"/>
                </a:lnTo>
                <a:lnTo>
                  <a:pt x="58847" y="117170"/>
                </a:lnTo>
                <a:lnTo>
                  <a:pt x="63996" y="121928"/>
                </a:lnTo>
                <a:lnTo>
                  <a:pt x="69334" y="126053"/>
                </a:lnTo>
                <a:lnTo>
                  <a:pt x="74798" y="129755"/>
                </a:lnTo>
                <a:lnTo>
                  <a:pt x="79392" y="134128"/>
                </a:lnTo>
                <a:lnTo>
                  <a:pt x="83408" y="138949"/>
                </a:lnTo>
                <a:lnTo>
                  <a:pt x="87038" y="144067"/>
                </a:lnTo>
                <a:lnTo>
                  <a:pt x="92315" y="148432"/>
                </a:lnTo>
                <a:lnTo>
                  <a:pt x="98690" y="152295"/>
                </a:lnTo>
                <a:lnTo>
                  <a:pt x="105798" y="155822"/>
                </a:lnTo>
                <a:lnTo>
                  <a:pt x="111490" y="160079"/>
                </a:lnTo>
                <a:lnTo>
                  <a:pt x="116236" y="164822"/>
                </a:lnTo>
                <a:lnTo>
                  <a:pt x="120353" y="169888"/>
                </a:lnTo>
                <a:lnTo>
                  <a:pt x="124050" y="174219"/>
                </a:lnTo>
                <a:lnTo>
                  <a:pt x="127468" y="178058"/>
                </a:lnTo>
                <a:lnTo>
                  <a:pt x="130698" y="181570"/>
                </a:lnTo>
                <a:lnTo>
                  <a:pt x="134757" y="184864"/>
                </a:lnTo>
                <a:lnTo>
                  <a:pt x="139368" y="188013"/>
                </a:lnTo>
                <a:lnTo>
                  <a:pt x="144347" y="191064"/>
                </a:lnTo>
                <a:lnTo>
                  <a:pt x="149571" y="193098"/>
                </a:lnTo>
                <a:lnTo>
                  <a:pt x="154959" y="194455"/>
                </a:lnTo>
                <a:lnTo>
                  <a:pt x="160456" y="195359"/>
                </a:lnTo>
                <a:lnTo>
                  <a:pt x="165073" y="196914"/>
                </a:lnTo>
                <a:lnTo>
                  <a:pt x="169104" y="198903"/>
                </a:lnTo>
                <a:lnTo>
                  <a:pt x="172743" y="201182"/>
                </a:lnTo>
                <a:lnTo>
                  <a:pt x="179327" y="206254"/>
                </a:lnTo>
                <a:lnTo>
                  <a:pt x="185428" y="211683"/>
                </a:lnTo>
                <a:lnTo>
                  <a:pt x="191315" y="217271"/>
                </a:lnTo>
                <a:lnTo>
                  <a:pt x="194218" y="219142"/>
                </a:lnTo>
                <a:lnTo>
                  <a:pt x="199984" y="221221"/>
                </a:lnTo>
                <a:lnTo>
                  <a:pt x="205722" y="224685"/>
                </a:lnTo>
                <a:lnTo>
                  <a:pt x="214312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8"/>
          <p:cNvSpPr/>
          <p:nvPr/>
        </p:nvSpPr>
        <p:spPr>
          <a:xfrm>
            <a:off x="4760595" y="968692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274320" y="0"/>
                </a:moveTo>
                <a:lnTo>
                  <a:pt x="274320" y="4551"/>
                </a:lnTo>
                <a:lnTo>
                  <a:pt x="273367" y="5891"/>
                </a:lnTo>
                <a:lnTo>
                  <a:pt x="271780" y="6785"/>
                </a:lnTo>
                <a:lnTo>
                  <a:pt x="266938" y="8219"/>
                </a:lnTo>
                <a:lnTo>
                  <a:pt x="261549" y="13019"/>
                </a:lnTo>
                <a:lnTo>
                  <a:pt x="253920" y="20473"/>
                </a:lnTo>
                <a:lnTo>
                  <a:pt x="245885" y="25927"/>
                </a:lnTo>
                <a:lnTo>
                  <a:pt x="241076" y="28714"/>
                </a:lnTo>
                <a:lnTo>
                  <a:pt x="236917" y="32478"/>
                </a:lnTo>
                <a:lnTo>
                  <a:pt x="233192" y="36892"/>
                </a:lnTo>
                <a:lnTo>
                  <a:pt x="229756" y="41740"/>
                </a:lnTo>
                <a:lnTo>
                  <a:pt x="224608" y="46876"/>
                </a:lnTo>
                <a:lnTo>
                  <a:pt x="218319" y="52206"/>
                </a:lnTo>
                <a:lnTo>
                  <a:pt x="211268" y="57664"/>
                </a:lnTo>
                <a:lnTo>
                  <a:pt x="204663" y="63208"/>
                </a:lnTo>
                <a:lnTo>
                  <a:pt x="198354" y="68809"/>
                </a:lnTo>
                <a:lnTo>
                  <a:pt x="192243" y="74447"/>
                </a:lnTo>
                <a:lnTo>
                  <a:pt x="185312" y="80112"/>
                </a:lnTo>
                <a:lnTo>
                  <a:pt x="177834" y="85793"/>
                </a:lnTo>
                <a:lnTo>
                  <a:pt x="169991" y="91485"/>
                </a:lnTo>
                <a:lnTo>
                  <a:pt x="162857" y="97185"/>
                </a:lnTo>
                <a:lnTo>
                  <a:pt x="156197" y="102890"/>
                </a:lnTo>
                <a:lnTo>
                  <a:pt x="149850" y="108598"/>
                </a:lnTo>
                <a:lnTo>
                  <a:pt x="142763" y="114309"/>
                </a:lnTo>
                <a:lnTo>
                  <a:pt x="135180" y="120021"/>
                </a:lnTo>
                <a:lnTo>
                  <a:pt x="127267" y="125734"/>
                </a:lnTo>
                <a:lnTo>
                  <a:pt x="120087" y="131448"/>
                </a:lnTo>
                <a:lnTo>
                  <a:pt x="113396" y="137162"/>
                </a:lnTo>
                <a:lnTo>
                  <a:pt x="107029" y="142876"/>
                </a:lnTo>
                <a:lnTo>
                  <a:pt x="99928" y="148591"/>
                </a:lnTo>
                <a:lnTo>
                  <a:pt x="92336" y="154306"/>
                </a:lnTo>
                <a:lnTo>
                  <a:pt x="84417" y="160020"/>
                </a:lnTo>
                <a:lnTo>
                  <a:pt x="77233" y="164783"/>
                </a:lnTo>
                <a:lnTo>
                  <a:pt x="70538" y="168910"/>
                </a:lnTo>
                <a:lnTo>
                  <a:pt x="64170" y="172614"/>
                </a:lnTo>
                <a:lnTo>
                  <a:pt x="58020" y="176989"/>
                </a:lnTo>
                <a:lnTo>
                  <a:pt x="52015" y="181810"/>
                </a:lnTo>
                <a:lnTo>
                  <a:pt x="46106" y="186929"/>
                </a:lnTo>
                <a:lnTo>
                  <a:pt x="37001" y="195157"/>
                </a:lnTo>
                <a:lnTo>
                  <a:pt x="28828" y="201989"/>
                </a:lnTo>
                <a:lnTo>
                  <a:pt x="23980" y="205144"/>
                </a:lnTo>
                <a:lnTo>
                  <a:pt x="18845" y="208200"/>
                </a:lnTo>
                <a:lnTo>
                  <a:pt x="15420" y="211190"/>
                </a:lnTo>
                <a:lnTo>
                  <a:pt x="13138" y="214136"/>
                </a:lnTo>
                <a:lnTo>
                  <a:pt x="11616" y="217052"/>
                </a:lnTo>
                <a:lnTo>
                  <a:pt x="9649" y="218997"/>
                </a:lnTo>
                <a:lnTo>
                  <a:pt x="7385" y="22029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9"/>
          <p:cNvSpPr/>
          <p:nvPr/>
        </p:nvSpPr>
        <p:spPr>
          <a:xfrm>
            <a:off x="4974907" y="814387"/>
            <a:ext cx="287420" cy="428626"/>
          </a:xfrm>
          <a:custGeom>
            <a:avLst/>
            <a:gdLst/>
            <a:ahLst/>
            <a:cxnLst/>
            <a:rect l="0" t="0" r="0" b="0"/>
            <a:pathLst>
              <a:path w="287420" h="428626">
                <a:moveTo>
                  <a:pt x="137160" y="0"/>
                </a:moveTo>
                <a:lnTo>
                  <a:pt x="149930" y="12770"/>
                </a:lnTo>
                <a:lnTo>
                  <a:pt x="157441" y="17741"/>
                </a:lnTo>
                <a:lnTo>
                  <a:pt x="162110" y="20400"/>
                </a:lnTo>
                <a:lnTo>
                  <a:pt x="172379" y="25894"/>
                </a:lnTo>
                <a:lnTo>
                  <a:pt x="194494" y="37182"/>
                </a:lnTo>
                <a:lnTo>
                  <a:pt x="203282" y="45418"/>
                </a:lnTo>
                <a:lnTo>
                  <a:pt x="211315" y="55428"/>
                </a:lnTo>
                <a:lnTo>
                  <a:pt x="216124" y="60765"/>
                </a:lnTo>
                <a:lnTo>
                  <a:pt x="226547" y="71774"/>
                </a:lnTo>
                <a:lnTo>
                  <a:pt x="237531" y="83017"/>
                </a:lnTo>
                <a:lnTo>
                  <a:pt x="246222" y="94364"/>
                </a:lnTo>
                <a:lnTo>
                  <a:pt x="254212" y="105757"/>
                </a:lnTo>
                <a:lnTo>
                  <a:pt x="259009" y="111462"/>
                </a:lnTo>
                <a:lnTo>
                  <a:pt x="264113" y="117171"/>
                </a:lnTo>
                <a:lnTo>
                  <a:pt x="272324" y="128593"/>
                </a:lnTo>
                <a:lnTo>
                  <a:pt x="275847" y="134306"/>
                </a:lnTo>
                <a:lnTo>
                  <a:pt x="279761" y="145734"/>
                </a:lnTo>
                <a:lnTo>
                  <a:pt x="282453" y="157163"/>
                </a:lnTo>
                <a:lnTo>
                  <a:pt x="286824" y="168593"/>
                </a:lnTo>
                <a:lnTo>
                  <a:pt x="287419" y="175260"/>
                </a:lnTo>
                <a:lnTo>
                  <a:pt x="286863" y="182563"/>
                </a:lnTo>
                <a:lnTo>
                  <a:pt x="285539" y="190288"/>
                </a:lnTo>
                <a:lnTo>
                  <a:pt x="284657" y="197344"/>
                </a:lnTo>
                <a:lnTo>
                  <a:pt x="283677" y="210264"/>
                </a:lnTo>
                <a:lnTo>
                  <a:pt x="280701" y="222355"/>
                </a:lnTo>
                <a:lnTo>
                  <a:pt x="276204" y="235032"/>
                </a:lnTo>
                <a:lnTo>
                  <a:pt x="271029" y="250191"/>
                </a:lnTo>
                <a:lnTo>
                  <a:pt x="267364" y="257282"/>
                </a:lnTo>
                <a:lnTo>
                  <a:pt x="263015" y="263914"/>
                </a:lnTo>
                <a:lnTo>
                  <a:pt x="258211" y="270240"/>
                </a:lnTo>
                <a:lnTo>
                  <a:pt x="252151" y="276362"/>
                </a:lnTo>
                <a:lnTo>
                  <a:pt x="245253" y="282349"/>
                </a:lnTo>
                <a:lnTo>
                  <a:pt x="237797" y="288245"/>
                </a:lnTo>
                <a:lnTo>
                  <a:pt x="229969" y="294081"/>
                </a:lnTo>
                <a:lnTo>
                  <a:pt x="213651" y="305645"/>
                </a:lnTo>
                <a:lnTo>
                  <a:pt x="206251" y="311396"/>
                </a:lnTo>
                <a:lnTo>
                  <a:pt x="199414" y="317135"/>
                </a:lnTo>
                <a:lnTo>
                  <a:pt x="192950" y="322866"/>
                </a:lnTo>
                <a:lnTo>
                  <a:pt x="185783" y="328591"/>
                </a:lnTo>
                <a:lnTo>
                  <a:pt x="178148" y="334313"/>
                </a:lnTo>
                <a:lnTo>
                  <a:pt x="162044" y="345751"/>
                </a:lnTo>
                <a:lnTo>
                  <a:pt x="119905" y="374332"/>
                </a:lnTo>
                <a:lnTo>
                  <a:pt x="111369" y="379094"/>
                </a:lnTo>
                <a:lnTo>
                  <a:pt x="102821" y="383222"/>
                </a:lnTo>
                <a:lnTo>
                  <a:pt x="86656" y="390348"/>
                </a:lnTo>
                <a:lnTo>
                  <a:pt x="73121" y="396691"/>
                </a:lnTo>
                <a:lnTo>
                  <a:pt x="37295" y="414294"/>
                </a:lnTo>
                <a:lnTo>
                  <a:pt x="28323" y="417493"/>
                </a:lnTo>
                <a:lnTo>
                  <a:pt x="21161" y="418915"/>
                </a:lnTo>
                <a:lnTo>
                  <a:pt x="12726" y="419715"/>
                </a:lnTo>
                <a:lnTo>
                  <a:pt x="4569" y="420008"/>
                </a:lnTo>
                <a:lnTo>
                  <a:pt x="3" y="420053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0"/>
          <p:cNvSpPr/>
          <p:nvPr/>
        </p:nvSpPr>
        <p:spPr>
          <a:xfrm>
            <a:off x="5446395" y="1114425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25717"/>
                </a:moveTo>
                <a:lnTo>
                  <a:pt x="12770" y="25717"/>
                </a:lnTo>
                <a:lnTo>
                  <a:pt x="15181" y="24764"/>
                </a:lnTo>
                <a:lnTo>
                  <a:pt x="17740" y="23177"/>
                </a:lnTo>
                <a:lnTo>
                  <a:pt x="20399" y="21166"/>
                </a:lnTo>
                <a:lnTo>
                  <a:pt x="24077" y="19826"/>
                </a:lnTo>
                <a:lnTo>
                  <a:pt x="28434" y="18932"/>
                </a:lnTo>
                <a:lnTo>
                  <a:pt x="33243" y="18336"/>
                </a:lnTo>
                <a:lnTo>
                  <a:pt x="39307" y="16987"/>
                </a:lnTo>
                <a:lnTo>
                  <a:pt x="46207" y="15134"/>
                </a:lnTo>
                <a:lnTo>
                  <a:pt x="53665" y="12947"/>
                </a:lnTo>
                <a:lnTo>
                  <a:pt x="61493" y="11489"/>
                </a:lnTo>
                <a:lnTo>
                  <a:pt x="69571" y="10516"/>
                </a:lnTo>
                <a:lnTo>
                  <a:pt x="77813" y="9868"/>
                </a:lnTo>
                <a:lnTo>
                  <a:pt x="85213" y="9436"/>
                </a:lnTo>
                <a:lnTo>
                  <a:pt x="98515" y="8956"/>
                </a:lnTo>
                <a:lnTo>
                  <a:pt x="116713" y="8686"/>
                </a:lnTo>
                <a:lnTo>
                  <a:pt x="123529" y="7695"/>
                </a:lnTo>
                <a:lnTo>
                  <a:pt x="130930" y="6083"/>
                </a:lnTo>
                <a:lnTo>
                  <a:pt x="138721" y="4055"/>
                </a:lnTo>
                <a:lnTo>
                  <a:pt x="144868" y="2703"/>
                </a:lnTo>
                <a:lnTo>
                  <a:pt x="149919" y="1802"/>
                </a:lnTo>
                <a:lnTo>
                  <a:pt x="154238" y="1201"/>
                </a:lnTo>
                <a:lnTo>
                  <a:pt x="159023" y="801"/>
                </a:lnTo>
                <a:lnTo>
                  <a:pt x="164117" y="534"/>
                </a:lnTo>
                <a:lnTo>
                  <a:pt x="177850" y="158"/>
                </a:lnTo>
                <a:lnTo>
                  <a:pt x="205683" y="4"/>
                </a:lnTo>
                <a:lnTo>
                  <a:pt x="212608" y="0"/>
                </a:lnTo>
                <a:lnTo>
                  <a:pt x="213176" y="953"/>
                </a:lnTo>
                <a:lnTo>
                  <a:pt x="213554" y="2540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1"/>
          <p:cNvSpPr/>
          <p:nvPr/>
        </p:nvSpPr>
        <p:spPr>
          <a:xfrm>
            <a:off x="5737859" y="960130"/>
            <a:ext cx="334329" cy="248475"/>
          </a:xfrm>
          <a:custGeom>
            <a:avLst/>
            <a:gdLst/>
            <a:ahLst/>
            <a:cxnLst/>
            <a:rect l="0" t="0" r="0" b="0"/>
            <a:pathLst>
              <a:path w="334329" h="248475">
                <a:moveTo>
                  <a:pt x="0" y="34280"/>
                </a:moveTo>
                <a:lnTo>
                  <a:pt x="4552" y="29729"/>
                </a:lnTo>
                <a:lnTo>
                  <a:pt x="6844" y="28388"/>
                </a:lnTo>
                <a:lnTo>
                  <a:pt x="14622" y="25549"/>
                </a:lnTo>
                <a:lnTo>
                  <a:pt x="22959" y="19099"/>
                </a:lnTo>
                <a:lnTo>
                  <a:pt x="28620" y="13880"/>
                </a:lnTo>
                <a:lnTo>
                  <a:pt x="32415" y="12107"/>
                </a:lnTo>
                <a:lnTo>
                  <a:pt x="41712" y="10138"/>
                </a:lnTo>
                <a:lnTo>
                  <a:pt x="46858" y="8660"/>
                </a:lnTo>
                <a:lnTo>
                  <a:pt x="52194" y="6722"/>
                </a:lnTo>
                <a:lnTo>
                  <a:pt x="57656" y="4478"/>
                </a:lnTo>
                <a:lnTo>
                  <a:pt x="63203" y="2982"/>
                </a:lnTo>
                <a:lnTo>
                  <a:pt x="68805" y="1984"/>
                </a:lnTo>
                <a:lnTo>
                  <a:pt x="74445" y="1319"/>
                </a:lnTo>
                <a:lnTo>
                  <a:pt x="80110" y="876"/>
                </a:lnTo>
                <a:lnTo>
                  <a:pt x="85792" y="581"/>
                </a:lnTo>
                <a:lnTo>
                  <a:pt x="100350" y="165"/>
                </a:lnTo>
                <a:lnTo>
                  <a:pt x="126579" y="5"/>
                </a:lnTo>
                <a:lnTo>
                  <a:pt x="130106" y="0"/>
                </a:lnTo>
                <a:lnTo>
                  <a:pt x="139105" y="2534"/>
                </a:lnTo>
                <a:lnTo>
                  <a:pt x="148503" y="5883"/>
                </a:lnTo>
                <a:lnTo>
                  <a:pt x="155854" y="7371"/>
                </a:lnTo>
                <a:lnTo>
                  <a:pt x="158195" y="8721"/>
                </a:lnTo>
                <a:lnTo>
                  <a:pt x="159756" y="10573"/>
                </a:lnTo>
                <a:lnTo>
                  <a:pt x="160797" y="12760"/>
                </a:lnTo>
                <a:lnTo>
                  <a:pt x="166813" y="20389"/>
                </a:lnTo>
                <a:lnTo>
                  <a:pt x="168358" y="23114"/>
                </a:lnTo>
                <a:lnTo>
                  <a:pt x="170076" y="28682"/>
                </a:lnTo>
                <a:lnTo>
                  <a:pt x="170535" y="32453"/>
                </a:lnTo>
                <a:lnTo>
                  <a:pt x="170840" y="36872"/>
                </a:lnTo>
                <a:lnTo>
                  <a:pt x="171043" y="41723"/>
                </a:lnTo>
                <a:lnTo>
                  <a:pt x="170227" y="45909"/>
                </a:lnTo>
                <a:lnTo>
                  <a:pt x="166779" y="53101"/>
                </a:lnTo>
                <a:lnTo>
                  <a:pt x="165479" y="57304"/>
                </a:lnTo>
                <a:lnTo>
                  <a:pt x="164612" y="62012"/>
                </a:lnTo>
                <a:lnTo>
                  <a:pt x="164034" y="67055"/>
                </a:lnTo>
                <a:lnTo>
                  <a:pt x="162696" y="72323"/>
                </a:lnTo>
                <a:lnTo>
                  <a:pt x="160852" y="77739"/>
                </a:lnTo>
                <a:lnTo>
                  <a:pt x="158670" y="83255"/>
                </a:lnTo>
                <a:lnTo>
                  <a:pt x="155310" y="88837"/>
                </a:lnTo>
                <a:lnTo>
                  <a:pt x="151165" y="94464"/>
                </a:lnTo>
                <a:lnTo>
                  <a:pt x="146497" y="100120"/>
                </a:lnTo>
                <a:lnTo>
                  <a:pt x="142432" y="104843"/>
                </a:lnTo>
                <a:lnTo>
                  <a:pt x="138770" y="108944"/>
                </a:lnTo>
                <a:lnTo>
                  <a:pt x="135376" y="112631"/>
                </a:lnTo>
                <a:lnTo>
                  <a:pt x="132161" y="116994"/>
                </a:lnTo>
                <a:lnTo>
                  <a:pt x="129065" y="121808"/>
                </a:lnTo>
                <a:lnTo>
                  <a:pt x="126049" y="126921"/>
                </a:lnTo>
                <a:lnTo>
                  <a:pt x="122132" y="132236"/>
                </a:lnTo>
                <a:lnTo>
                  <a:pt x="117617" y="137684"/>
                </a:lnTo>
                <a:lnTo>
                  <a:pt x="112701" y="143221"/>
                </a:lnTo>
                <a:lnTo>
                  <a:pt x="102160" y="154453"/>
                </a:lnTo>
                <a:lnTo>
                  <a:pt x="84421" y="172635"/>
                </a:lnTo>
                <a:lnTo>
                  <a:pt x="81046" y="176999"/>
                </a:lnTo>
                <a:lnTo>
                  <a:pt x="77843" y="181813"/>
                </a:lnTo>
                <a:lnTo>
                  <a:pt x="74755" y="186928"/>
                </a:lnTo>
                <a:lnTo>
                  <a:pt x="72697" y="191290"/>
                </a:lnTo>
                <a:lnTo>
                  <a:pt x="70410" y="198677"/>
                </a:lnTo>
                <a:lnTo>
                  <a:pt x="69800" y="202933"/>
                </a:lnTo>
                <a:lnTo>
                  <a:pt x="69393" y="207675"/>
                </a:lnTo>
                <a:lnTo>
                  <a:pt x="68942" y="217072"/>
                </a:lnTo>
                <a:lnTo>
                  <a:pt x="68741" y="224423"/>
                </a:lnTo>
                <a:lnTo>
                  <a:pt x="68595" y="238211"/>
                </a:lnTo>
                <a:lnTo>
                  <a:pt x="71127" y="241756"/>
                </a:lnTo>
                <a:lnTo>
                  <a:pt x="75963" y="247242"/>
                </a:lnTo>
                <a:lnTo>
                  <a:pt x="85902" y="248192"/>
                </a:lnTo>
                <a:lnTo>
                  <a:pt x="95646" y="248414"/>
                </a:lnTo>
                <a:lnTo>
                  <a:pt x="100912" y="248474"/>
                </a:lnTo>
                <a:lnTo>
                  <a:pt x="107280" y="247561"/>
                </a:lnTo>
                <a:lnTo>
                  <a:pt x="114383" y="245999"/>
                </a:lnTo>
                <a:lnTo>
                  <a:pt x="121975" y="244006"/>
                </a:lnTo>
                <a:lnTo>
                  <a:pt x="129894" y="242677"/>
                </a:lnTo>
                <a:lnTo>
                  <a:pt x="138032" y="241791"/>
                </a:lnTo>
                <a:lnTo>
                  <a:pt x="146314" y="241201"/>
                </a:lnTo>
                <a:lnTo>
                  <a:pt x="154693" y="239855"/>
                </a:lnTo>
                <a:lnTo>
                  <a:pt x="163136" y="238005"/>
                </a:lnTo>
                <a:lnTo>
                  <a:pt x="171623" y="235819"/>
                </a:lnTo>
                <a:lnTo>
                  <a:pt x="180137" y="233409"/>
                </a:lnTo>
                <a:lnTo>
                  <a:pt x="197219" y="228192"/>
                </a:lnTo>
                <a:lnTo>
                  <a:pt x="206727" y="226419"/>
                </a:lnTo>
                <a:lnTo>
                  <a:pt x="216876" y="225238"/>
                </a:lnTo>
                <a:lnTo>
                  <a:pt x="227452" y="224450"/>
                </a:lnTo>
                <a:lnTo>
                  <a:pt x="237360" y="223925"/>
                </a:lnTo>
                <a:lnTo>
                  <a:pt x="255988" y="223341"/>
                </a:lnTo>
                <a:lnTo>
                  <a:pt x="284387" y="222967"/>
                </a:lnTo>
                <a:lnTo>
                  <a:pt x="314146" y="222887"/>
                </a:lnTo>
                <a:lnTo>
                  <a:pt x="318968" y="223835"/>
                </a:lnTo>
                <a:lnTo>
                  <a:pt x="326866" y="227429"/>
                </a:lnTo>
                <a:lnTo>
                  <a:pt x="329354" y="229721"/>
                </a:lnTo>
                <a:lnTo>
                  <a:pt x="331012" y="232201"/>
                </a:lnTo>
                <a:lnTo>
                  <a:pt x="334328" y="240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2"/>
          <p:cNvSpPr/>
          <p:nvPr/>
        </p:nvSpPr>
        <p:spPr>
          <a:xfrm>
            <a:off x="1384252" y="1544743"/>
            <a:ext cx="313728" cy="298266"/>
          </a:xfrm>
          <a:custGeom>
            <a:avLst/>
            <a:gdLst/>
            <a:ahLst/>
            <a:cxnLst/>
            <a:rect l="0" t="0" r="0" b="0"/>
            <a:pathLst>
              <a:path w="313728" h="298266">
                <a:moveTo>
                  <a:pt x="15922" y="75459"/>
                </a:moveTo>
                <a:lnTo>
                  <a:pt x="7703" y="75459"/>
                </a:lnTo>
                <a:lnTo>
                  <a:pt x="0" y="68078"/>
                </a:lnTo>
                <a:lnTo>
                  <a:pt x="545" y="66728"/>
                </a:lnTo>
                <a:lnTo>
                  <a:pt x="8263" y="57718"/>
                </a:lnTo>
                <a:lnTo>
                  <a:pt x="16193" y="49565"/>
                </a:lnTo>
                <a:lnTo>
                  <a:pt x="18960" y="46766"/>
                </a:lnTo>
                <a:lnTo>
                  <a:pt x="23663" y="43948"/>
                </a:lnTo>
                <a:lnTo>
                  <a:pt x="29655" y="41117"/>
                </a:lnTo>
                <a:lnTo>
                  <a:pt x="36508" y="38277"/>
                </a:lnTo>
                <a:lnTo>
                  <a:pt x="43933" y="35431"/>
                </a:lnTo>
                <a:lnTo>
                  <a:pt x="59804" y="29729"/>
                </a:lnTo>
                <a:lnTo>
                  <a:pt x="84804" y="21164"/>
                </a:lnTo>
                <a:lnTo>
                  <a:pt x="95181" y="18307"/>
                </a:lnTo>
                <a:lnTo>
                  <a:pt x="106862" y="15450"/>
                </a:lnTo>
                <a:lnTo>
                  <a:pt x="119411" y="12593"/>
                </a:lnTo>
                <a:lnTo>
                  <a:pt x="130635" y="9736"/>
                </a:lnTo>
                <a:lnTo>
                  <a:pt x="140975" y="6879"/>
                </a:lnTo>
                <a:lnTo>
                  <a:pt x="150726" y="4021"/>
                </a:lnTo>
                <a:lnTo>
                  <a:pt x="160084" y="2116"/>
                </a:lnTo>
                <a:lnTo>
                  <a:pt x="169180" y="846"/>
                </a:lnTo>
                <a:lnTo>
                  <a:pt x="178102" y="0"/>
                </a:lnTo>
                <a:lnTo>
                  <a:pt x="185954" y="388"/>
                </a:lnTo>
                <a:lnTo>
                  <a:pt x="193095" y="1599"/>
                </a:lnTo>
                <a:lnTo>
                  <a:pt x="199760" y="3359"/>
                </a:lnTo>
                <a:lnTo>
                  <a:pt x="206108" y="5485"/>
                </a:lnTo>
                <a:lnTo>
                  <a:pt x="212245" y="7855"/>
                </a:lnTo>
                <a:lnTo>
                  <a:pt x="218242" y="10387"/>
                </a:lnTo>
                <a:lnTo>
                  <a:pt x="227445" y="15741"/>
                </a:lnTo>
                <a:lnTo>
                  <a:pt x="231232" y="18502"/>
                </a:lnTo>
                <a:lnTo>
                  <a:pt x="233757" y="22248"/>
                </a:lnTo>
                <a:lnTo>
                  <a:pt x="236563" y="31490"/>
                </a:lnTo>
                <a:lnTo>
                  <a:pt x="236358" y="36621"/>
                </a:lnTo>
                <a:lnTo>
                  <a:pt x="235270" y="41947"/>
                </a:lnTo>
                <a:lnTo>
                  <a:pt x="233592" y="47403"/>
                </a:lnTo>
                <a:lnTo>
                  <a:pt x="230568" y="53897"/>
                </a:lnTo>
                <a:lnTo>
                  <a:pt x="226647" y="61084"/>
                </a:lnTo>
                <a:lnTo>
                  <a:pt x="222128" y="68733"/>
                </a:lnTo>
                <a:lnTo>
                  <a:pt x="217210" y="75738"/>
                </a:lnTo>
                <a:lnTo>
                  <a:pt x="212027" y="82312"/>
                </a:lnTo>
                <a:lnTo>
                  <a:pt x="206666" y="88600"/>
                </a:lnTo>
                <a:lnTo>
                  <a:pt x="201187" y="94698"/>
                </a:lnTo>
                <a:lnTo>
                  <a:pt x="190020" y="106552"/>
                </a:lnTo>
                <a:lnTo>
                  <a:pt x="183422" y="112380"/>
                </a:lnTo>
                <a:lnTo>
                  <a:pt x="176166" y="118171"/>
                </a:lnTo>
                <a:lnTo>
                  <a:pt x="168472" y="123936"/>
                </a:lnTo>
                <a:lnTo>
                  <a:pt x="161437" y="129685"/>
                </a:lnTo>
                <a:lnTo>
                  <a:pt x="154842" y="135422"/>
                </a:lnTo>
                <a:lnTo>
                  <a:pt x="148541" y="141152"/>
                </a:lnTo>
                <a:lnTo>
                  <a:pt x="142435" y="145924"/>
                </a:lnTo>
                <a:lnTo>
                  <a:pt x="136459" y="150058"/>
                </a:lnTo>
                <a:lnTo>
                  <a:pt x="130570" y="153767"/>
                </a:lnTo>
                <a:lnTo>
                  <a:pt x="121487" y="160428"/>
                </a:lnTo>
                <a:lnTo>
                  <a:pt x="110879" y="169211"/>
                </a:lnTo>
                <a:lnTo>
                  <a:pt x="111612" y="169393"/>
                </a:lnTo>
                <a:lnTo>
                  <a:pt x="114966" y="169595"/>
                </a:lnTo>
                <a:lnTo>
                  <a:pt x="117194" y="168696"/>
                </a:lnTo>
                <a:lnTo>
                  <a:pt x="125833" y="162881"/>
                </a:lnTo>
                <a:lnTo>
                  <a:pt x="134939" y="157811"/>
                </a:lnTo>
                <a:lnTo>
                  <a:pt x="140987" y="155125"/>
                </a:lnTo>
                <a:lnTo>
                  <a:pt x="147876" y="152382"/>
                </a:lnTo>
                <a:lnTo>
                  <a:pt x="163151" y="146795"/>
                </a:lnTo>
                <a:lnTo>
                  <a:pt x="179465" y="141136"/>
                </a:lnTo>
                <a:lnTo>
                  <a:pt x="188768" y="139246"/>
                </a:lnTo>
                <a:lnTo>
                  <a:pt x="198781" y="137986"/>
                </a:lnTo>
                <a:lnTo>
                  <a:pt x="209265" y="137146"/>
                </a:lnTo>
                <a:lnTo>
                  <a:pt x="218160" y="136586"/>
                </a:lnTo>
                <a:lnTo>
                  <a:pt x="233123" y="135964"/>
                </a:lnTo>
                <a:lnTo>
                  <a:pt x="256808" y="135614"/>
                </a:lnTo>
                <a:lnTo>
                  <a:pt x="264143" y="136517"/>
                </a:lnTo>
                <a:lnTo>
                  <a:pt x="270938" y="138072"/>
                </a:lnTo>
                <a:lnTo>
                  <a:pt x="277373" y="140061"/>
                </a:lnTo>
                <a:lnTo>
                  <a:pt x="283568" y="142340"/>
                </a:lnTo>
                <a:lnTo>
                  <a:pt x="289603" y="144811"/>
                </a:lnTo>
                <a:lnTo>
                  <a:pt x="295531" y="147411"/>
                </a:lnTo>
                <a:lnTo>
                  <a:pt x="300436" y="151050"/>
                </a:lnTo>
                <a:lnTo>
                  <a:pt x="308425" y="160172"/>
                </a:lnTo>
                <a:lnTo>
                  <a:pt x="312611" y="168037"/>
                </a:lnTo>
                <a:lnTo>
                  <a:pt x="313727" y="171468"/>
                </a:lnTo>
                <a:lnTo>
                  <a:pt x="313519" y="176612"/>
                </a:lnTo>
                <a:lnTo>
                  <a:pt x="312428" y="182899"/>
                </a:lnTo>
                <a:lnTo>
                  <a:pt x="310748" y="189948"/>
                </a:lnTo>
                <a:lnTo>
                  <a:pt x="308675" y="196553"/>
                </a:lnTo>
                <a:lnTo>
                  <a:pt x="306341" y="202861"/>
                </a:lnTo>
                <a:lnTo>
                  <a:pt x="303832" y="208971"/>
                </a:lnTo>
                <a:lnTo>
                  <a:pt x="299302" y="214950"/>
                </a:lnTo>
                <a:lnTo>
                  <a:pt x="293425" y="220840"/>
                </a:lnTo>
                <a:lnTo>
                  <a:pt x="286649" y="226672"/>
                </a:lnTo>
                <a:lnTo>
                  <a:pt x="280227" y="232465"/>
                </a:lnTo>
                <a:lnTo>
                  <a:pt x="268011" y="243982"/>
                </a:lnTo>
                <a:lnTo>
                  <a:pt x="250424" y="261176"/>
                </a:lnTo>
                <a:lnTo>
                  <a:pt x="243694" y="265945"/>
                </a:lnTo>
                <a:lnTo>
                  <a:pt x="236350" y="270077"/>
                </a:lnTo>
                <a:lnTo>
                  <a:pt x="228597" y="273785"/>
                </a:lnTo>
                <a:lnTo>
                  <a:pt x="221523" y="278161"/>
                </a:lnTo>
                <a:lnTo>
                  <a:pt x="214902" y="282984"/>
                </a:lnTo>
                <a:lnTo>
                  <a:pt x="208583" y="288104"/>
                </a:lnTo>
                <a:lnTo>
                  <a:pt x="202465" y="291517"/>
                </a:lnTo>
                <a:lnTo>
                  <a:pt x="196482" y="293793"/>
                </a:lnTo>
                <a:lnTo>
                  <a:pt x="190588" y="295310"/>
                </a:lnTo>
                <a:lnTo>
                  <a:pt x="181499" y="296996"/>
                </a:lnTo>
                <a:lnTo>
                  <a:pt x="170887" y="298265"/>
                </a:lnTo>
                <a:lnTo>
                  <a:pt x="161655" y="289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3"/>
          <p:cNvSpPr/>
          <p:nvPr/>
        </p:nvSpPr>
        <p:spPr>
          <a:xfrm>
            <a:off x="1725929" y="1637700"/>
            <a:ext cx="257176" cy="205388"/>
          </a:xfrm>
          <a:custGeom>
            <a:avLst/>
            <a:gdLst/>
            <a:ahLst/>
            <a:cxnLst/>
            <a:rect l="0" t="0" r="0" b="0"/>
            <a:pathLst>
              <a:path w="257176" h="205388">
                <a:moveTo>
                  <a:pt x="0" y="8220"/>
                </a:moveTo>
                <a:lnTo>
                  <a:pt x="0" y="3669"/>
                </a:lnTo>
                <a:lnTo>
                  <a:pt x="953" y="2328"/>
                </a:lnTo>
                <a:lnTo>
                  <a:pt x="2540" y="1435"/>
                </a:lnTo>
                <a:lnTo>
                  <a:pt x="7381" y="0"/>
                </a:lnTo>
                <a:lnTo>
                  <a:pt x="10583" y="2344"/>
                </a:lnTo>
                <a:lnTo>
                  <a:pt x="15849" y="7059"/>
                </a:lnTo>
                <a:lnTo>
                  <a:pt x="21649" y="10244"/>
                </a:lnTo>
                <a:lnTo>
                  <a:pt x="29625" y="14834"/>
                </a:lnTo>
                <a:lnTo>
                  <a:pt x="36344" y="20049"/>
                </a:lnTo>
                <a:lnTo>
                  <a:pt x="39470" y="23726"/>
                </a:lnTo>
                <a:lnTo>
                  <a:pt x="42506" y="28082"/>
                </a:lnTo>
                <a:lnTo>
                  <a:pt x="45483" y="32891"/>
                </a:lnTo>
                <a:lnTo>
                  <a:pt x="49372" y="37050"/>
                </a:lnTo>
                <a:lnTo>
                  <a:pt x="53870" y="40775"/>
                </a:lnTo>
                <a:lnTo>
                  <a:pt x="58773" y="44211"/>
                </a:lnTo>
                <a:lnTo>
                  <a:pt x="63947" y="48406"/>
                </a:lnTo>
                <a:lnTo>
                  <a:pt x="69302" y="53108"/>
                </a:lnTo>
                <a:lnTo>
                  <a:pt x="74776" y="58148"/>
                </a:lnTo>
                <a:lnTo>
                  <a:pt x="85939" y="68827"/>
                </a:lnTo>
                <a:lnTo>
                  <a:pt x="91583" y="74342"/>
                </a:lnTo>
                <a:lnTo>
                  <a:pt x="96298" y="79924"/>
                </a:lnTo>
                <a:lnTo>
                  <a:pt x="100394" y="85550"/>
                </a:lnTo>
                <a:lnTo>
                  <a:pt x="104077" y="91206"/>
                </a:lnTo>
                <a:lnTo>
                  <a:pt x="108437" y="96881"/>
                </a:lnTo>
                <a:lnTo>
                  <a:pt x="113249" y="102570"/>
                </a:lnTo>
                <a:lnTo>
                  <a:pt x="118362" y="108267"/>
                </a:lnTo>
                <a:lnTo>
                  <a:pt x="129123" y="119678"/>
                </a:lnTo>
                <a:lnTo>
                  <a:pt x="134660" y="125387"/>
                </a:lnTo>
                <a:lnTo>
                  <a:pt x="140256" y="130146"/>
                </a:lnTo>
                <a:lnTo>
                  <a:pt x="145892" y="134272"/>
                </a:lnTo>
                <a:lnTo>
                  <a:pt x="151554" y="137974"/>
                </a:lnTo>
                <a:lnTo>
                  <a:pt x="156281" y="142348"/>
                </a:lnTo>
                <a:lnTo>
                  <a:pt x="160385" y="147168"/>
                </a:lnTo>
                <a:lnTo>
                  <a:pt x="164074" y="152287"/>
                </a:lnTo>
                <a:lnTo>
                  <a:pt x="168437" y="156652"/>
                </a:lnTo>
                <a:lnTo>
                  <a:pt x="173252" y="160515"/>
                </a:lnTo>
                <a:lnTo>
                  <a:pt x="178366" y="164042"/>
                </a:lnTo>
                <a:lnTo>
                  <a:pt x="182729" y="167346"/>
                </a:lnTo>
                <a:lnTo>
                  <a:pt x="190115" y="173558"/>
                </a:lnTo>
                <a:lnTo>
                  <a:pt x="194371" y="176547"/>
                </a:lnTo>
                <a:lnTo>
                  <a:pt x="199113" y="179493"/>
                </a:lnTo>
                <a:lnTo>
                  <a:pt x="204180" y="182409"/>
                </a:lnTo>
                <a:lnTo>
                  <a:pt x="209463" y="184354"/>
                </a:lnTo>
                <a:lnTo>
                  <a:pt x="214889" y="185650"/>
                </a:lnTo>
                <a:lnTo>
                  <a:pt x="220412" y="186514"/>
                </a:lnTo>
                <a:lnTo>
                  <a:pt x="225999" y="188043"/>
                </a:lnTo>
                <a:lnTo>
                  <a:pt x="231629" y="190014"/>
                </a:lnTo>
                <a:lnTo>
                  <a:pt x="237287" y="192281"/>
                </a:lnTo>
                <a:lnTo>
                  <a:pt x="241059" y="194745"/>
                </a:lnTo>
                <a:lnTo>
                  <a:pt x="243574" y="197340"/>
                </a:lnTo>
                <a:lnTo>
                  <a:pt x="245250" y="200022"/>
                </a:lnTo>
                <a:lnTo>
                  <a:pt x="247320" y="201810"/>
                </a:lnTo>
                <a:lnTo>
                  <a:pt x="249653" y="203003"/>
                </a:lnTo>
                <a:lnTo>
                  <a:pt x="257175" y="205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4"/>
          <p:cNvSpPr/>
          <p:nvPr/>
        </p:nvSpPr>
        <p:spPr>
          <a:xfrm>
            <a:off x="1777364" y="1663064"/>
            <a:ext cx="154306" cy="188597"/>
          </a:xfrm>
          <a:custGeom>
            <a:avLst/>
            <a:gdLst/>
            <a:ahLst/>
            <a:cxnLst/>
            <a:rect l="0" t="0" r="0" b="0"/>
            <a:pathLst>
              <a:path w="154306" h="188597">
                <a:moveTo>
                  <a:pt x="154305" y="0"/>
                </a:moveTo>
                <a:lnTo>
                  <a:pt x="134154" y="20152"/>
                </a:lnTo>
                <a:lnTo>
                  <a:pt x="130394" y="24865"/>
                </a:lnTo>
                <a:lnTo>
                  <a:pt x="125982" y="30864"/>
                </a:lnTo>
                <a:lnTo>
                  <a:pt x="121136" y="37721"/>
                </a:lnTo>
                <a:lnTo>
                  <a:pt x="116000" y="44198"/>
                </a:lnTo>
                <a:lnTo>
                  <a:pt x="110671" y="50420"/>
                </a:lnTo>
                <a:lnTo>
                  <a:pt x="105213" y="56474"/>
                </a:lnTo>
                <a:lnTo>
                  <a:pt x="91529" y="70820"/>
                </a:lnTo>
                <a:lnTo>
                  <a:pt x="83879" y="78646"/>
                </a:lnTo>
                <a:lnTo>
                  <a:pt x="76875" y="86721"/>
                </a:lnTo>
                <a:lnTo>
                  <a:pt x="70300" y="94962"/>
                </a:lnTo>
                <a:lnTo>
                  <a:pt x="64012" y="103313"/>
                </a:lnTo>
                <a:lnTo>
                  <a:pt x="58867" y="110786"/>
                </a:lnTo>
                <a:lnTo>
                  <a:pt x="54485" y="117672"/>
                </a:lnTo>
                <a:lnTo>
                  <a:pt x="50611" y="124168"/>
                </a:lnTo>
                <a:lnTo>
                  <a:pt x="46123" y="130404"/>
                </a:lnTo>
                <a:lnTo>
                  <a:pt x="41227" y="136466"/>
                </a:lnTo>
                <a:lnTo>
                  <a:pt x="36057" y="142413"/>
                </a:lnTo>
                <a:lnTo>
                  <a:pt x="31658" y="148282"/>
                </a:lnTo>
                <a:lnTo>
                  <a:pt x="27773" y="154100"/>
                </a:lnTo>
                <a:lnTo>
                  <a:pt x="24231" y="159883"/>
                </a:lnTo>
                <a:lnTo>
                  <a:pt x="20916" y="164692"/>
                </a:lnTo>
                <a:lnTo>
                  <a:pt x="17754" y="168850"/>
                </a:lnTo>
                <a:lnTo>
                  <a:pt x="14694" y="172574"/>
                </a:lnTo>
                <a:lnTo>
                  <a:pt x="12654" y="176010"/>
                </a:lnTo>
                <a:lnTo>
                  <a:pt x="11293" y="179253"/>
                </a:lnTo>
                <a:lnTo>
                  <a:pt x="10387" y="182367"/>
                </a:lnTo>
                <a:lnTo>
                  <a:pt x="8830" y="184443"/>
                </a:lnTo>
                <a:lnTo>
                  <a:pt x="6839" y="185827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5"/>
          <p:cNvSpPr/>
          <p:nvPr/>
        </p:nvSpPr>
        <p:spPr>
          <a:xfrm>
            <a:off x="1974532" y="1564162"/>
            <a:ext cx="188596" cy="133191"/>
          </a:xfrm>
          <a:custGeom>
            <a:avLst/>
            <a:gdLst/>
            <a:ahLst/>
            <a:cxnLst/>
            <a:rect l="0" t="0" r="0" b="0"/>
            <a:pathLst>
              <a:path w="188596" h="133191">
                <a:moveTo>
                  <a:pt x="0" y="47468"/>
                </a:moveTo>
                <a:lnTo>
                  <a:pt x="4551" y="42917"/>
                </a:lnTo>
                <a:lnTo>
                  <a:pt x="5891" y="40624"/>
                </a:lnTo>
                <a:lnTo>
                  <a:pt x="6785" y="38143"/>
                </a:lnTo>
                <a:lnTo>
                  <a:pt x="7381" y="35536"/>
                </a:lnTo>
                <a:lnTo>
                  <a:pt x="9683" y="32846"/>
                </a:lnTo>
                <a:lnTo>
                  <a:pt x="13123" y="30100"/>
                </a:lnTo>
                <a:lnTo>
                  <a:pt x="17321" y="27316"/>
                </a:lnTo>
                <a:lnTo>
                  <a:pt x="21072" y="24508"/>
                </a:lnTo>
                <a:lnTo>
                  <a:pt x="24526" y="21684"/>
                </a:lnTo>
                <a:lnTo>
                  <a:pt x="27781" y="18849"/>
                </a:lnTo>
                <a:lnTo>
                  <a:pt x="31855" y="16006"/>
                </a:lnTo>
                <a:lnTo>
                  <a:pt x="36477" y="13158"/>
                </a:lnTo>
                <a:lnTo>
                  <a:pt x="41463" y="10307"/>
                </a:lnTo>
                <a:lnTo>
                  <a:pt x="46692" y="8406"/>
                </a:lnTo>
                <a:lnTo>
                  <a:pt x="52083" y="7139"/>
                </a:lnTo>
                <a:lnTo>
                  <a:pt x="57582" y="6295"/>
                </a:lnTo>
                <a:lnTo>
                  <a:pt x="62201" y="4779"/>
                </a:lnTo>
                <a:lnTo>
                  <a:pt x="66232" y="2816"/>
                </a:lnTo>
                <a:lnTo>
                  <a:pt x="69872" y="555"/>
                </a:lnTo>
                <a:lnTo>
                  <a:pt x="74204" y="0"/>
                </a:lnTo>
                <a:lnTo>
                  <a:pt x="78997" y="582"/>
                </a:lnTo>
                <a:lnTo>
                  <a:pt x="84097" y="1923"/>
                </a:lnTo>
                <a:lnTo>
                  <a:pt x="88450" y="2817"/>
                </a:lnTo>
                <a:lnTo>
                  <a:pt x="92304" y="3413"/>
                </a:lnTo>
                <a:lnTo>
                  <a:pt x="95826" y="3810"/>
                </a:lnTo>
                <a:lnTo>
                  <a:pt x="99127" y="5028"/>
                </a:lnTo>
                <a:lnTo>
                  <a:pt x="102279" y="6792"/>
                </a:lnTo>
                <a:lnTo>
                  <a:pt x="105334" y="8920"/>
                </a:lnTo>
                <a:lnTo>
                  <a:pt x="108323" y="11292"/>
                </a:lnTo>
                <a:lnTo>
                  <a:pt x="111267" y="13826"/>
                </a:lnTo>
                <a:lnTo>
                  <a:pt x="114183" y="16467"/>
                </a:lnTo>
                <a:lnTo>
                  <a:pt x="116127" y="19180"/>
                </a:lnTo>
                <a:lnTo>
                  <a:pt x="117423" y="21942"/>
                </a:lnTo>
                <a:lnTo>
                  <a:pt x="118287" y="24736"/>
                </a:lnTo>
                <a:lnTo>
                  <a:pt x="118863" y="27550"/>
                </a:lnTo>
                <a:lnTo>
                  <a:pt x="119247" y="30379"/>
                </a:lnTo>
                <a:lnTo>
                  <a:pt x="119503" y="33218"/>
                </a:lnTo>
                <a:lnTo>
                  <a:pt x="118721" y="37015"/>
                </a:lnTo>
                <a:lnTo>
                  <a:pt x="117247" y="41452"/>
                </a:lnTo>
                <a:lnTo>
                  <a:pt x="115312" y="46315"/>
                </a:lnTo>
                <a:lnTo>
                  <a:pt x="113070" y="51461"/>
                </a:lnTo>
                <a:lnTo>
                  <a:pt x="108038" y="62260"/>
                </a:lnTo>
                <a:lnTo>
                  <a:pt x="104411" y="67807"/>
                </a:lnTo>
                <a:lnTo>
                  <a:pt x="100087" y="73409"/>
                </a:lnTo>
                <a:lnTo>
                  <a:pt x="95300" y="79050"/>
                </a:lnTo>
                <a:lnTo>
                  <a:pt x="90203" y="83762"/>
                </a:lnTo>
                <a:lnTo>
                  <a:pt x="84900" y="87857"/>
                </a:lnTo>
                <a:lnTo>
                  <a:pt x="79460" y="91539"/>
                </a:lnTo>
                <a:lnTo>
                  <a:pt x="75833" y="94946"/>
                </a:lnTo>
                <a:lnTo>
                  <a:pt x="73416" y="98170"/>
                </a:lnTo>
                <a:lnTo>
                  <a:pt x="71804" y="101272"/>
                </a:lnTo>
                <a:lnTo>
                  <a:pt x="69777" y="104292"/>
                </a:lnTo>
                <a:lnTo>
                  <a:pt x="67473" y="107258"/>
                </a:lnTo>
                <a:lnTo>
                  <a:pt x="64984" y="110188"/>
                </a:lnTo>
                <a:lnTo>
                  <a:pt x="63325" y="113093"/>
                </a:lnTo>
                <a:lnTo>
                  <a:pt x="62219" y="115983"/>
                </a:lnTo>
                <a:lnTo>
                  <a:pt x="61482" y="118862"/>
                </a:lnTo>
                <a:lnTo>
                  <a:pt x="60038" y="120782"/>
                </a:lnTo>
                <a:lnTo>
                  <a:pt x="58123" y="122061"/>
                </a:lnTo>
                <a:lnTo>
                  <a:pt x="55894" y="122914"/>
                </a:lnTo>
                <a:lnTo>
                  <a:pt x="55360" y="124435"/>
                </a:lnTo>
                <a:lnTo>
                  <a:pt x="55957" y="126402"/>
                </a:lnTo>
                <a:lnTo>
                  <a:pt x="59208" y="131851"/>
                </a:lnTo>
                <a:lnTo>
                  <a:pt x="60427" y="132298"/>
                </a:lnTo>
                <a:lnTo>
                  <a:pt x="65741" y="132928"/>
                </a:lnTo>
                <a:lnTo>
                  <a:pt x="70559" y="133140"/>
                </a:lnTo>
                <a:lnTo>
                  <a:pt x="100630" y="133190"/>
                </a:lnTo>
                <a:lnTo>
                  <a:pt x="106139" y="132238"/>
                </a:lnTo>
                <a:lnTo>
                  <a:pt x="111717" y="130651"/>
                </a:lnTo>
                <a:lnTo>
                  <a:pt x="117340" y="128641"/>
                </a:lnTo>
                <a:lnTo>
                  <a:pt x="122995" y="127301"/>
                </a:lnTo>
                <a:lnTo>
                  <a:pt x="128669" y="126407"/>
                </a:lnTo>
                <a:lnTo>
                  <a:pt x="134357" y="125811"/>
                </a:lnTo>
                <a:lnTo>
                  <a:pt x="140054" y="125414"/>
                </a:lnTo>
                <a:lnTo>
                  <a:pt x="145756" y="125150"/>
                </a:lnTo>
                <a:lnTo>
                  <a:pt x="157173" y="124855"/>
                </a:lnTo>
                <a:lnTo>
                  <a:pt x="188595" y="124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6"/>
          <p:cNvSpPr/>
          <p:nvPr/>
        </p:nvSpPr>
        <p:spPr>
          <a:xfrm>
            <a:off x="2411729" y="1594485"/>
            <a:ext cx="85726" cy="222886"/>
          </a:xfrm>
          <a:custGeom>
            <a:avLst/>
            <a:gdLst/>
            <a:ahLst/>
            <a:cxnLst/>
            <a:rect l="0" t="0" r="0" b="0"/>
            <a:pathLst>
              <a:path w="85726" h="222886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9326" y="2540"/>
                </a:lnTo>
                <a:lnTo>
                  <a:pt x="11932" y="4550"/>
                </a:lnTo>
                <a:lnTo>
                  <a:pt x="13670" y="6843"/>
                </a:lnTo>
                <a:lnTo>
                  <a:pt x="14829" y="9325"/>
                </a:lnTo>
                <a:lnTo>
                  <a:pt x="15601" y="11931"/>
                </a:lnTo>
                <a:lnTo>
                  <a:pt x="17068" y="14622"/>
                </a:lnTo>
                <a:lnTo>
                  <a:pt x="18999" y="17368"/>
                </a:lnTo>
                <a:lnTo>
                  <a:pt x="21239" y="20151"/>
                </a:lnTo>
                <a:lnTo>
                  <a:pt x="22732" y="23911"/>
                </a:lnTo>
                <a:lnTo>
                  <a:pt x="23727" y="28323"/>
                </a:lnTo>
                <a:lnTo>
                  <a:pt x="24391" y="33169"/>
                </a:lnTo>
                <a:lnTo>
                  <a:pt x="24833" y="38305"/>
                </a:lnTo>
                <a:lnTo>
                  <a:pt x="25128" y="43634"/>
                </a:lnTo>
                <a:lnTo>
                  <a:pt x="25325" y="49092"/>
                </a:lnTo>
                <a:lnTo>
                  <a:pt x="26408" y="53683"/>
                </a:lnTo>
                <a:lnTo>
                  <a:pt x="28083" y="57696"/>
                </a:lnTo>
                <a:lnTo>
                  <a:pt x="30152" y="61324"/>
                </a:lnTo>
                <a:lnTo>
                  <a:pt x="31532" y="65647"/>
                </a:lnTo>
                <a:lnTo>
                  <a:pt x="32451" y="70435"/>
                </a:lnTo>
                <a:lnTo>
                  <a:pt x="33064" y="75531"/>
                </a:lnTo>
                <a:lnTo>
                  <a:pt x="33473" y="81787"/>
                </a:lnTo>
                <a:lnTo>
                  <a:pt x="33745" y="88814"/>
                </a:lnTo>
                <a:lnTo>
                  <a:pt x="34183" y="111523"/>
                </a:lnTo>
                <a:lnTo>
                  <a:pt x="35171" y="116259"/>
                </a:lnTo>
                <a:lnTo>
                  <a:pt x="36782" y="121321"/>
                </a:lnTo>
                <a:lnTo>
                  <a:pt x="38809" y="126600"/>
                </a:lnTo>
                <a:lnTo>
                  <a:pt x="41113" y="132025"/>
                </a:lnTo>
                <a:lnTo>
                  <a:pt x="46213" y="143132"/>
                </a:lnTo>
                <a:lnTo>
                  <a:pt x="54439" y="160096"/>
                </a:lnTo>
                <a:lnTo>
                  <a:pt x="56295" y="164833"/>
                </a:lnTo>
                <a:lnTo>
                  <a:pt x="57533" y="168943"/>
                </a:lnTo>
                <a:lnTo>
                  <a:pt x="58358" y="172636"/>
                </a:lnTo>
                <a:lnTo>
                  <a:pt x="59860" y="176051"/>
                </a:lnTo>
                <a:lnTo>
                  <a:pt x="61815" y="179279"/>
                </a:lnTo>
                <a:lnTo>
                  <a:pt x="64070" y="182385"/>
                </a:lnTo>
                <a:lnTo>
                  <a:pt x="66526" y="185407"/>
                </a:lnTo>
                <a:lnTo>
                  <a:pt x="69116" y="188374"/>
                </a:lnTo>
                <a:lnTo>
                  <a:pt x="71795" y="191305"/>
                </a:lnTo>
                <a:lnTo>
                  <a:pt x="73581" y="194212"/>
                </a:lnTo>
                <a:lnTo>
                  <a:pt x="75565" y="199981"/>
                </a:lnTo>
                <a:lnTo>
                  <a:pt x="77047" y="202853"/>
                </a:lnTo>
                <a:lnTo>
                  <a:pt x="78987" y="205720"/>
                </a:lnTo>
                <a:lnTo>
                  <a:pt x="84395" y="212615"/>
                </a:lnTo>
                <a:lnTo>
                  <a:pt x="85134" y="216098"/>
                </a:lnTo>
                <a:lnTo>
                  <a:pt x="85725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7"/>
          <p:cNvSpPr/>
          <p:nvPr/>
        </p:nvSpPr>
        <p:spPr>
          <a:xfrm>
            <a:off x="2312493" y="1697355"/>
            <a:ext cx="244970" cy="68581"/>
          </a:xfrm>
          <a:custGeom>
            <a:avLst/>
            <a:gdLst/>
            <a:ahLst/>
            <a:cxnLst/>
            <a:rect l="0" t="0" r="0" b="0"/>
            <a:pathLst>
              <a:path w="244970" h="68581">
                <a:moveTo>
                  <a:pt x="4939" y="68580"/>
                </a:moveTo>
                <a:lnTo>
                  <a:pt x="388" y="64029"/>
                </a:lnTo>
                <a:lnTo>
                  <a:pt x="0" y="62688"/>
                </a:lnTo>
                <a:lnTo>
                  <a:pt x="694" y="61794"/>
                </a:lnTo>
                <a:lnTo>
                  <a:pt x="2109" y="61199"/>
                </a:lnTo>
                <a:lnTo>
                  <a:pt x="3052" y="59849"/>
                </a:lnTo>
                <a:lnTo>
                  <a:pt x="3681" y="57997"/>
                </a:lnTo>
                <a:lnTo>
                  <a:pt x="4100" y="55809"/>
                </a:lnTo>
                <a:lnTo>
                  <a:pt x="5332" y="53398"/>
                </a:lnTo>
                <a:lnTo>
                  <a:pt x="7106" y="50839"/>
                </a:lnTo>
                <a:lnTo>
                  <a:pt x="9241" y="48180"/>
                </a:lnTo>
                <a:lnTo>
                  <a:pt x="12570" y="46407"/>
                </a:lnTo>
                <a:lnTo>
                  <a:pt x="16694" y="45226"/>
                </a:lnTo>
                <a:lnTo>
                  <a:pt x="21348" y="44438"/>
                </a:lnTo>
                <a:lnTo>
                  <a:pt x="26356" y="42960"/>
                </a:lnTo>
                <a:lnTo>
                  <a:pt x="31599" y="41022"/>
                </a:lnTo>
                <a:lnTo>
                  <a:pt x="37000" y="38778"/>
                </a:lnTo>
                <a:lnTo>
                  <a:pt x="42506" y="36329"/>
                </a:lnTo>
                <a:lnTo>
                  <a:pt x="53703" y="31069"/>
                </a:lnTo>
                <a:lnTo>
                  <a:pt x="70716" y="22752"/>
                </a:lnTo>
                <a:lnTo>
                  <a:pt x="77366" y="20883"/>
                </a:lnTo>
                <a:lnTo>
                  <a:pt x="84656" y="19637"/>
                </a:lnTo>
                <a:lnTo>
                  <a:pt x="92374" y="18806"/>
                </a:lnTo>
                <a:lnTo>
                  <a:pt x="99424" y="18252"/>
                </a:lnTo>
                <a:lnTo>
                  <a:pt x="106029" y="17883"/>
                </a:lnTo>
                <a:lnTo>
                  <a:pt x="112337" y="17637"/>
                </a:lnTo>
                <a:lnTo>
                  <a:pt x="119400" y="16520"/>
                </a:lnTo>
                <a:lnTo>
                  <a:pt x="126967" y="14823"/>
                </a:lnTo>
                <a:lnTo>
                  <a:pt x="134868" y="12740"/>
                </a:lnTo>
                <a:lnTo>
                  <a:pt x="142993" y="11350"/>
                </a:lnTo>
                <a:lnTo>
                  <a:pt x="151268" y="10424"/>
                </a:lnTo>
                <a:lnTo>
                  <a:pt x="159642" y="9807"/>
                </a:lnTo>
                <a:lnTo>
                  <a:pt x="167129" y="9395"/>
                </a:lnTo>
                <a:lnTo>
                  <a:pt x="180528" y="8938"/>
                </a:lnTo>
                <a:lnTo>
                  <a:pt x="187721" y="7863"/>
                </a:lnTo>
                <a:lnTo>
                  <a:pt x="195374" y="6195"/>
                </a:lnTo>
                <a:lnTo>
                  <a:pt x="203333" y="4130"/>
                </a:lnTo>
                <a:lnTo>
                  <a:pt x="210544" y="2753"/>
                </a:lnTo>
                <a:lnTo>
                  <a:pt x="217257" y="1835"/>
                </a:lnTo>
                <a:lnTo>
                  <a:pt x="223637" y="1223"/>
                </a:lnTo>
                <a:lnTo>
                  <a:pt x="228842" y="815"/>
                </a:lnTo>
                <a:lnTo>
                  <a:pt x="233265" y="543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8"/>
          <p:cNvSpPr/>
          <p:nvPr/>
        </p:nvSpPr>
        <p:spPr>
          <a:xfrm>
            <a:off x="2740559" y="1645920"/>
            <a:ext cx="254102" cy="248603"/>
          </a:xfrm>
          <a:custGeom>
            <a:avLst/>
            <a:gdLst/>
            <a:ahLst/>
            <a:cxnLst/>
            <a:rect l="0" t="0" r="0" b="0"/>
            <a:pathLst>
              <a:path w="254102" h="248603">
                <a:moveTo>
                  <a:pt x="5498" y="0"/>
                </a:moveTo>
                <a:lnTo>
                  <a:pt x="559" y="0"/>
                </a:lnTo>
                <a:lnTo>
                  <a:pt x="2668" y="0"/>
                </a:lnTo>
                <a:lnTo>
                  <a:pt x="0" y="0"/>
                </a:lnTo>
                <a:lnTo>
                  <a:pt x="2420" y="0"/>
                </a:lnTo>
                <a:lnTo>
                  <a:pt x="3446" y="952"/>
                </a:lnTo>
                <a:lnTo>
                  <a:pt x="4130" y="2540"/>
                </a:lnTo>
                <a:lnTo>
                  <a:pt x="4586" y="4550"/>
                </a:lnTo>
                <a:lnTo>
                  <a:pt x="7633" y="9325"/>
                </a:lnTo>
                <a:lnTo>
                  <a:pt x="12162" y="14622"/>
                </a:lnTo>
                <a:lnTo>
                  <a:pt x="17350" y="20151"/>
                </a:lnTo>
                <a:lnTo>
                  <a:pt x="25625" y="28619"/>
                </a:lnTo>
                <a:lnTo>
                  <a:pt x="28441" y="32414"/>
                </a:lnTo>
                <a:lnTo>
                  <a:pt x="31271" y="36849"/>
                </a:lnTo>
                <a:lnTo>
                  <a:pt x="34110" y="41711"/>
                </a:lnTo>
                <a:lnTo>
                  <a:pt x="37908" y="46857"/>
                </a:lnTo>
                <a:lnTo>
                  <a:pt x="42344" y="52193"/>
                </a:lnTo>
                <a:lnTo>
                  <a:pt x="47207" y="57655"/>
                </a:lnTo>
                <a:lnTo>
                  <a:pt x="57691" y="68804"/>
                </a:lnTo>
                <a:lnTo>
                  <a:pt x="91289" y="102889"/>
                </a:lnTo>
                <a:lnTo>
                  <a:pt x="148374" y="160020"/>
                </a:lnTo>
                <a:lnTo>
                  <a:pt x="153136" y="165735"/>
                </a:lnTo>
                <a:lnTo>
                  <a:pt x="157263" y="171450"/>
                </a:lnTo>
                <a:lnTo>
                  <a:pt x="160968" y="177165"/>
                </a:lnTo>
                <a:lnTo>
                  <a:pt x="165342" y="181927"/>
                </a:lnTo>
                <a:lnTo>
                  <a:pt x="170163" y="186055"/>
                </a:lnTo>
                <a:lnTo>
                  <a:pt x="175282" y="189759"/>
                </a:lnTo>
                <a:lnTo>
                  <a:pt x="180600" y="193181"/>
                </a:lnTo>
                <a:lnTo>
                  <a:pt x="186050" y="196415"/>
                </a:lnTo>
                <a:lnTo>
                  <a:pt x="191588" y="199523"/>
                </a:lnTo>
                <a:lnTo>
                  <a:pt x="202822" y="205517"/>
                </a:lnTo>
                <a:lnTo>
                  <a:pt x="208485" y="208448"/>
                </a:lnTo>
                <a:lnTo>
                  <a:pt x="213213" y="212308"/>
                </a:lnTo>
                <a:lnTo>
                  <a:pt x="217317" y="216786"/>
                </a:lnTo>
                <a:lnTo>
                  <a:pt x="221005" y="221676"/>
                </a:lnTo>
                <a:lnTo>
                  <a:pt x="224417" y="225889"/>
                </a:lnTo>
                <a:lnTo>
                  <a:pt x="230748" y="233110"/>
                </a:lnTo>
                <a:lnTo>
                  <a:pt x="233770" y="235416"/>
                </a:lnTo>
                <a:lnTo>
                  <a:pt x="239667" y="237979"/>
                </a:lnTo>
                <a:lnTo>
                  <a:pt x="241621" y="239615"/>
                </a:lnTo>
                <a:lnTo>
                  <a:pt x="242923" y="241658"/>
                </a:lnTo>
                <a:lnTo>
                  <a:pt x="243791" y="243973"/>
                </a:lnTo>
                <a:lnTo>
                  <a:pt x="245323" y="245516"/>
                </a:lnTo>
                <a:lnTo>
                  <a:pt x="247296" y="246545"/>
                </a:lnTo>
                <a:lnTo>
                  <a:pt x="254101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9"/>
          <p:cNvSpPr/>
          <p:nvPr/>
        </p:nvSpPr>
        <p:spPr>
          <a:xfrm>
            <a:off x="2720468" y="1671637"/>
            <a:ext cx="214185" cy="222886"/>
          </a:xfrm>
          <a:custGeom>
            <a:avLst/>
            <a:gdLst/>
            <a:ahLst/>
            <a:cxnLst/>
            <a:rect l="0" t="0" r="0" b="0"/>
            <a:pathLst>
              <a:path w="214185" h="222886">
                <a:moveTo>
                  <a:pt x="214184" y="0"/>
                </a:moveTo>
                <a:lnTo>
                  <a:pt x="189234" y="24950"/>
                </a:lnTo>
                <a:lnTo>
                  <a:pt x="184215" y="29016"/>
                </a:lnTo>
                <a:lnTo>
                  <a:pt x="178965" y="32679"/>
                </a:lnTo>
                <a:lnTo>
                  <a:pt x="173560" y="36074"/>
                </a:lnTo>
                <a:lnTo>
                  <a:pt x="167098" y="41194"/>
                </a:lnTo>
                <a:lnTo>
                  <a:pt x="159934" y="47465"/>
                </a:lnTo>
                <a:lnTo>
                  <a:pt x="152300" y="54503"/>
                </a:lnTo>
                <a:lnTo>
                  <a:pt x="136197" y="69944"/>
                </a:lnTo>
                <a:lnTo>
                  <a:pt x="127903" y="78062"/>
                </a:lnTo>
                <a:lnTo>
                  <a:pt x="120468" y="86331"/>
                </a:lnTo>
                <a:lnTo>
                  <a:pt x="113607" y="94702"/>
                </a:lnTo>
                <a:lnTo>
                  <a:pt x="107128" y="103139"/>
                </a:lnTo>
                <a:lnTo>
                  <a:pt x="99951" y="110670"/>
                </a:lnTo>
                <a:lnTo>
                  <a:pt x="92308" y="117595"/>
                </a:lnTo>
                <a:lnTo>
                  <a:pt x="84356" y="124116"/>
                </a:lnTo>
                <a:lnTo>
                  <a:pt x="77149" y="131322"/>
                </a:lnTo>
                <a:lnTo>
                  <a:pt x="70440" y="138983"/>
                </a:lnTo>
                <a:lnTo>
                  <a:pt x="64062" y="146948"/>
                </a:lnTo>
                <a:lnTo>
                  <a:pt x="57905" y="154163"/>
                </a:lnTo>
                <a:lnTo>
                  <a:pt x="51896" y="160878"/>
                </a:lnTo>
                <a:lnTo>
                  <a:pt x="36876" y="176890"/>
                </a:lnTo>
                <a:lnTo>
                  <a:pt x="23853" y="190207"/>
                </a:lnTo>
                <a:lnTo>
                  <a:pt x="18717" y="195385"/>
                </a:lnTo>
                <a:lnTo>
                  <a:pt x="15292" y="199789"/>
                </a:lnTo>
                <a:lnTo>
                  <a:pt x="13010" y="203678"/>
                </a:lnTo>
                <a:lnTo>
                  <a:pt x="11488" y="207223"/>
                </a:lnTo>
                <a:lnTo>
                  <a:pt x="9521" y="209586"/>
                </a:lnTo>
                <a:lnTo>
                  <a:pt x="7257" y="211161"/>
                </a:lnTo>
                <a:lnTo>
                  <a:pt x="4795" y="212212"/>
                </a:lnTo>
                <a:lnTo>
                  <a:pt x="3154" y="213864"/>
                </a:lnTo>
                <a:lnTo>
                  <a:pt x="2060" y="215919"/>
                </a:lnTo>
                <a:lnTo>
                  <a:pt x="0" y="222477"/>
                </a:lnTo>
                <a:lnTo>
                  <a:pt x="2468" y="222704"/>
                </a:lnTo>
                <a:lnTo>
                  <a:pt x="8444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0"/>
          <p:cNvSpPr/>
          <p:nvPr/>
        </p:nvSpPr>
        <p:spPr>
          <a:xfrm>
            <a:off x="3183254" y="1663064"/>
            <a:ext cx="248604" cy="34292"/>
          </a:xfrm>
          <a:custGeom>
            <a:avLst/>
            <a:gdLst/>
            <a:ahLst/>
            <a:cxnLst/>
            <a:rect l="0" t="0" r="0" b="0"/>
            <a:pathLst>
              <a:path w="248604" h="34292">
                <a:moveTo>
                  <a:pt x="0" y="34291"/>
                </a:moveTo>
                <a:lnTo>
                  <a:pt x="4551" y="34291"/>
                </a:lnTo>
                <a:lnTo>
                  <a:pt x="6844" y="33338"/>
                </a:lnTo>
                <a:lnTo>
                  <a:pt x="9326" y="31750"/>
                </a:lnTo>
                <a:lnTo>
                  <a:pt x="11932" y="29740"/>
                </a:lnTo>
                <a:lnTo>
                  <a:pt x="14622" y="28399"/>
                </a:lnTo>
                <a:lnTo>
                  <a:pt x="17369" y="27506"/>
                </a:lnTo>
                <a:lnTo>
                  <a:pt x="20151" y="26910"/>
                </a:lnTo>
                <a:lnTo>
                  <a:pt x="23912" y="25560"/>
                </a:lnTo>
                <a:lnTo>
                  <a:pt x="28324" y="23708"/>
                </a:lnTo>
                <a:lnTo>
                  <a:pt x="33170" y="21520"/>
                </a:lnTo>
                <a:lnTo>
                  <a:pt x="39259" y="20062"/>
                </a:lnTo>
                <a:lnTo>
                  <a:pt x="46175" y="19090"/>
                </a:lnTo>
                <a:lnTo>
                  <a:pt x="53644" y="18442"/>
                </a:lnTo>
                <a:lnTo>
                  <a:pt x="61480" y="18010"/>
                </a:lnTo>
                <a:lnTo>
                  <a:pt x="77807" y="17530"/>
                </a:lnTo>
                <a:lnTo>
                  <a:pt x="86161" y="16449"/>
                </a:lnTo>
                <a:lnTo>
                  <a:pt x="94589" y="14776"/>
                </a:lnTo>
                <a:lnTo>
                  <a:pt x="103064" y="12709"/>
                </a:lnTo>
                <a:lnTo>
                  <a:pt x="111572" y="11330"/>
                </a:lnTo>
                <a:lnTo>
                  <a:pt x="120102" y="10411"/>
                </a:lnTo>
                <a:lnTo>
                  <a:pt x="128645" y="9799"/>
                </a:lnTo>
                <a:lnTo>
                  <a:pt x="137199" y="8437"/>
                </a:lnTo>
                <a:lnTo>
                  <a:pt x="145759" y="6578"/>
                </a:lnTo>
                <a:lnTo>
                  <a:pt x="154322" y="4385"/>
                </a:lnTo>
                <a:lnTo>
                  <a:pt x="161937" y="2924"/>
                </a:lnTo>
                <a:lnTo>
                  <a:pt x="168918" y="1949"/>
                </a:lnTo>
                <a:lnTo>
                  <a:pt x="175477" y="1300"/>
                </a:lnTo>
                <a:lnTo>
                  <a:pt x="182707" y="867"/>
                </a:lnTo>
                <a:lnTo>
                  <a:pt x="198361" y="386"/>
                </a:lnTo>
                <a:lnTo>
                  <a:pt x="230863" y="5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1"/>
          <p:cNvSpPr/>
          <p:nvPr/>
        </p:nvSpPr>
        <p:spPr>
          <a:xfrm>
            <a:off x="3303270" y="1740217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24702" y="25718"/>
                </a:lnTo>
                <a:lnTo>
                  <a:pt x="29802" y="24765"/>
                </a:lnTo>
                <a:lnTo>
                  <a:pt x="35108" y="23178"/>
                </a:lnTo>
                <a:lnTo>
                  <a:pt x="40550" y="21167"/>
                </a:lnTo>
                <a:lnTo>
                  <a:pt x="47036" y="19826"/>
                </a:lnTo>
                <a:lnTo>
                  <a:pt x="54217" y="18932"/>
                </a:lnTo>
                <a:lnTo>
                  <a:pt x="61862" y="18337"/>
                </a:lnTo>
                <a:lnTo>
                  <a:pt x="69816" y="16987"/>
                </a:lnTo>
                <a:lnTo>
                  <a:pt x="77977" y="15135"/>
                </a:lnTo>
                <a:lnTo>
                  <a:pt x="86274" y="12947"/>
                </a:lnTo>
                <a:lnTo>
                  <a:pt x="94664" y="11489"/>
                </a:lnTo>
                <a:lnTo>
                  <a:pt x="103114" y="10517"/>
                </a:lnTo>
                <a:lnTo>
                  <a:pt x="111605" y="9869"/>
                </a:lnTo>
                <a:lnTo>
                  <a:pt x="120123" y="8484"/>
                </a:lnTo>
                <a:lnTo>
                  <a:pt x="128660" y="6609"/>
                </a:lnTo>
                <a:lnTo>
                  <a:pt x="137208" y="4406"/>
                </a:lnTo>
                <a:lnTo>
                  <a:pt x="145764" y="2937"/>
                </a:lnTo>
                <a:lnTo>
                  <a:pt x="154326" y="1958"/>
                </a:lnTo>
                <a:lnTo>
                  <a:pt x="162891" y="1305"/>
                </a:lnTo>
                <a:lnTo>
                  <a:pt x="170507" y="870"/>
                </a:lnTo>
                <a:lnTo>
                  <a:pt x="184048" y="38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2"/>
          <p:cNvSpPr/>
          <p:nvPr/>
        </p:nvSpPr>
        <p:spPr>
          <a:xfrm>
            <a:off x="3646286" y="1580994"/>
            <a:ext cx="264698" cy="322064"/>
          </a:xfrm>
          <a:custGeom>
            <a:avLst/>
            <a:gdLst/>
            <a:ahLst/>
            <a:cxnLst/>
            <a:rect l="0" t="0" r="0" b="0"/>
            <a:pathLst>
              <a:path w="264698" h="322064">
                <a:moveTo>
                  <a:pt x="162761" y="13491"/>
                </a:moveTo>
                <a:lnTo>
                  <a:pt x="167312" y="13491"/>
                </a:lnTo>
                <a:lnTo>
                  <a:pt x="168652" y="12538"/>
                </a:lnTo>
                <a:lnTo>
                  <a:pt x="169546" y="10951"/>
                </a:lnTo>
                <a:lnTo>
                  <a:pt x="170980" y="6110"/>
                </a:lnTo>
                <a:lnTo>
                  <a:pt x="172051" y="5712"/>
                </a:lnTo>
                <a:lnTo>
                  <a:pt x="178683" y="5023"/>
                </a:lnTo>
                <a:lnTo>
                  <a:pt x="178139" y="4035"/>
                </a:lnTo>
                <a:lnTo>
                  <a:pt x="174993" y="398"/>
                </a:lnTo>
                <a:lnTo>
                  <a:pt x="172820" y="0"/>
                </a:lnTo>
                <a:lnTo>
                  <a:pt x="170420" y="687"/>
                </a:lnTo>
                <a:lnTo>
                  <a:pt x="167867" y="2097"/>
                </a:lnTo>
                <a:lnTo>
                  <a:pt x="159950" y="3664"/>
                </a:lnTo>
                <a:lnTo>
                  <a:pt x="155172" y="4082"/>
                </a:lnTo>
                <a:lnTo>
                  <a:pt x="150082" y="5313"/>
                </a:lnTo>
                <a:lnTo>
                  <a:pt x="144784" y="7087"/>
                </a:lnTo>
                <a:lnTo>
                  <a:pt x="139346" y="9221"/>
                </a:lnTo>
                <a:lnTo>
                  <a:pt x="132863" y="10644"/>
                </a:lnTo>
                <a:lnTo>
                  <a:pt x="125684" y="11593"/>
                </a:lnTo>
                <a:lnTo>
                  <a:pt x="118040" y="12226"/>
                </a:lnTo>
                <a:lnTo>
                  <a:pt x="111040" y="12647"/>
                </a:lnTo>
                <a:lnTo>
                  <a:pt x="98181" y="13116"/>
                </a:lnTo>
                <a:lnTo>
                  <a:pt x="74404" y="13417"/>
                </a:lnTo>
                <a:lnTo>
                  <a:pt x="27339" y="13490"/>
                </a:lnTo>
                <a:lnTo>
                  <a:pt x="27712" y="14443"/>
                </a:lnTo>
                <a:lnTo>
                  <a:pt x="33134" y="20871"/>
                </a:lnTo>
                <a:lnTo>
                  <a:pt x="33712" y="24073"/>
                </a:lnTo>
                <a:lnTo>
                  <a:pt x="34082" y="33890"/>
                </a:lnTo>
                <a:lnTo>
                  <a:pt x="34166" y="55224"/>
                </a:lnTo>
                <a:lnTo>
                  <a:pt x="33215" y="59410"/>
                </a:lnTo>
                <a:lnTo>
                  <a:pt x="29621" y="66602"/>
                </a:lnTo>
                <a:lnTo>
                  <a:pt x="27387" y="75513"/>
                </a:lnTo>
                <a:lnTo>
                  <a:pt x="26792" y="80556"/>
                </a:lnTo>
                <a:lnTo>
                  <a:pt x="25442" y="85824"/>
                </a:lnTo>
                <a:lnTo>
                  <a:pt x="23590" y="91240"/>
                </a:lnTo>
                <a:lnTo>
                  <a:pt x="21403" y="96756"/>
                </a:lnTo>
                <a:lnTo>
                  <a:pt x="18992" y="102338"/>
                </a:lnTo>
                <a:lnTo>
                  <a:pt x="13774" y="113621"/>
                </a:lnTo>
                <a:lnTo>
                  <a:pt x="12001" y="119297"/>
                </a:lnTo>
                <a:lnTo>
                  <a:pt x="10819" y="124985"/>
                </a:lnTo>
                <a:lnTo>
                  <a:pt x="10032" y="130683"/>
                </a:lnTo>
                <a:lnTo>
                  <a:pt x="6616" y="139554"/>
                </a:lnTo>
                <a:lnTo>
                  <a:pt x="4372" y="143253"/>
                </a:lnTo>
                <a:lnTo>
                  <a:pt x="1878" y="152443"/>
                </a:lnTo>
                <a:lnTo>
                  <a:pt x="770" y="161925"/>
                </a:lnTo>
                <a:lnTo>
                  <a:pt x="146" y="171665"/>
                </a:lnTo>
                <a:lnTo>
                  <a:pt x="0" y="174278"/>
                </a:lnTo>
                <a:lnTo>
                  <a:pt x="2476" y="177979"/>
                </a:lnTo>
                <a:lnTo>
                  <a:pt x="4469" y="180300"/>
                </a:lnTo>
                <a:lnTo>
                  <a:pt x="6750" y="181847"/>
                </a:lnTo>
                <a:lnTo>
                  <a:pt x="11825" y="183565"/>
                </a:lnTo>
                <a:lnTo>
                  <a:pt x="20037" y="184533"/>
                </a:lnTo>
                <a:lnTo>
                  <a:pt x="28208" y="182220"/>
                </a:lnTo>
                <a:lnTo>
                  <a:pt x="33054" y="180269"/>
                </a:lnTo>
                <a:lnTo>
                  <a:pt x="38190" y="178969"/>
                </a:lnTo>
                <a:lnTo>
                  <a:pt x="43519" y="178102"/>
                </a:lnTo>
                <a:lnTo>
                  <a:pt x="48976" y="177524"/>
                </a:lnTo>
                <a:lnTo>
                  <a:pt x="55472" y="176186"/>
                </a:lnTo>
                <a:lnTo>
                  <a:pt x="62660" y="174342"/>
                </a:lnTo>
                <a:lnTo>
                  <a:pt x="70310" y="172160"/>
                </a:lnTo>
                <a:lnTo>
                  <a:pt x="86429" y="167195"/>
                </a:lnTo>
                <a:lnTo>
                  <a:pt x="94728" y="164538"/>
                </a:lnTo>
                <a:lnTo>
                  <a:pt x="104070" y="162766"/>
                </a:lnTo>
                <a:lnTo>
                  <a:pt x="114109" y="161585"/>
                </a:lnTo>
                <a:lnTo>
                  <a:pt x="124611" y="160798"/>
                </a:lnTo>
                <a:lnTo>
                  <a:pt x="134470" y="160273"/>
                </a:lnTo>
                <a:lnTo>
                  <a:pt x="153045" y="159690"/>
                </a:lnTo>
                <a:lnTo>
                  <a:pt x="194360" y="159285"/>
                </a:lnTo>
                <a:lnTo>
                  <a:pt x="200972" y="159264"/>
                </a:lnTo>
                <a:lnTo>
                  <a:pt x="208238" y="160203"/>
                </a:lnTo>
                <a:lnTo>
                  <a:pt x="215939" y="161781"/>
                </a:lnTo>
                <a:lnTo>
                  <a:pt x="223930" y="163786"/>
                </a:lnTo>
                <a:lnTo>
                  <a:pt x="230210" y="166075"/>
                </a:lnTo>
                <a:lnTo>
                  <a:pt x="235350" y="168554"/>
                </a:lnTo>
                <a:lnTo>
                  <a:pt x="239729" y="171158"/>
                </a:lnTo>
                <a:lnTo>
                  <a:pt x="244553" y="174800"/>
                </a:lnTo>
                <a:lnTo>
                  <a:pt x="249674" y="179133"/>
                </a:lnTo>
                <a:lnTo>
                  <a:pt x="254993" y="183926"/>
                </a:lnTo>
                <a:lnTo>
                  <a:pt x="258539" y="189027"/>
                </a:lnTo>
                <a:lnTo>
                  <a:pt x="260903" y="194332"/>
                </a:lnTo>
                <a:lnTo>
                  <a:pt x="262479" y="199774"/>
                </a:lnTo>
                <a:lnTo>
                  <a:pt x="263530" y="205307"/>
                </a:lnTo>
                <a:lnTo>
                  <a:pt x="264230" y="210901"/>
                </a:lnTo>
                <a:lnTo>
                  <a:pt x="264697" y="216535"/>
                </a:lnTo>
                <a:lnTo>
                  <a:pt x="264056" y="222196"/>
                </a:lnTo>
                <a:lnTo>
                  <a:pt x="262676" y="227875"/>
                </a:lnTo>
                <a:lnTo>
                  <a:pt x="260803" y="233566"/>
                </a:lnTo>
                <a:lnTo>
                  <a:pt x="258603" y="239265"/>
                </a:lnTo>
                <a:lnTo>
                  <a:pt x="256183" y="244969"/>
                </a:lnTo>
                <a:lnTo>
                  <a:pt x="253617" y="250677"/>
                </a:lnTo>
                <a:lnTo>
                  <a:pt x="248227" y="259559"/>
                </a:lnTo>
                <a:lnTo>
                  <a:pt x="241703" y="267635"/>
                </a:lnTo>
                <a:lnTo>
                  <a:pt x="237297" y="272455"/>
                </a:lnTo>
                <a:lnTo>
                  <a:pt x="224533" y="285801"/>
                </a:lnTo>
                <a:lnTo>
                  <a:pt x="207136" y="303394"/>
                </a:lnTo>
                <a:lnTo>
                  <a:pt x="198993" y="309024"/>
                </a:lnTo>
                <a:lnTo>
                  <a:pt x="191247" y="312479"/>
                </a:lnTo>
                <a:lnTo>
                  <a:pt x="174332" y="320645"/>
                </a:lnTo>
                <a:lnTo>
                  <a:pt x="170126" y="321454"/>
                </a:lnTo>
                <a:lnTo>
                  <a:pt x="162403" y="321909"/>
                </a:lnTo>
                <a:lnTo>
                  <a:pt x="155812" y="322063"/>
                </a:lnTo>
                <a:lnTo>
                  <a:pt x="155271" y="321123"/>
                </a:lnTo>
                <a:lnTo>
                  <a:pt x="154189" y="3135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3"/>
          <p:cNvSpPr/>
          <p:nvPr/>
        </p:nvSpPr>
        <p:spPr>
          <a:xfrm>
            <a:off x="4040504" y="1680210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0" y="0"/>
                </a:moveTo>
                <a:lnTo>
                  <a:pt x="12771" y="0"/>
                </a:lnTo>
                <a:lnTo>
                  <a:pt x="15182" y="952"/>
                </a:lnTo>
                <a:lnTo>
                  <a:pt x="20400" y="4550"/>
                </a:lnTo>
                <a:lnTo>
                  <a:pt x="25895" y="9325"/>
                </a:lnTo>
                <a:lnTo>
                  <a:pt x="31512" y="14622"/>
                </a:lnTo>
                <a:lnTo>
                  <a:pt x="50282" y="33169"/>
                </a:lnTo>
                <a:lnTo>
                  <a:pt x="54477" y="38305"/>
                </a:lnTo>
                <a:lnTo>
                  <a:pt x="58225" y="43634"/>
                </a:lnTo>
                <a:lnTo>
                  <a:pt x="61677" y="49092"/>
                </a:lnTo>
                <a:lnTo>
                  <a:pt x="64931" y="54635"/>
                </a:lnTo>
                <a:lnTo>
                  <a:pt x="68052" y="60236"/>
                </a:lnTo>
                <a:lnTo>
                  <a:pt x="74061" y="71539"/>
                </a:lnTo>
                <a:lnTo>
                  <a:pt x="79906" y="82912"/>
                </a:lnTo>
                <a:lnTo>
                  <a:pt x="83751" y="88612"/>
                </a:lnTo>
                <a:lnTo>
                  <a:pt x="88219" y="94317"/>
                </a:lnTo>
                <a:lnTo>
                  <a:pt x="93103" y="100025"/>
                </a:lnTo>
                <a:lnTo>
                  <a:pt x="97311" y="105736"/>
                </a:lnTo>
                <a:lnTo>
                  <a:pt x="101069" y="111448"/>
                </a:lnTo>
                <a:lnTo>
                  <a:pt x="104527" y="117161"/>
                </a:lnTo>
                <a:lnTo>
                  <a:pt x="108737" y="122875"/>
                </a:lnTo>
                <a:lnTo>
                  <a:pt x="113450" y="128589"/>
                </a:lnTo>
                <a:lnTo>
                  <a:pt x="118496" y="134303"/>
                </a:lnTo>
                <a:lnTo>
                  <a:pt x="122812" y="140018"/>
                </a:lnTo>
                <a:lnTo>
                  <a:pt x="126643" y="145733"/>
                </a:lnTo>
                <a:lnTo>
                  <a:pt x="130149" y="151447"/>
                </a:lnTo>
                <a:lnTo>
                  <a:pt x="134391" y="156210"/>
                </a:lnTo>
                <a:lnTo>
                  <a:pt x="139124" y="160337"/>
                </a:lnTo>
                <a:lnTo>
                  <a:pt x="144185" y="164041"/>
                </a:lnTo>
                <a:lnTo>
                  <a:pt x="148511" y="167463"/>
                </a:lnTo>
                <a:lnTo>
                  <a:pt x="155858" y="173805"/>
                </a:lnTo>
                <a:lnTo>
                  <a:pt x="160103" y="176830"/>
                </a:lnTo>
                <a:lnTo>
                  <a:pt x="164838" y="179799"/>
                </a:lnTo>
                <a:lnTo>
                  <a:pt x="169900" y="182731"/>
                </a:lnTo>
                <a:lnTo>
                  <a:pt x="180604" y="188529"/>
                </a:lnTo>
                <a:lnTo>
                  <a:pt x="186125" y="191408"/>
                </a:lnTo>
                <a:lnTo>
                  <a:pt x="190759" y="194280"/>
                </a:lnTo>
                <a:lnTo>
                  <a:pt x="194801" y="197148"/>
                </a:lnTo>
                <a:lnTo>
                  <a:pt x="201830" y="202873"/>
                </a:lnTo>
                <a:lnTo>
                  <a:pt x="208131" y="208593"/>
                </a:lnTo>
                <a:lnTo>
                  <a:pt x="211144" y="210499"/>
                </a:lnTo>
                <a:lnTo>
                  <a:pt x="217032" y="212618"/>
                </a:lnTo>
                <a:lnTo>
                  <a:pt x="222824" y="213559"/>
                </a:lnTo>
                <a:lnTo>
                  <a:pt x="230953" y="214268"/>
                </a:lnTo>
                <a:lnTo>
                  <a:pt x="24003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4"/>
          <p:cNvSpPr/>
          <p:nvPr/>
        </p:nvSpPr>
        <p:spPr>
          <a:xfrm>
            <a:off x="4059139" y="1688782"/>
            <a:ext cx="152816" cy="171451"/>
          </a:xfrm>
          <a:custGeom>
            <a:avLst/>
            <a:gdLst/>
            <a:ahLst/>
            <a:cxnLst/>
            <a:rect l="0" t="0" r="0" b="0"/>
            <a:pathLst>
              <a:path w="152816" h="171451">
                <a:moveTo>
                  <a:pt x="152815" y="0"/>
                </a:moveTo>
                <a:lnTo>
                  <a:pt x="152815" y="7381"/>
                </a:lnTo>
                <a:lnTo>
                  <a:pt x="150276" y="10583"/>
                </a:lnTo>
                <a:lnTo>
                  <a:pt x="145972" y="15181"/>
                </a:lnTo>
                <a:lnTo>
                  <a:pt x="132665" y="28693"/>
                </a:lnTo>
                <a:lnTo>
                  <a:pt x="35654" y="125734"/>
                </a:lnTo>
                <a:lnTo>
                  <a:pt x="29940" y="130495"/>
                </a:lnTo>
                <a:lnTo>
                  <a:pt x="24226" y="134622"/>
                </a:lnTo>
                <a:lnTo>
                  <a:pt x="18512" y="138325"/>
                </a:lnTo>
                <a:lnTo>
                  <a:pt x="14702" y="142699"/>
                </a:lnTo>
                <a:lnTo>
                  <a:pt x="12162" y="147521"/>
                </a:lnTo>
                <a:lnTo>
                  <a:pt x="10469" y="152639"/>
                </a:lnTo>
                <a:lnTo>
                  <a:pt x="8388" y="156052"/>
                </a:lnTo>
                <a:lnTo>
                  <a:pt x="6048" y="158327"/>
                </a:lnTo>
                <a:lnTo>
                  <a:pt x="3535" y="159844"/>
                </a:lnTo>
                <a:lnTo>
                  <a:pt x="1861" y="161808"/>
                </a:lnTo>
                <a:lnTo>
                  <a:pt x="744" y="164069"/>
                </a:lnTo>
                <a:lnTo>
                  <a:pt x="0" y="166530"/>
                </a:lnTo>
                <a:lnTo>
                  <a:pt x="456" y="168170"/>
                </a:lnTo>
                <a:lnTo>
                  <a:pt x="1712" y="169263"/>
                </a:lnTo>
                <a:lnTo>
                  <a:pt x="7083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5"/>
          <p:cNvSpPr/>
          <p:nvPr/>
        </p:nvSpPr>
        <p:spPr>
          <a:xfrm>
            <a:off x="4469129" y="1723072"/>
            <a:ext cx="282894" cy="42864"/>
          </a:xfrm>
          <a:custGeom>
            <a:avLst/>
            <a:gdLst/>
            <a:ahLst/>
            <a:cxnLst/>
            <a:rect l="0" t="0" r="0" b="0"/>
            <a:pathLst>
              <a:path w="282894" h="42864">
                <a:moveTo>
                  <a:pt x="0" y="42863"/>
                </a:moveTo>
                <a:lnTo>
                  <a:pt x="4551" y="42863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5575" y="36971"/>
                </a:lnTo>
                <a:lnTo>
                  <a:pt x="19909" y="36077"/>
                </a:lnTo>
                <a:lnTo>
                  <a:pt x="24702" y="35482"/>
                </a:lnTo>
                <a:lnTo>
                  <a:pt x="30756" y="35084"/>
                </a:lnTo>
                <a:lnTo>
                  <a:pt x="37649" y="34820"/>
                </a:lnTo>
                <a:lnTo>
                  <a:pt x="58464" y="34447"/>
                </a:lnTo>
                <a:lnTo>
                  <a:pt x="64693" y="34395"/>
                </a:lnTo>
                <a:lnTo>
                  <a:pt x="71704" y="32455"/>
                </a:lnTo>
                <a:lnTo>
                  <a:pt x="79236" y="29257"/>
                </a:lnTo>
                <a:lnTo>
                  <a:pt x="87114" y="25219"/>
                </a:lnTo>
                <a:lnTo>
                  <a:pt x="95224" y="22528"/>
                </a:lnTo>
                <a:lnTo>
                  <a:pt x="103488" y="20734"/>
                </a:lnTo>
                <a:lnTo>
                  <a:pt x="111854" y="19537"/>
                </a:lnTo>
                <a:lnTo>
                  <a:pt x="120290" y="17788"/>
                </a:lnTo>
                <a:lnTo>
                  <a:pt x="128771" y="15668"/>
                </a:lnTo>
                <a:lnTo>
                  <a:pt x="137282" y="13303"/>
                </a:lnTo>
                <a:lnTo>
                  <a:pt x="145814" y="11726"/>
                </a:lnTo>
                <a:lnTo>
                  <a:pt x="154360" y="10675"/>
                </a:lnTo>
                <a:lnTo>
                  <a:pt x="162914" y="9974"/>
                </a:lnTo>
                <a:lnTo>
                  <a:pt x="171474" y="9507"/>
                </a:lnTo>
                <a:lnTo>
                  <a:pt x="188606" y="8988"/>
                </a:lnTo>
                <a:lnTo>
                  <a:pt x="240032" y="8609"/>
                </a:lnTo>
                <a:lnTo>
                  <a:pt x="247651" y="7644"/>
                </a:lnTo>
                <a:lnTo>
                  <a:pt x="254636" y="6049"/>
                </a:lnTo>
                <a:lnTo>
                  <a:pt x="261198" y="4033"/>
                </a:lnTo>
                <a:lnTo>
                  <a:pt x="266524" y="2688"/>
                </a:lnTo>
                <a:lnTo>
                  <a:pt x="271028" y="179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26"/>
          <p:cNvSpPr/>
          <p:nvPr/>
        </p:nvSpPr>
        <p:spPr>
          <a:xfrm>
            <a:off x="4820602" y="1645920"/>
            <a:ext cx="308611" cy="197168"/>
          </a:xfrm>
          <a:custGeom>
            <a:avLst/>
            <a:gdLst/>
            <a:ahLst/>
            <a:cxnLst/>
            <a:rect l="0" t="0" r="0" b="0"/>
            <a:pathLst>
              <a:path w="308611" h="197168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11865" y="10955"/>
                </a:lnTo>
                <a:lnTo>
                  <a:pt x="21466" y="15346"/>
                </a:lnTo>
                <a:lnTo>
                  <a:pt x="32083" y="20473"/>
                </a:lnTo>
                <a:lnTo>
                  <a:pt x="40612" y="25926"/>
                </a:lnTo>
                <a:lnTo>
                  <a:pt x="44219" y="28714"/>
                </a:lnTo>
                <a:lnTo>
                  <a:pt x="49482" y="32478"/>
                </a:lnTo>
                <a:lnTo>
                  <a:pt x="62949" y="41739"/>
                </a:lnTo>
                <a:lnTo>
                  <a:pt x="69589" y="45924"/>
                </a:lnTo>
                <a:lnTo>
                  <a:pt x="75920" y="49666"/>
                </a:lnTo>
                <a:lnTo>
                  <a:pt x="82046" y="53113"/>
                </a:lnTo>
                <a:lnTo>
                  <a:pt x="93932" y="59483"/>
                </a:lnTo>
                <a:lnTo>
                  <a:pt x="99769" y="62515"/>
                </a:lnTo>
                <a:lnTo>
                  <a:pt x="105565" y="66442"/>
                </a:lnTo>
                <a:lnTo>
                  <a:pt x="111334" y="70964"/>
                </a:lnTo>
                <a:lnTo>
                  <a:pt x="117085" y="75884"/>
                </a:lnTo>
                <a:lnTo>
                  <a:pt x="122825" y="81069"/>
                </a:lnTo>
                <a:lnTo>
                  <a:pt x="134281" y="91911"/>
                </a:lnTo>
                <a:lnTo>
                  <a:pt x="140956" y="96516"/>
                </a:lnTo>
                <a:lnTo>
                  <a:pt x="148263" y="100539"/>
                </a:lnTo>
                <a:lnTo>
                  <a:pt x="155992" y="104173"/>
                </a:lnTo>
                <a:lnTo>
                  <a:pt x="163050" y="108501"/>
                </a:lnTo>
                <a:lnTo>
                  <a:pt x="169660" y="113291"/>
                </a:lnTo>
                <a:lnTo>
                  <a:pt x="175972" y="118390"/>
                </a:lnTo>
                <a:lnTo>
                  <a:pt x="182084" y="122742"/>
                </a:lnTo>
                <a:lnTo>
                  <a:pt x="188064" y="126595"/>
                </a:lnTo>
                <a:lnTo>
                  <a:pt x="193957" y="130117"/>
                </a:lnTo>
                <a:lnTo>
                  <a:pt x="199790" y="134369"/>
                </a:lnTo>
                <a:lnTo>
                  <a:pt x="205583" y="139109"/>
                </a:lnTo>
                <a:lnTo>
                  <a:pt x="211350" y="144174"/>
                </a:lnTo>
                <a:lnTo>
                  <a:pt x="217100" y="148503"/>
                </a:lnTo>
                <a:lnTo>
                  <a:pt x="222838" y="152342"/>
                </a:lnTo>
                <a:lnTo>
                  <a:pt x="228569" y="155854"/>
                </a:lnTo>
                <a:lnTo>
                  <a:pt x="234294" y="159147"/>
                </a:lnTo>
                <a:lnTo>
                  <a:pt x="245736" y="165347"/>
                </a:lnTo>
                <a:lnTo>
                  <a:pt x="254631" y="168737"/>
                </a:lnTo>
                <a:lnTo>
                  <a:pt x="262712" y="171196"/>
                </a:lnTo>
                <a:lnTo>
                  <a:pt x="267534" y="173186"/>
                </a:lnTo>
                <a:lnTo>
                  <a:pt x="277019" y="177936"/>
                </a:lnTo>
                <a:lnTo>
                  <a:pt x="284410" y="183223"/>
                </a:lnTo>
                <a:lnTo>
                  <a:pt x="290870" y="186207"/>
                </a:lnTo>
                <a:lnTo>
                  <a:pt x="293925" y="187003"/>
                </a:lnTo>
                <a:lnTo>
                  <a:pt x="299861" y="190427"/>
                </a:lnTo>
                <a:lnTo>
                  <a:pt x="30861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27"/>
          <p:cNvSpPr/>
          <p:nvPr/>
        </p:nvSpPr>
        <p:spPr>
          <a:xfrm>
            <a:off x="4889182" y="1680210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214313" y="0"/>
                </a:moveTo>
                <a:lnTo>
                  <a:pt x="198712" y="0"/>
                </a:lnTo>
                <a:lnTo>
                  <a:pt x="195314" y="2540"/>
                </a:lnTo>
                <a:lnTo>
                  <a:pt x="193074" y="4550"/>
                </a:lnTo>
                <a:lnTo>
                  <a:pt x="190629" y="7796"/>
                </a:lnTo>
                <a:lnTo>
                  <a:pt x="188046" y="11865"/>
                </a:lnTo>
                <a:lnTo>
                  <a:pt x="185371" y="16482"/>
                </a:lnTo>
                <a:lnTo>
                  <a:pt x="182636" y="20513"/>
                </a:lnTo>
                <a:lnTo>
                  <a:pt x="179860" y="24153"/>
                </a:lnTo>
                <a:lnTo>
                  <a:pt x="177056" y="27532"/>
                </a:lnTo>
                <a:lnTo>
                  <a:pt x="173283" y="32642"/>
                </a:lnTo>
                <a:lnTo>
                  <a:pt x="164010" y="45940"/>
                </a:lnTo>
                <a:lnTo>
                  <a:pt x="157917" y="52534"/>
                </a:lnTo>
                <a:lnTo>
                  <a:pt x="150998" y="58835"/>
                </a:lnTo>
                <a:lnTo>
                  <a:pt x="143528" y="64941"/>
                </a:lnTo>
                <a:lnTo>
                  <a:pt x="135690" y="71869"/>
                </a:lnTo>
                <a:lnTo>
                  <a:pt x="119361" y="87186"/>
                </a:lnTo>
                <a:lnTo>
                  <a:pt x="94104" y="111875"/>
                </a:lnTo>
                <a:lnTo>
                  <a:pt x="86549" y="120303"/>
                </a:lnTo>
                <a:lnTo>
                  <a:pt x="79606" y="128780"/>
                </a:lnTo>
                <a:lnTo>
                  <a:pt x="73074" y="137288"/>
                </a:lnTo>
                <a:lnTo>
                  <a:pt x="65861" y="145818"/>
                </a:lnTo>
                <a:lnTo>
                  <a:pt x="58195" y="154362"/>
                </a:lnTo>
                <a:lnTo>
                  <a:pt x="50226" y="162915"/>
                </a:lnTo>
                <a:lnTo>
                  <a:pt x="43962" y="170522"/>
                </a:lnTo>
                <a:lnTo>
                  <a:pt x="38833" y="177499"/>
                </a:lnTo>
                <a:lnTo>
                  <a:pt x="34461" y="184055"/>
                </a:lnTo>
                <a:lnTo>
                  <a:pt x="30594" y="189378"/>
                </a:lnTo>
                <a:lnTo>
                  <a:pt x="27064" y="193880"/>
                </a:lnTo>
                <a:lnTo>
                  <a:pt x="23758" y="197833"/>
                </a:lnTo>
                <a:lnTo>
                  <a:pt x="17544" y="204765"/>
                </a:lnTo>
                <a:lnTo>
                  <a:pt x="11607" y="21102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28"/>
          <p:cNvSpPr/>
          <p:nvPr/>
        </p:nvSpPr>
        <p:spPr>
          <a:xfrm>
            <a:off x="5163502" y="1508803"/>
            <a:ext cx="274321" cy="154148"/>
          </a:xfrm>
          <a:custGeom>
            <a:avLst/>
            <a:gdLst/>
            <a:ahLst/>
            <a:cxnLst/>
            <a:rect l="0" t="0" r="0" b="0"/>
            <a:pathLst>
              <a:path w="274321" h="154148">
                <a:moveTo>
                  <a:pt x="0" y="42819"/>
                </a:moveTo>
                <a:lnTo>
                  <a:pt x="4551" y="42819"/>
                </a:lnTo>
                <a:lnTo>
                  <a:pt x="5892" y="41866"/>
                </a:lnTo>
                <a:lnTo>
                  <a:pt x="6785" y="40279"/>
                </a:lnTo>
                <a:lnTo>
                  <a:pt x="8219" y="35438"/>
                </a:lnTo>
                <a:lnTo>
                  <a:pt x="10956" y="32236"/>
                </a:lnTo>
                <a:lnTo>
                  <a:pt x="15347" y="27638"/>
                </a:lnTo>
                <a:lnTo>
                  <a:pt x="28715" y="14126"/>
                </a:lnTo>
                <a:lnTo>
                  <a:pt x="32478" y="11308"/>
                </a:lnTo>
                <a:lnTo>
                  <a:pt x="36892" y="8477"/>
                </a:lnTo>
                <a:lnTo>
                  <a:pt x="41739" y="5637"/>
                </a:lnTo>
                <a:lnTo>
                  <a:pt x="49666" y="2481"/>
                </a:lnTo>
                <a:lnTo>
                  <a:pt x="57316" y="1079"/>
                </a:lnTo>
                <a:lnTo>
                  <a:pt x="62024" y="705"/>
                </a:lnTo>
                <a:lnTo>
                  <a:pt x="67067" y="455"/>
                </a:lnTo>
                <a:lnTo>
                  <a:pt x="77750" y="178"/>
                </a:lnTo>
                <a:lnTo>
                  <a:pt x="95580" y="0"/>
                </a:lnTo>
                <a:lnTo>
                  <a:pt x="98963" y="938"/>
                </a:lnTo>
                <a:lnTo>
                  <a:pt x="105261" y="4520"/>
                </a:lnTo>
                <a:lnTo>
                  <a:pt x="111235" y="9287"/>
                </a:lnTo>
                <a:lnTo>
                  <a:pt x="114162" y="11892"/>
                </a:lnTo>
                <a:lnTo>
                  <a:pt x="116113" y="14581"/>
                </a:lnTo>
                <a:lnTo>
                  <a:pt x="117414" y="17326"/>
                </a:lnTo>
                <a:lnTo>
                  <a:pt x="118281" y="20109"/>
                </a:lnTo>
                <a:lnTo>
                  <a:pt x="118859" y="22916"/>
                </a:lnTo>
                <a:lnTo>
                  <a:pt x="119244" y="25741"/>
                </a:lnTo>
                <a:lnTo>
                  <a:pt x="119501" y="28576"/>
                </a:lnTo>
                <a:lnTo>
                  <a:pt x="119672" y="31419"/>
                </a:lnTo>
                <a:lnTo>
                  <a:pt x="119863" y="37117"/>
                </a:lnTo>
                <a:lnTo>
                  <a:pt x="118961" y="39970"/>
                </a:lnTo>
                <a:lnTo>
                  <a:pt x="117407" y="42825"/>
                </a:lnTo>
                <a:lnTo>
                  <a:pt x="115419" y="45680"/>
                </a:lnTo>
                <a:lnTo>
                  <a:pt x="114094" y="49489"/>
                </a:lnTo>
                <a:lnTo>
                  <a:pt x="113210" y="53933"/>
                </a:lnTo>
                <a:lnTo>
                  <a:pt x="112621" y="58801"/>
                </a:lnTo>
                <a:lnTo>
                  <a:pt x="111276" y="62999"/>
                </a:lnTo>
                <a:lnTo>
                  <a:pt x="109426" y="66750"/>
                </a:lnTo>
                <a:lnTo>
                  <a:pt x="107241" y="70203"/>
                </a:lnTo>
                <a:lnTo>
                  <a:pt x="104832" y="74410"/>
                </a:lnTo>
                <a:lnTo>
                  <a:pt x="99615" y="84164"/>
                </a:lnTo>
                <a:lnTo>
                  <a:pt x="95937" y="88480"/>
                </a:lnTo>
                <a:lnTo>
                  <a:pt x="91580" y="92310"/>
                </a:lnTo>
                <a:lnTo>
                  <a:pt x="86771" y="95815"/>
                </a:lnTo>
                <a:lnTo>
                  <a:pt x="82612" y="100057"/>
                </a:lnTo>
                <a:lnTo>
                  <a:pt x="78888" y="104790"/>
                </a:lnTo>
                <a:lnTo>
                  <a:pt x="75451" y="109851"/>
                </a:lnTo>
                <a:lnTo>
                  <a:pt x="72209" y="114177"/>
                </a:lnTo>
                <a:lnTo>
                  <a:pt x="69094" y="118013"/>
                </a:lnTo>
                <a:lnTo>
                  <a:pt x="66066" y="121524"/>
                </a:lnTo>
                <a:lnTo>
                  <a:pt x="64046" y="124816"/>
                </a:lnTo>
                <a:lnTo>
                  <a:pt x="62700" y="127964"/>
                </a:lnTo>
                <a:lnTo>
                  <a:pt x="61803" y="131015"/>
                </a:lnTo>
                <a:lnTo>
                  <a:pt x="60252" y="133049"/>
                </a:lnTo>
                <a:lnTo>
                  <a:pt x="58265" y="134405"/>
                </a:lnTo>
                <a:lnTo>
                  <a:pt x="55989" y="135309"/>
                </a:lnTo>
                <a:lnTo>
                  <a:pt x="54471" y="136864"/>
                </a:lnTo>
                <a:lnTo>
                  <a:pt x="53459" y="138853"/>
                </a:lnTo>
                <a:lnTo>
                  <a:pt x="51835" y="144339"/>
                </a:lnTo>
                <a:lnTo>
                  <a:pt x="54153" y="147629"/>
                </a:lnTo>
                <a:lnTo>
                  <a:pt x="58851" y="152951"/>
                </a:lnTo>
                <a:lnTo>
                  <a:pt x="60189" y="153388"/>
                </a:lnTo>
                <a:lnTo>
                  <a:pt x="67575" y="154003"/>
                </a:lnTo>
                <a:lnTo>
                  <a:pt x="76389" y="154147"/>
                </a:lnTo>
                <a:lnTo>
                  <a:pt x="81406" y="153232"/>
                </a:lnTo>
                <a:lnTo>
                  <a:pt x="86655" y="151670"/>
                </a:lnTo>
                <a:lnTo>
                  <a:pt x="92061" y="149677"/>
                </a:lnTo>
                <a:lnTo>
                  <a:pt x="97569" y="148347"/>
                </a:lnTo>
                <a:lnTo>
                  <a:pt x="103146" y="147461"/>
                </a:lnTo>
                <a:lnTo>
                  <a:pt x="108769" y="146870"/>
                </a:lnTo>
                <a:lnTo>
                  <a:pt x="115375" y="145524"/>
                </a:lnTo>
                <a:lnTo>
                  <a:pt x="122637" y="143674"/>
                </a:lnTo>
                <a:lnTo>
                  <a:pt x="130336" y="141488"/>
                </a:lnTo>
                <a:lnTo>
                  <a:pt x="138325" y="140031"/>
                </a:lnTo>
                <a:lnTo>
                  <a:pt x="146509" y="139059"/>
                </a:lnTo>
                <a:lnTo>
                  <a:pt x="154823" y="138412"/>
                </a:lnTo>
                <a:lnTo>
                  <a:pt x="163223" y="137980"/>
                </a:lnTo>
                <a:lnTo>
                  <a:pt x="180176" y="137500"/>
                </a:lnTo>
                <a:lnTo>
                  <a:pt x="205786" y="137230"/>
                </a:lnTo>
                <a:lnTo>
                  <a:pt x="214343" y="136240"/>
                </a:lnTo>
                <a:lnTo>
                  <a:pt x="222906" y="134627"/>
                </a:lnTo>
                <a:lnTo>
                  <a:pt x="231471" y="132599"/>
                </a:lnTo>
                <a:lnTo>
                  <a:pt x="239087" y="131248"/>
                </a:lnTo>
                <a:lnTo>
                  <a:pt x="246068" y="130346"/>
                </a:lnTo>
                <a:lnTo>
                  <a:pt x="252628" y="129746"/>
                </a:lnTo>
                <a:lnTo>
                  <a:pt x="257954" y="130298"/>
                </a:lnTo>
                <a:lnTo>
                  <a:pt x="262457" y="131618"/>
                </a:lnTo>
                <a:lnTo>
                  <a:pt x="274320" y="1371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29"/>
          <p:cNvSpPr/>
          <p:nvPr/>
        </p:nvSpPr>
        <p:spPr>
          <a:xfrm>
            <a:off x="5576173" y="1757362"/>
            <a:ext cx="204550" cy="8574"/>
          </a:xfrm>
          <a:custGeom>
            <a:avLst/>
            <a:gdLst/>
            <a:ahLst/>
            <a:cxnLst/>
            <a:rect l="0" t="0" r="0" b="0"/>
            <a:pathLst>
              <a:path w="204550" h="8574">
                <a:moveTo>
                  <a:pt x="7381" y="8573"/>
                </a:moveTo>
                <a:lnTo>
                  <a:pt x="2831" y="8573"/>
                </a:lnTo>
                <a:lnTo>
                  <a:pt x="1490" y="7620"/>
                </a:lnTo>
                <a:lnTo>
                  <a:pt x="596" y="6033"/>
                </a:lnTo>
                <a:lnTo>
                  <a:pt x="0" y="4022"/>
                </a:lnTo>
                <a:lnTo>
                  <a:pt x="556" y="2681"/>
                </a:lnTo>
                <a:lnTo>
                  <a:pt x="1879" y="1787"/>
                </a:lnTo>
                <a:lnTo>
                  <a:pt x="6294" y="353"/>
                </a:lnTo>
                <a:lnTo>
                  <a:pt x="11978" y="157"/>
                </a:lnTo>
                <a:lnTo>
                  <a:pt x="20454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0"/>
          <p:cNvSpPr/>
          <p:nvPr/>
        </p:nvSpPr>
        <p:spPr>
          <a:xfrm>
            <a:off x="5840729" y="1543444"/>
            <a:ext cx="402909" cy="282486"/>
          </a:xfrm>
          <a:custGeom>
            <a:avLst/>
            <a:gdLst/>
            <a:ahLst/>
            <a:cxnLst/>
            <a:rect l="0" t="0" r="0" b="0"/>
            <a:pathLst>
              <a:path w="402909" h="282486">
                <a:moveTo>
                  <a:pt x="0" y="59613"/>
                </a:moveTo>
                <a:lnTo>
                  <a:pt x="0" y="39462"/>
                </a:lnTo>
                <a:lnTo>
                  <a:pt x="953" y="36654"/>
                </a:lnTo>
                <a:lnTo>
                  <a:pt x="4551" y="30994"/>
                </a:lnTo>
                <a:lnTo>
                  <a:pt x="6844" y="29104"/>
                </a:lnTo>
                <a:lnTo>
                  <a:pt x="9325" y="27844"/>
                </a:lnTo>
                <a:lnTo>
                  <a:pt x="11932" y="27003"/>
                </a:lnTo>
                <a:lnTo>
                  <a:pt x="17368" y="23530"/>
                </a:lnTo>
                <a:lnTo>
                  <a:pt x="23913" y="18811"/>
                </a:lnTo>
                <a:lnTo>
                  <a:pt x="33171" y="13539"/>
                </a:lnTo>
                <a:lnTo>
                  <a:pt x="43635" y="10561"/>
                </a:lnTo>
                <a:lnTo>
                  <a:pt x="54637" y="8285"/>
                </a:lnTo>
                <a:lnTo>
                  <a:pt x="65875" y="4098"/>
                </a:lnTo>
                <a:lnTo>
                  <a:pt x="77221" y="1602"/>
                </a:lnTo>
                <a:lnTo>
                  <a:pt x="88613" y="493"/>
                </a:lnTo>
                <a:lnTo>
                  <a:pt x="100026" y="0"/>
                </a:lnTo>
                <a:lnTo>
                  <a:pt x="106690" y="821"/>
                </a:lnTo>
                <a:lnTo>
                  <a:pt x="113989" y="2321"/>
                </a:lnTo>
                <a:lnTo>
                  <a:pt x="121713" y="4273"/>
                </a:lnTo>
                <a:lnTo>
                  <a:pt x="128767" y="5575"/>
                </a:lnTo>
                <a:lnTo>
                  <a:pt x="135375" y="6443"/>
                </a:lnTo>
                <a:lnTo>
                  <a:pt x="147797" y="8359"/>
                </a:lnTo>
                <a:lnTo>
                  <a:pt x="159668" y="12386"/>
                </a:lnTo>
                <a:lnTo>
                  <a:pt x="168754" y="17351"/>
                </a:lnTo>
                <a:lnTo>
                  <a:pt x="179224" y="25501"/>
                </a:lnTo>
                <a:lnTo>
                  <a:pt x="182348" y="28299"/>
                </a:lnTo>
                <a:lnTo>
                  <a:pt x="188359" y="36488"/>
                </a:lnTo>
                <a:lnTo>
                  <a:pt x="191295" y="41339"/>
                </a:lnTo>
                <a:lnTo>
                  <a:pt x="192300" y="45525"/>
                </a:lnTo>
                <a:lnTo>
                  <a:pt x="192018" y="49269"/>
                </a:lnTo>
                <a:lnTo>
                  <a:pt x="189164" y="56921"/>
                </a:lnTo>
                <a:lnTo>
                  <a:pt x="187070" y="61628"/>
                </a:lnTo>
                <a:lnTo>
                  <a:pt x="182202" y="71939"/>
                </a:lnTo>
                <a:lnTo>
                  <a:pt x="159994" y="116798"/>
                </a:lnTo>
                <a:lnTo>
                  <a:pt x="156193" y="122501"/>
                </a:lnTo>
                <a:lnTo>
                  <a:pt x="151754" y="128209"/>
                </a:lnTo>
                <a:lnTo>
                  <a:pt x="146889" y="133918"/>
                </a:lnTo>
                <a:lnTo>
                  <a:pt x="142694" y="139630"/>
                </a:lnTo>
                <a:lnTo>
                  <a:pt x="138945" y="145343"/>
                </a:lnTo>
                <a:lnTo>
                  <a:pt x="135493" y="151056"/>
                </a:lnTo>
                <a:lnTo>
                  <a:pt x="132238" y="156770"/>
                </a:lnTo>
                <a:lnTo>
                  <a:pt x="126083" y="168199"/>
                </a:lnTo>
                <a:lnTo>
                  <a:pt x="124061" y="173914"/>
                </a:lnTo>
                <a:lnTo>
                  <a:pt x="122712" y="179628"/>
                </a:lnTo>
                <a:lnTo>
                  <a:pt x="121813" y="185343"/>
                </a:lnTo>
                <a:lnTo>
                  <a:pt x="119309" y="191058"/>
                </a:lnTo>
                <a:lnTo>
                  <a:pt x="115734" y="196773"/>
                </a:lnTo>
                <a:lnTo>
                  <a:pt x="111447" y="202488"/>
                </a:lnTo>
                <a:lnTo>
                  <a:pt x="108588" y="207251"/>
                </a:lnTo>
                <a:lnTo>
                  <a:pt x="105411" y="215082"/>
                </a:lnTo>
                <a:lnTo>
                  <a:pt x="104565" y="219457"/>
                </a:lnTo>
                <a:lnTo>
                  <a:pt x="104000" y="224278"/>
                </a:lnTo>
                <a:lnTo>
                  <a:pt x="103624" y="229397"/>
                </a:lnTo>
                <a:lnTo>
                  <a:pt x="103205" y="237625"/>
                </a:lnTo>
                <a:lnTo>
                  <a:pt x="103020" y="244457"/>
                </a:lnTo>
                <a:lnTo>
                  <a:pt x="102890" y="259520"/>
                </a:lnTo>
                <a:lnTo>
                  <a:pt x="103836" y="262417"/>
                </a:lnTo>
                <a:lnTo>
                  <a:pt x="107427" y="268176"/>
                </a:lnTo>
                <a:lnTo>
                  <a:pt x="114804" y="276773"/>
                </a:lnTo>
                <a:lnTo>
                  <a:pt x="117494" y="278681"/>
                </a:lnTo>
                <a:lnTo>
                  <a:pt x="123022" y="280802"/>
                </a:lnTo>
                <a:lnTo>
                  <a:pt x="131194" y="281744"/>
                </a:lnTo>
                <a:lnTo>
                  <a:pt x="141176" y="282163"/>
                </a:lnTo>
                <a:lnTo>
                  <a:pt x="157507" y="282399"/>
                </a:lnTo>
                <a:lnTo>
                  <a:pt x="190334" y="282485"/>
                </a:lnTo>
                <a:lnTo>
                  <a:pt x="198327" y="281537"/>
                </a:lnTo>
                <a:lnTo>
                  <a:pt x="206513" y="279952"/>
                </a:lnTo>
                <a:lnTo>
                  <a:pt x="214828" y="277943"/>
                </a:lnTo>
                <a:lnTo>
                  <a:pt x="223229" y="276604"/>
                </a:lnTo>
                <a:lnTo>
                  <a:pt x="231687" y="275711"/>
                </a:lnTo>
                <a:lnTo>
                  <a:pt x="240183" y="275116"/>
                </a:lnTo>
                <a:lnTo>
                  <a:pt x="248705" y="273767"/>
                </a:lnTo>
                <a:lnTo>
                  <a:pt x="257244" y="271915"/>
                </a:lnTo>
                <a:lnTo>
                  <a:pt x="265794" y="269727"/>
                </a:lnTo>
                <a:lnTo>
                  <a:pt x="274351" y="267317"/>
                </a:lnTo>
                <a:lnTo>
                  <a:pt x="291479" y="262098"/>
                </a:lnTo>
                <a:lnTo>
                  <a:pt x="342902" y="245316"/>
                </a:lnTo>
                <a:lnTo>
                  <a:pt x="350521" y="243422"/>
                </a:lnTo>
                <a:lnTo>
                  <a:pt x="357506" y="242160"/>
                </a:lnTo>
                <a:lnTo>
                  <a:pt x="369395" y="240758"/>
                </a:lnTo>
                <a:lnTo>
                  <a:pt x="381442" y="239968"/>
                </a:lnTo>
                <a:lnTo>
                  <a:pt x="387971" y="239783"/>
                </a:lnTo>
                <a:lnTo>
                  <a:pt x="391044" y="240687"/>
                </a:lnTo>
                <a:lnTo>
                  <a:pt x="401158" y="247030"/>
                </a:lnTo>
                <a:lnTo>
                  <a:pt x="401741" y="248375"/>
                </a:lnTo>
                <a:lnTo>
                  <a:pt x="402908" y="256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31"/>
          <p:cNvSpPr/>
          <p:nvPr/>
        </p:nvSpPr>
        <p:spPr>
          <a:xfrm>
            <a:off x="1563052" y="2228850"/>
            <a:ext cx="282893" cy="145720"/>
          </a:xfrm>
          <a:custGeom>
            <a:avLst/>
            <a:gdLst/>
            <a:ahLst/>
            <a:cxnLst/>
            <a:rect l="0" t="0" r="0" b="0"/>
            <a:pathLst>
              <a:path w="282893" h="145720">
                <a:moveTo>
                  <a:pt x="0" y="0"/>
                </a:moveTo>
                <a:lnTo>
                  <a:pt x="8563" y="0"/>
                </a:lnTo>
                <a:lnTo>
                  <a:pt x="8572" y="49931"/>
                </a:lnTo>
                <a:lnTo>
                  <a:pt x="7620" y="55194"/>
                </a:lnTo>
                <a:lnTo>
                  <a:pt x="6032" y="60608"/>
                </a:lnTo>
                <a:lnTo>
                  <a:pt x="4022" y="66123"/>
                </a:lnTo>
                <a:lnTo>
                  <a:pt x="2681" y="71704"/>
                </a:lnTo>
                <a:lnTo>
                  <a:pt x="1787" y="77330"/>
                </a:lnTo>
                <a:lnTo>
                  <a:pt x="1192" y="82986"/>
                </a:lnTo>
                <a:lnTo>
                  <a:pt x="794" y="87709"/>
                </a:lnTo>
                <a:lnTo>
                  <a:pt x="529" y="91810"/>
                </a:lnTo>
                <a:lnTo>
                  <a:pt x="235" y="98907"/>
                </a:lnTo>
                <a:lnTo>
                  <a:pt x="105" y="105236"/>
                </a:lnTo>
                <a:lnTo>
                  <a:pt x="9" y="125659"/>
                </a:lnTo>
                <a:lnTo>
                  <a:pt x="958" y="127587"/>
                </a:lnTo>
                <a:lnTo>
                  <a:pt x="2544" y="129826"/>
                </a:lnTo>
                <a:lnTo>
                  <a:pt x="4554" y="132270"/>
                </a:lnTo>
                <a:lnTo>
                  <a:pt x="5893" y="134853"/>
                </a:lnTo>
                <a:lnTo>
                  <a:pt x="6786" y="137527"/>
                </a:lnTo>
                <a:lnTo>
                  <a:pt x="7382" y="140262"/>
                </a:lnTo>
                <a:lnTo>
                  <a:pt x="8731" y="142085"/>
                </a:lnTo>
                <a:lnTo>
                  <a:pt x="10583" y="143301"/>
                </a:lnTo>
                <a:lnTo>
                  <a:pt x="15181" y="144652"/>
                </a:lnTo>
                <a:lnTo>
                  <a:pt x="23125" y="145412"/>
                </a:lnTo>
                <a:lnTo>
                  <a:pt x="28693" y="145590"/>
                </a:lnTo>
                <a:lnTo>
                  <a:pt x="57662" y="145719"/>
                </a:lnTo>
                <a:lnTo>
                  <a:pt x="64159" y="144771"/>
                </a:lnTo>
                <a:lnTo>
                  <a:pt x="71348" y="143186"/>
                </a:lnTo>
                <a:lnTo>
                  <a:pt x="78998" y="141177"/>
                </a:lnTo>
                <a:lnTo>
                  <a:pt x="86002" y="138886"/>
                </a:lnTo>
                <a:lnTo>
                  <a:pt x="92578" y="136405"/>
                </a:lnTo>
                <a:lnTo>
                  <a:pt x="98866" y="133799"/>
                </a:lnTo>
                <a:lnTo>
                  <a:pt x="105916" y="132062"/>
                </a:lnTo>
                <a:lnTo>
                  <a:pt x="113473" y="130904"/>
                </a:lnTo>
                <a:lnTo>
                  <a:pt x="121369" y="130131"/>
                </a:lnTo>
                <a:lnTo>
                  <a:pt x="128537" y="128664"/>
                </a:lnTo>
                <a:lnTo>
                  <a:pt x="135222" y="126733"/>
                </a:lnTo>
                <a:lnTo>
                  <a:pt x="164188" y="116791"/>
                </a:lnTo>
                <a:lnTo>
                  <a:pt x="171371" y="115008"/>
                </a:lnTo>
                <a:lnTo>
                  <a:pt x="178065" y="113819"/>
                </a:lnTo>
                <a:lnTo>
                  <a:pt x="184433" y="113027"/>
                </a:lnTo>
                <a:lnTo>
                  <a:pt x="191535" y="111546"/>
                </a:lnTo>
                <a:lnTo>
                  <a:pt x="199127" y="109607"/>
                </a:lnTo>
                <a:lnTo>
                  <a:pt x="207047" y="107361"/>
                </a:lnTo>
                <a:lnTo>
                  <a:pt x="213279" y="105864"/>
                </a:lnTo>
                <a:lnTo>
                  <a:pt x="218386" y="104866"/>
                </a:lnTo>
                <a:lnTo>
                  <a:pt x="222743" y="104200"/>
                </a:lnTo>
                <a:lnTo>
                  <a:pt x="228505" y="102804"/>
                </a:lnTo>
                <a:lnTo>
                  <a:pt x="235204" y="100921"/>
                </a:lnTo>
                <a:lnTo>
                  <a:pt x="242528" y="98713"/>
                </a:lnTo>
                <a:lnTo>
                  <a:pt x="248363" y="97241"/>
                </a:lnTo>
                <a:lnTo>
                  <a:pt x="253205" y="96260"/>
                </a:lnTo>
                <a:lnTo>
                  <a:pt x="257386" y="95606"/>
                </a:lnTo>
                <a:lnTo>
                  <a:pt x="262078" y="94217"/>
                </a:lnTo>
                <a:lnTo>
                  <a:pt x="267111" y="92339"/>
                </a:lnTo>
                <a:lnTo>
                  <a:pt x="282892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32"/>
          <p:cNvSpPr/>
          <p:nvPr/>
        </p:nvSpPr>
        <p:spPr>
          <a:xfrm>
            <a:off x="1803082" y="2143125"/>
            <a:ext cx="94298" cy="385763"/>
          </a:xfrm>
          <a:custGeom>
            <a:avLst/>
            <a:gdLst/>
            <a:ahLst/>
            <a:cxnLst/>
            <a:rect l="0" t="0" r="0" b="0"/>
            <a:pathLst>
              <a:path w="94298" h="385763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785" y="27951"/>
                </a:lnTo>
                <a:lnTo>
                  <a:pt x="8731" y="38140"/>
                </a:lnTo>
                <a:lnTo>
                  <a:pt x="10583" y="43524"/>
                </a:lnTo>
                <a:lnTo>
                  <a:pt x="12770" y="49018"/>
                </a:lnTo>
                <a:lnTo>
                  <a:pt x="15181" y="54586"/>
                </a:lnTo>
                <a:lnTo>
                  <a:pt x="20400" y="65853"/>
                </a:lnTo>
                <a:lnTo>
                  <a:pt x="22172" y="72477"/>
                </a:lnTo>
                <a:lnTo>
                  <a:pt x="23354" y="79750"/>
                </a:lnTo>
                <a:lnTo>
                  <a:pt x="24142" y="87457"/>
                </a:lnTo>
                <a:lnTo>
                  <a:pt x="25620" y="96404"/>
                </a:lnTo>
                <a:lnTo>
                  <a:pt x="27557" y="106179"/>
                </a:lnTo>
                <a:lnTo>
                  <a:pt x="29801" y="116506"/>
                </a:lnTo>
                <a:lnTo>
                  <a:pt x="31298" y="125296"/>
                </a:lnTo>
                <a:lnTo>
                  <a:pt x="32295" y="133060"/>
                </a:lnTo>
                <a:lnTo>
                  <a:pt x="32960" y="140142"/>
                </a:lnTo>
                <a:lnTo>
                  <a:pt x="34356" y="148673"/>
                </a:lnTo>
                <a:lnTo>
                  <a:pt x="36239" y="158170"/>
                </a:lnTo>
                <a:lnTo>
                  <a:pt x="38447" y="168312"/>
                </a:lnTo>
                <a:lnTo>
                  <a:pt x="40871" y="177930"/>
                </a:lnTo>
                <a:lnTo>
                  <a:pt x="43440" y="187200"/>
                </a:lnTo>
                <a:lnTo>
                  <a:pt x="46105" y="196237"/>
                </a:lnTo>
                <a:lnTo>
                  <a:pt x="47881" y="205120"/>
                </a:lnTo>
                <a:lnTo>
                  <a:pt x="49066" y="213899"/>
                </a:lnTo>
                <a:lnTo>
                  <a:pt x="49856" y="222609"/>
                </a:lnTo>
                <a:lnTo>
                  <a:pt x="50382" y="231273"/>
                </a:lnTo>
                <a:lnTo>
                  <a:pt x="50967" y="248520"/>
                </a:lnTo>
                <a:lnTo>
                  <a:pt x="51296" y="274296"/>
                </a:lnTo>
                <a:lnTo>
                  <a:pt x="52295" y="281924"/>
                </a:lnTo>
                <a:lnTo>
                  <a:pt x="53913" y="288914"/>
                </a:lnTo>
                <a:lnTo>
                  <a:pt x="55945" y="295479"/>
                </a:lnTo>
                <a:lnTo>
                  <a:pt x="58252" y="301761"/>
                </a:lnTo>
                <a:lnTo>
                  <a:pt x="60742" y="307854"/>
                </a:lnTo>
                <a:lnTo>
                  <a:pt x="63355" y="313821"/>
                </a:lnTo>
                <a:lnTo>
                  <a:pt x="66258" y="325531"/>
                </a:lnTo>
                <a:lnTo>
                  <a:pt x="67032" y="331320"/>
                </a:lnTo>
                <a:lnTo>
                  <a:pt x="68500" y="336132"/>
                </a:lnTo>
                <a:lnTo>
                  <a:pt x="70432" y="340293"/>
                </a:lnTo>
                <a:lnTo>
                  <a:pt x="72672" y="344020"/>
                </a:lnTo>
                <a:lnTo>
                  <a:pt x="75118" y="348409"/>
                </a:lnTo>
                <a:lnTo>
                  <a:pt x="80376" y="358366"/>
                </a:lnTo>
                <a:lnTo>
                  <a:pt x="82159" y="362735"/>
                </a:lnTo>
                <a:lnTo>
                  <a:pt x="84140" y="370130"/>
                </a:lnTo>
                <a:lnTo>
                  <a:pt x="85621" y="373436"/>
                </a:lnTo>
                <a:lnTo>
                  <a:pt x="87561" y="376592"/>
                </a:lnTo>
                <a:lnTo>
                  <a:pt x="94297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33"/>
          <p:cNvSpPr/>
          <p:nvPr/>
        </p:nvSpPr>
        <p:spPr>
          <a:xfrm>
            <a:off x="2008822" y="2280285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6844" y="15574"/>
                </a:lnTo>
                <a:lnTo>
                  <a:pt x="9325" y="19908"/>
                </a:lnTo>
                <a:lnTo>
                  <a:pt x="11932" y="24702"/>
                </a:lnTo>
                <a:lnTo>
                  <a:pt x="15574" y="28850"/>
                </a:lnTo>
                <a:lnTo>
                  <a:pt x="19908" y="32568"/>
                </a:lnTo>
                <a:lnTo>
                  <a:pt x="24702" y="35999"/>
                </a:lnTo>
                <a:lnTo>
                  <a:pt x="28850" y="40192"/>
                </a:lnTo>
                <a:lnTo>
                  <a:pt x="32569" y="44892"/>
                </a:lnTo>
                <a:lnTo>
                  <a:pt x="36000" y="49931"/>
                </a:lnTo>
                <a:lnTo>
                  <a:pt x="40192" y="55194"/>
                </a:lnTo>
                <a:lnTo>
                  <a:pt x="44892" y="60608"/>
                </a:lnTo>
                <a:lnTo>
                  <a:pt x="49931" y="66123"/>
                </a:lnTo>
                <a:lnTo>
                  <a:pt x="60609" y="77330"/>
                </a:lnTo>
                <a:lnTo>
                  <a:pt x="66123" y="82986"/>
                </a:lnTo>
                <a:lnTo>
                  <a:pt x="70752" y="89614"/>
                </a:lnTo>
                <a:lnTo>
                  <a:pt x="74791" y="96890"/>
                </a:lnTo>
                <a:lnTo>
                  <a:pt x="78435" y="104598"/>
                </a:lnTo>
                <a:lnTo>
                  <a:pt x="83723" y="111642"/>
                </a:lnTo>
                <a:lnTo>
                  <a:pt x="90105" y="118243"/>
                </a:lnTo>
                <a:lnTo>
                  <a:pt x="102912" y="129705"/>
                </a:lnTo>
                <a:lnTo>
                  <a:pt x="111779" y="137974"/>
                </a:lnTo>
                <a:lnTo>
                  <a:pt x="117382" y="142465"/>
                </a:lnTo>
                <a:lnTo>
                  <a:pt x="123974" y="147364"/>
                </a:lnTo>
                <a:lnTo>
                  <a:pt x="131227" y="152535"/>
                </a:lnTo>
                <a:lnTo>
                  <a:pt x="137015" y="157887"/>
                </a:lnTo>
                <a:lnTo>
                  <a:pt x="141825" y="163361"/>
                </a:lnTo>
                <a:lnTo>
                  <a:pt x="145985" y="168914"/>
                </a:lnTo>
                <a:lnTo>
                  <a:pt x="150664" y="173569"/>
                </a:lnTo>
                <a:lnTo>
                  <a:pt x="155688" y="177625"/>
                </a:lnTo>
                <a:lnTo>
                  <a:pt x="160942" y="181282"/>
                </a:lnTo>
                <a:lnTo>
                  <a:pt x="165397" y="185624"/>
                </a:lnTo>
                <a:lnTo>
                  <a:pt x="169320" y="190425"/>
                </a:lnTo>
                <a:lnTo>
                  <a:pt x="172887" y="195530"/>
                </a:lnTo>
                <a:lnTo>
                  <a:pt x="177171" y="199885"/>
                </a:lnTo>
                <a:lnTo>
                  <a:pt x="181931" y="203742"/>
                </a:lnTo>
                <a:lnTo>
                  <a:pt x="187010" y="207265"/>
                </a:lnTo>
                <a:lnTo>
                  <a:pt x="191348" y="209614"/>
                </a:lnTo>
                <a:lnTo>
                  <a:pt x="198709" y="212224"/>
                </a:lnTo>
                <a:lnTo>
                  <a:pt x="205155" y="215924"/>
                </a:lnTo>
                <a:lnTo>
                  <a:pt x="208207" y="218244"/>
                </a:lnTo>
                <a:lnTo>
                  <a:pt x="214139" y="220822"/>
                </a:lnTo>
                <a:lnTo>
                  <a:pt x="217054" y="221509"/>
                </a:lnTo>
                <a:lnTo>
                  <a:pt x="222834" y="224813"/>
                </a:lnTo>
                <a:lnTo>
                  <a:pt x="225708" y="227028"/>
                </a:lnTo>
                <a:lnTo>
                  <a:pt x="231442" y="229489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34"/>
          <p:cNvSpPr/>
          <p:nvPr/>
        </p:nvSpPr>
        <p:spPr>
          <a:xfrm>
            <a:off x="2094547" y="2306355"/>
            <a:ext cx="102871" cy="195316"/>
          </a:xfrm>
          <a:custGeom>
            <a:avLst/>
            <a:gdLst/>
            <a:ahLst/>
            <a:cxnLst/>
            <a:rect l="0" t="0" r="0" b="0"/>
            <a:pathLst>
              <a:path w="102871" h="195316">
                <a:moveTo>
                  <a:pt x="102870" y="8220"/>
                </a:moveTo>
                <a:lnTo>
                  <a:pt x="102870" y="3669"/>
                </a:lnTo>
                <a:lnTo>
                  <a:pt x="101917" y="2328"/>
                </a:lnTo>
                <a:lnTo>
                  <a:pt x="100330" y="1434"/>
                </a:lnTo>
                <a:lnTo>
                  <a:pt x="95489" y="0"/>
                </a:lnTo>
                <a:lnTo>
                  <a:pt x="92287" y="2344"/>
                </a:lnTo>
                <a:lnTo>
                  <a:pt x="87021" y="7059"/>
                </a:lnTo>
                <a:lnTo>
                  <a:pt x="86301" y="12784"/>
                </a:lnTo>
                <a:lnTo>
                  <a:pt x="86109" y="16977"/>
                </a:lnTo>
                <a:lnTo>
                  <a:pt x="85029" y="21678"/>
                </a:lnTo>
                <a:lnTo>
                  <a:pt x="83356" y="26717"/>
                </a:lnTo>
                <a:lnTo>
                  <a:pt x="81288" y="31981"/>
                </a:lnTo>
                <a:lnTo>
                  <a:pt x="78957" y="37396"/>
                </a:lnTo>
                <a:lnTo>
                  <a:pt x="73827" y="48492"/>
                </a:lnTo>
                <a:lnTo>
                  <a:pt x="71125" y="55070"/>
                </a:lnTo>
                <a:lnTo>
                  <a:pt x="68372" y="62313"/>
                </a:lnTo>
                <a:lnTo>
                  <a:pt x="65584" y="69999"/>
                </a:lnTo>
                <a:lnTo>
                  <a:pt x="61820" y="77981"/>
                </a:lnTo>
                <a:lnTo>
                  <a:pt x="57406" y="86160"/>
                </a:lnTo>
                <a:lnTo>
                  <a:pt x="52558" y="94470"/>
                </a:lnTo>
                <a:lnTo>
                  <a:pt x="44632" y="108783"/>
                </a:lnTo>
                <a:lnTo>
                  <a:pt x="41185" y="115267"/>
                </a:lnTo>
                <a:lnTo>
                  <a:pt x="37934" y="122447"/>
                </a:lnTo>
                <a:lnTo>
                  <a:pt x="34814" y="130091"/>
                </a:lnTo>
                <a:lnTo>
                  <a:pt x="31782" y="138045"/>
                </a:lnTo>
                <a:lnTo>
                  <a:pt x="27855" y="145252"/>
                </a:lnTo>
                <a:lnTo>
                  <a:pt x="23333" y="151962"/>
                </a:lnTo>
                <a:lnTo>
                  <a:pt x="18413" y="158341"/>
                </a:lnTo>
                <a:lnTo>
                  <a:pt x="15133" y="164498"/>
                </a:lnTo>
                <a:lnTo>
                  <a:pt x="12946" y="170507"/>
                </a:lnTo>
                <a:lnTo>
                  <a:pt x="11488" y="176419"/>
                </a:lnTo>
                <a:lnTo>
                  <a:pt x="9564" y="180360"/>
                </a:lnTo>
                <a:lnTo>
                  <a:pt x="7328" y="182987"/>
                </a:lnTo>
                <a:lnTo>
                  <a:pt x="4886" y="184739"/>
                </a:lnTo>
                <a:lnTo>
                  <a:pt x="3257" y="186859"/>
                </a:lnTo>
                <a:lnTo>
                  <a:pt x="2171" y="189225"/>
                </a:lnTo>
                <a:lnTo>
                  <a:pt x="429" y="195315"/>
                </a:lnTo>
                <a:lnTo>
                  <a:pt x="286" y="194863"/>
                </a:lnTo>
                <a:lnTo>
                  <a:pt x="56" y="189832"/>
                </a:lnTo>
                <a:lnTo>
                  <a:pt x="0" y="188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35"/>
          <p:cNvSpPr/>
          <p:nvPr/>
        </p:nvSpPr>
        <p:spPr>
          <a:xfrm>
            <a:off x="2231707" y="2203175"/>
            <a:ext cx="308611" cy="128424"/>
          </a:xfrm>
          <a:custGeom>
            <a:avLst/>
            <a:gdLst/>
            <a:ahLst/>
            <a:cxnLst/>
            <a:rect l="0" t="0" r="0" b="0"/>
            <a:pathLst>
              <a:path w="308611" h="128424">
                <a:moveTo>
                  <a:pt x="0" y="42820"/>
                </a:moveTo>
                <a:lnTo>
                  <a:pt x="0" y="30888"/>
                </a:lnTo>
                <a:lnTo>
                  <a:pt x="953" y="29150"/>
                </a:lnTo>
                <a:lnTo>
                  <a:pt x="2540" y="27992"/>
                </a:lnTo>
                <a:lnTo>
                  <a:pt x="4551" y="27219"/>
                </a:lnTo>
                <a:lnTo>
                  <a:pt x="9325" y="23821"/>
                </a:lnTo>
                <a:lnTo>
                  <a:pt x="11932" y="21581"/>
                </a:lnTo>
                <a:lnTo>
                  <a:pt x="15575" y="19136"/>
                </a:lnTo>
                <a:lnTo>
                  <a:pt x="19908" y="16553"/>
                </a:lnTo>
                <a:lnTo>
                  <a:pt x="24702" y="13879"/>
                </a:lnTo>
                <a:lnTo>
                  <a:pt x="35109" y="8367"/>
                </a:lnTo>
                <a:lnTo>
                  <a:pt x="40551" y="5564"/>
                </a:lnTo>
                <a:lnTo>
                  <a:pt x="49137" y="2449"/>
                </a:lnTo>
                <a:lnTo>
                  <a:pt x="57081" y="1065"/>
                </a:lnTo>
                <a:lnTo>
                  <a:pt x="61867" y="695"/>
                </a:lnTo>
                <a:lnTo>
                  <a:pt x="66962" y="449"/>
                </a:lnTo>
                <a:lnTo>
                  <a:pt x="77703" y="176"/>
                </a:lnTo>
                <a:lnTo>
                  <a:pt x="100121" y="0"/>
                </a:lnTo>
                <a:lnTo>
                  <a:pt x="104848" y="938"/>
                </a:lnTo>
                <a:lnTo>
                  <a:pt x="112639" y="4521"/>
                </a:lnTo>
                <a:lnTo>
                  <a:pt x="115098" y="6809"/>
                </a:lnTo>
                <a:lnTo>
                  <a:pt x="116737" y="9288"/>
                </a:lnTo>
                <a:lnTo>
                  <a:pt x="117830" y="11893"/>
                </a:lnTo>
                <a:lnTo>
                  <a:pt x="119511" y="14582"/>
                </a:lnTo>
                <a:lnTo>
                  <a:pt x="121584" y="17327"/>
                </a:lnTo>
                <a:lnTo>
                  <a:pt x="123918" y="20109"/>
                </a:lnTo>
                <a:lnTo>
                  <a:pt x="124522" y="23869"/>
                </a:lnTo>
                <a:lnTo>
                  <a:pt x="123972" y="28281"/>
                </a:lnTo>
                <a:lnTo>
                  <a:pt x="122653" y="33127"/>
                </a:lnTo>
                <a:lnTo>
                  <a:pt x="120821" y="38263"/>
                </a:lnTo>
                <a:lnTo>
                  <a:pt x="118647" y="43592"/>
                </a:lnTo>
                <a:lnTo>
                  <a:pt x="116246" y="49049"/>
                </a:lnTo>
                <a:lnTo>
                  <a:pt x="111037" y="60194"/>
                </a:lnTo>
                <a:lnTo>
                  <a:pt x="108315" y="65832"/>
                </a:lnTo>
                <a:lnTo>
                  <a:pt x="104595" y="71496"/>
                </a:lnTo>
                <a:lnTo>
                  <a:pt x="100210" y="77177"/>
                </a:lnTo>
                <a:lnTo>
                  <a:pt x="95381" y="82870"/>
                </a:lnTo>
                <a:lnTo>
                  <a:pt x="91210" y="88570"/>
                </a:lnTo>
                <a:lnTo>
                  <a:pt x="87477" y="94275"/>
                </a:lnTo>
                <a:lnTo>
                  <a:pt x="84035" y="99983"/>
                </a:lnTo>
                <a:lnTo>
                  <a:pt x="81741" y="104741"/>
                </a:lnTo>
                <a:lnTo>
                  <a:pt x="80211" y="108866"/>
                </a:lnTo>
                <a:lnTo>
                  <a:pt x="77757" y="117778"/>
                </a:lnTo>
                <a:lnTo>
                  <a:pt x="77421" y="121537"/>
                </a:lnTo>
                <a:lnTo>
                  <a:pt x="77332" y="123873"/>
                </a:lnTo>
                <a:lnTo>
                  <a:pt x="78224" y="125430"/>
                </a:lnTo>
                <a:lnTo>
                  <a:pt x="79772" y="126468"/>
                </a:lnTo>
                <a:lnTo>
                  <a:pt x="84549" y="128134"/>
                </a:lnTo>
                <a:lnTo>
                  <a:pt x="90283" y="128362"/>
                </a:lnTo>
                <a:lnTo>
                  <a:pt x="94478" y="128423"/>
                </a:lnTo>
                <a:lnTo>
                  <a:pt x="98228" y="127511"/>
                </a:lnTo>
                <a:lnTo>
                  <a:pt x="104934" y="123958"/>
                </a:lnTo>
                <a:lnTo>
                  <a:pt x="113630" y="121743"/>
                </a:lnTo>
                <a:lnTo>
                  <a:pt x="118616" y="121153"/>
                </a:lnTo>
                <a:lnTo>
                  <a:pt x="124797" y="120760"/>
                </a:lnTo>
                <a:lnTo>
                  <a:pt x="131776" y="120497"/>
                </a:lnTo>
                <a:lnTo>
                  <a:pt x="139286" y="120322"/>
                </a:lnTo>
                <a:lnTo>
                  <a:pt x="145245" y="119253"/>
                </a:lnTo>
                <a:lnTo>
                  <a:pt x="161040" y="113197"/>
                </a:lnTo>
                <a:lnTo>
                  <a:pt x="169272" y="110693"/>
                </a:lnTo>
                <a:lnTo>
                  <a:pt x="178571" y="108071"/>
                </a:lnTo>
                <a:lnTo>
                  <a:pt x="187627" y="106323"/>
                </a:lnTo>
                <a:lnTo>
                  <a:pt x="196522" y="105158"/>
                </a:lnTo>
                <a:lnTo>
                  <a:pt x="205310" y="104381"/>
                </a:lnTo>
                <a:lnTo>
                  <a:pt x="214026" y="103863"/>
                </a:lnTo>
                <a:lnTo>
                  <a:pt x="231330" y="103287"/>
                </a:lnTo>
                <a:lnTo>
                  <a:pt x="239945" y="102182"/>
                </a:lnTo>
                <a:lnTo>
                  <a:pt x="248546" y="100492"/>
                </a:lnTo>
                <a:lnTo>
                  <a:pt x="257137" y="98413"/>
                </a:lnTo>
                <a:lnTo>
                  <a:pt x="265722" y="97027"/>
                </a:lnTo>
                <a:lnTo>
                  <a:pt x="274303" y="96103"/>
                </a:lnTo>
                <a:lnTo>
                  <a:pt x="289553" y="95076"/>
                </a:lnTo>
                <a:lnTo>
                  <a:pt x="308610" y="942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36"/>
          <p:cNvSpPr/>
          <p:nvPr/>
        </p:nvSpPr>
        <p:spPr>
          <a:xfrm>
            <a:off x="2772966" y="2400303"/>
            <a:ext cx="273129" cy="34287"/>
          </a:xfrm>
          <a:custGeom>
            <a:avLst/>
            <a:gdLst/>
            <a:ahLst/>
            <a:cxnLst/>
            <a:rect l="0" t="0" r="0" b="0"/>
            <a:pathLst>
              <a:path w="273129" h="34287">
                <a:moveTo>
                  <a:pt x="7381" y="34286"/>
                </a:moveTo>
                <a:lnTo>
                  <a:pt x="0" y="34286"/>
                </a:lnTo>
                <a:lnTo>
                  <a:pt x="23768" y="34286"/>
                </a:lnTo>
                <a:lnTo>
                  <a:pt x="27831" y="33334"/>
                </a:lnTo>
                <a:lnTo>
                  <a:pt x="31492" y="31747"/>
                </a:lnTo>
                <a:lnTo>
                  <a:pt x="34885" y="29736"/>
                </a:lnTo>
                <a:lnTo>
                  <a:pt x="39052" y="28395"/>
                </a:lnTo>
                <a:lnTo>
                  <a:pt x="43735" y="27501"/>
                </a:lnTo>
                <a:lnTo>
                  <a:pt x="48762" y="26906"/>
                </a:lnTo>
                <a:lnTo>
                  <a:pt x="54018" y="25556"/>
                </a:lnTo>
                <a:lnTo>
                  <a:pt x="59428" y="23704"/>
                </a:lnTo>
                <a:lnTo>
                  <a:pt x="64939" y="21516"/>
                </a:lnTo>
                <a:lnTo>
                  <a:pt x="70518" y="19105"/>
                </a:lnTo>
                <a:lnTo>
                  <a:pt x="81797" y="13887"/>
                </a:lnTo>
                <a:lnTo>
                  <a:pt x="88424" y="11162"/>
                </a:lnTo>
                <a:lnTo>
                  <a:pt x="95699" y="8393"/>
                </a:lnTo>
                <a:lnTo>
                  <a:pt x="103408" y="5594"/>
                </a:lnTo>
                <a:lnTo>
                  <a:pt x="110451" y="3728"/>
                </a:lnTo>
                <a:lnTo>
                  <a:pt x="117052" y="2484"/>
                </a:lnTo>
                <a:lnTo>
                  <a:pt x="123357" y="1655"/>
                </a:lnTo>
                <a:lnTo>
                  <a:pt x="129466" y="1102"/>
                </a:lnTo>
                <a:lnTo>
                  <a:pt x="135444" y="734"/>
                </a:lnTo>
                <a:lnTo>
                  <a:pt x="141334" y="488"/>
                </a:lnTo>
                <a:lnTo>
                  <a:pt x="155498" y="215"/>
                </a:lnTo>
                <a:lnTo>
                  <a:pt x="218729" y="0"/>
                </a:lnTo>
                <a:lnTo>
                  <a:pt x="223527" y="951"/>
                </a:lnTo>
                <a:lnTo>
                  <a:pt x="227678" y="2538"/>
                </a:lnTo>
                <a:lnTo>
                  <a:pt x="231398" y="4549"/>
                </a:lnTo>
                <a:lnTo>
                  <a:pt x="235783" y="5889"/>
                </a:lnTo>
                <a:lnTo>
                  <a:pt x="240612" y="6782"/>
                </a:lnTo>
                <a:lnTo>
                  <a:pt x="245736" y="7378"/>
                </a:lnTo>
                <a:lnTo>
                  <a:pt x="253969" y="8040"/>
                </a:lnTo>
                <a:lnTo>
                  <a:pt x="257498" y="8216"/>
                </a:lnTo>
                <a:lnTo>
                  <a:pt x="259851" y="9286"/>
                </a:lnTo>
                <a:lnTo>
                  <a:pt x="261419" y="10952"/>
                </a:lnTo>
                <a:lnTo>
                  <a:pt x="262465" y="13015"/>
                </a:lnTo>
                <a:lnTo>
                  <a:pt x="264114" y="14391"/>
                </a:lnTo>
                <a:lnTo>
                  <a:pt x="266166" y="15308"/>
                </a:lnTo>
                <a:lnTo>
                  <a:pt x="273128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37"/>
          <p:cNvSpPr/>
          <p:nvPr/>
        </p:nvSpPr>
        <p:spPr>
          <a:xfrm>
            <a:off x="3148964" y="2245995"/>
            <a:ext cx="231459" cy="159143"/>
          </a:xfrm>
          <a:custGeom>
            <a:avLst/>
            <a:gdLst/>
            <a:ahLst/>
            <a:cxnLst/>
            <a:rect l="0" t="0" r="0" b="0"/>
            <a:pathLst>
              <a:path w="231459" h="159143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6786" y="17368"/>
                </a:lnTo>
                <a:lnTo>
                  <a:pt x="7381" y="20151"/>
                </a:lnTo>
                <a:lnTo>
                  <a:pt x="8731" y="22959"/>
                </a:lnTo>
                <a:lnTo>
                  <a:pt x="10583" y="25783"/>
                </a:lnTo>
                <a:lnTo>
                  <a:pt x="12771" y="28619"/>
                </a:lnTo>
                <a:lnTo>
                  <a:pt x="14229" y="32414"/>
                </a:lnTo>
                <a:lnTo>
                  <a:pt x="15201" y="36849"/>
                </a:lnTo>
                <a:lnTo>
                  <a:pt x="15849" y="41711"/>
                </a:lnTo>
                <a:lnTo>
                  <a:pt x="16281" y="46857"/>
                </a:lnTo>
                <a:lnTo>
                  <a:pt x="16569" y="52193"/>
                </a:lnTo>
                <a:lnTo>
                  <a:pt x="16975" y="66264"/>
                </a:lnTo>
                <a:lnTo>
                  <a:pt x="17032" y="69894"/>
                </a:lnTo>
                <a:lnTo>
                  <a:pt x="16117" y="74218"/>
                </a:lnTo>
                <a:lnTo>
                  <a:pt x="14555" y="79006"/>
                </a:lnTo>
                <a:lnTo>
                  <a:pt x="12561" y="84103"/>
                </a:lnTo>
                <a:lnTo>
                  <a:pt x="11232" y="89406"/>
                </a:lnTo>
                <a:lnTo>
                  <a:pt x="10345" y="94847"/>
                </a:lnTo>
                <a:lnTo>
                  <a:pt x="9755" y="100378"/>
                </a:lnTo>
                <a:lnTo>
                  <a:pt x="9361" y="105971"/>
                </a:lnTo>
                <a:lnTo>
                  <a:pt x="9098" y="111605"/>
                </a:lnTo>
                <a:lnTo>
                  <a:pt x="8923" y="117265"/>
                </a:lnTo>
                <a:lnTo>
                  <a:pt x="7854" y="121992"/>
                </a:lnTo>
                <a:lnTo>
                  <a:pt x="6189" y="126095"/>
                </a:lnTo>
                <a:lnTo>
                  <a:pt x="4126" y="129783"/>
                </a:lnTo>
                <a:lnTo>
                  <a:pt x="2751" y="133195"/>
                </a:lnTo>
                <a:lnTo>
                  <a:pt x="1834" y="136421"/>
                </a:lnTo>
                <a:lnTo>
                  <a:pt x="1223" y="139525"/>
                </a:lnTo>
                <a:lnTo>
                  <a:pt x="815" y="142546"/>
                </a:lnTo>
                <a:lnTo>
                  <a:pt x="544" y="145513"/>
                </a:lnTo>
                <a:lnTo>
                  <a:pt x="362" y="148444"/>
                </a:lnTo>
                <a:lnTo>
                  <a:pt x="1194" y="150397"/>
                </a:lnTo>
                <a:lnTo>
                  <a:pt x="2702" y="151700"/>
                </a:lnTo>
                <a:lnTo>
                  <a:pt x="7413" y="153790"/>
                </a:lnTo>
                <a:lnTo>
                  <a:pt x="12780" y="158703"/>
                </a:lnTo>
                <a:lnTo>
                  <a:pt x="15188" y="159142"/>
                </a:lnTo>
                <a:lnTo>
                  <a:pt x="17745" y="158482"/>
                </a:lnTo>
                <a:lnTo>
                  <a:pt x="20403" y="157089"/>
                </a:lnTo>
                <a:lnTo>
                  <a:pt x="24080" y="156161"/>
                </a:lnTo>
                <a:lnTo>
                  <a:pt x="28436" y="155542"/>
                </a:lnTo>
                <a:lnTo>
                  <a:pt x="33245" y="155130"/>
                </a:lnTo>
                <a:lnTo>
                  <a:pt x="37403" y="154855"/>
                </a:lnTo>
                <a:lnTo>
                  <a:pt x="44564" y="154549"/>
                </a:lnTo>
                <a:lnTo>
                  <a:pt x="49712" y="153515"/>
                </a:lnTo>
                <a:lnTo>
                  <a:pt x="56002" y="151873"/>
                </a:lnTo>
                <a:lnTo>
                  <a:pt x="63052" y="149826"/>
                </a:lnTo>
                <a:lnTo>
                  <a:pt x="69657" y="148461"/>
                </a:lnTo>
                <a:lnTo>
                  <a:pt x="75966" y="147552"/>
                </a:lnTo>
                <a:lnTo>
                  <a:pt x="82077" y="146945"/>
                </a:lnTo>
                <a:lnTo>
                  <a:pt x="89008" y="146541"/>
                </a:lnTo>
                <a:lnTo>
                  <a:pt x="104329" y="146091"/>
                </a:lnTo>
                <a:lnTo>
                  <a:pt x="142502" y="145764"/>
                </a:lnTo>
                <a:lnTo>
                  <a:pt x="231458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38"/>
          <p:cNvSpPr/>
          <p:nvPr/>
        </p:nvSpPr>
        <p:spPr>
          <a:xfrm>
            <a:off x="3338751" y="2271712"/>
            <a:ext cx="67389" cy="300039"/>
          </a:xfrm>
          <a:custGeom>
            <a:avLst/>
            <a:gdLst/>
            <a:ahLst/>
            <a:cxnLst/>
            <a:rect l="0" t="0" r="0" b="0"/>
            <a:pathLst>
              <a:path w="67389" h="300039">
                <a:moveTo>
                  <a:pt x="7381" y="0"/>
                </a:moveTo>
                <a:lnTo>
                  <a:pt x="7381" y="4551"/>
                </a:lnTo>
                <a:lnTo>
                  <a:pt x="6428" y="6844"/>
                </a:lnTo>
                <a:lnTo>
                  <a:pt x="4841" y="9325"/>
                </a:lnTo>
                <a:lnTo>
                  <a:pt x="2830" y="11932"/>
                </a:lnTo>
                <a:lnTo>
                  <a:pt x="1490" y="15575"/>
                </a:lnTo>
                <a:lnTo>
                  <a:pt x="0" y="24702"/>
                </a:lnTo>
                <a:lnTo>
                  <a:pt x="555" y="29803"/>
                </a:lnTo>
                <a:lnTo>
                  <a:pt x="1878" y="35109"/>
                </a:lnTo>
                <a:lnTo>
                  <a:pt x="3712" y="40551"/>
                </a:lnTo>
                <a:lnTo>
                  <a:pt x="4935" y="46084"/>
                </a:lnTo>
                <a:lnTo>
                  <a:pt x="5751" y="51677"/>
                </a:lnTo>
                <a:lnTo>
                  <a:pt x="6294" y="57312"/>
                </a:lnTo>
                <a:lnTo>
                  <a:pt x="7609" y="62973"/>
                </a:lnTo>
                <a:lnTo>
                  <a:pt x="9438" y="68652"/>
                </a:lnTo>
                <a:lnTo>
                  <a:pt x="11610" y="74343"/>
                </a:lnTo>
                <a:lnTo>
                  <a:pt x="13057" y="80995"/>
                </a:lnTo>
                <a:lnTo>
                  <a:pt x="14023" y="88286"/>
                </a:lnTo>
                <a:lnTo>
                  <a:pt x="14666" y="96005"/>
                </a:lnTo>
                <a:lnTo>
                  <a:pt x="16048" y="104008"/>
                </a:lnTo>
                <a:lnTo>
                  <a:pt x="17922" y="112201"/>
                </a:lnTo>
                <a:lnTo>
                  <a:pt x="20123" y="120521"/>
                </a:lnTo>
                <a:lnTo>
                  <a:pt x="21591" y="128925"/>
                </a:lnTo>
                <a:lnTo>
                  <a:pt x="22569" y="137385"/>
                </a:lnTo>
                <a:lnTo>
                  <a:pt x="23221" y="145882"/>
                </a:lnTo>
                <a:lnTo>
                  <a:pt x="24609" y="154405"/>
                </a:lnTo>
                <a:lnTo>
                  <a:pt x="26486" y="162944"/>
                </a:lnTo>
                <a:lnTo>
                  <a:pt x="28690" y="171495"/>
                </a:lnTo>
                <a:lnTo>
                  <a:pt x="30160" y="180052"/>
                </a:lnTo>
                <a:lnTo>
                  <a:pt x="31139" y="188615"/>
                </a:lnTo>
                <a:lnTo>
                  <a:pt x="31792" y="197181"/>
                </a:lnTo>
                <a:lnTo>
                  <a:pt x="33180" y="204796"/>
                </a:lnTo>
                <a:lnTo>
                  <a:pt x="35058" y="211778"/>
                </a:lnTo>
                <a:lnTo>
                  <a:pt x="37262" y="218338"/>
                </a:lnTo>
                <a:lnTo>
                  <a:pt x="38732" y="224616"/>
                </a:lnTo>
                <a:lnTo>
                  <a:pt x="39712" y="230707"/>
                </a:lnTo>
                <a:lnTo>
                  <a:pt x="40365" y="236672"/>
                </a:lnTo>
                <a:lnTo>
                  <a:pt x="41753" y="242554"/>
                </a:lnTo>
                <a:lnTo>
                  <a:pt x="43630" y="248380"/>
                </a:lnTo>
                <a:lnTo>
                  <a:pt x="45835" y="254169"/>
                </a:lnTo>
                <a:lnTo>
                  <a:pt x="47304" y="258981"/>
                </a:lnTo>
                <a:lnTo>
                  <a:pt x="48937" y="266868"/>
                </a:lnTo>
                <a:lnTo>
                  <a:pt x="50325" y="270304"/>
                </a:lnTo>
                <a:lnTo>
                  <a:pt x="52203" y="273548"/>
                </a:lnTo>
                <a:lnTo>
                  <a:pt x="54407" y="276663"/>
                </a:lnTo>
                <a:lnTo>
                  <a:pt x="55877" y="279692"/>
                </a:lnTo>
                <a:lnTo>
                  <a:pt x="57510" y="285598"/>
                </a:lnTo>
                <a:lnTo>
                  <a:pt x="58898" y="288506"/>
                </a:lnTo>
                <a:lnTo>
                  <a:pt x="60775" y="291397"/>
                </a:lnTo>
                <a:lnTo>
                  <a:pt x="67388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39"/>
          <p:cNvSpPr/>
          <p:nvPr/>
        </p:nvSpPr>
        <p:spPr>
          <a:xfrm>
            <a:off x="3500437" y="2357437"/>
            <a:ext cx="317184" cy="231459"/>
          </a:xfrm>
          <a:custGeom>
            <a:avLst/>
            <a:gdLst/>
            <a:ahLst/>
            <a:cxnLst/>
            <a:rect l="0" t="0" r="0" b="0"/>
            <a:pathLst>
              <a:path w="317184" h="23145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1931" y="20151"/>
                </a:lnTo>
                <a:lnTo>
                  <a:pt x="19908" y="25784"/>
                </a:lnTo>
                <a:lnTo>
                  <a:pt x="29803" y="32414"/>
                </a:lnTo>
                <a:lnTo>
                  <a:pt x="35109" y="36850"/>
                </a:lnTo>
                <a:lnTo>
                  <a:pt x="40551" y="41711"/>
                </a:lnTo>
                <a:lnTo>
                  <a:pt x="51678" y="52194"/>
                </a:lnTo>
                <a:lnTo>
                  <a:pt x="57312" y="57656"/>
                </a:lnTo>
                <a:lnTo>
                  <a:pt x="62973" y="62249"/>
                </a:lnTo>
                <a:lnTo>
                  <a:pt x="68652" y="66265"/>
                </a:lnTo>
                <a:lnTo>
                  <a:pt x="88286" y="79007"/>
                </a:lnTo>
                <a:lnTo>
                  <a:pt x="120521" y="100379"/>
                </a:lnTo>
                <a:lnTo>
                  <a:pt x="127972" y="105972"/>
                </a:lnTo>
                <a:lnTo>
                  <a:pt x="134845" y="111605"/>
                </a:lnTo>
                <a:lnTo>
                  <a:pt x="141332" y="117266"/>
                </a:lnTo>
                <a:lnTo>
                  <a:pt x="148513" y="122945"/>
                </a:lnTo>
                <a:lnTo>
                  <a:pt x="156159" y="128636"/>
                </a:lnTo>
                <a:lnTo>
                  <a:pt x="172274" y="140039"/>
                </a:lnTo>
                <a:lnTo>
                  <a:pt x="188961" y="151457"/>
                </a:lnTo>
                <a:lnTo>
                  <a:pt x="196459" y="156216"/>
                </a:lnTo>
                <a:lnTo>
                  <a:pt x="203363" y="160342"/>
                </a:lnTo>
                <a:lnTo>
                  <a:pt x="209870" y="164045"/>
                </a:lnTo>
                <a:lnTo>
                  <a:pt x="216114" y="168418"/>
                </a:lnTo>
                <a:lnTo>
                  <a:pt x="222181" y="173239"/>
                </a:lnTo>
                <a:lnTo>
                  <a:pt x="228131" y="178358"/>
                </a:lnTo>
                <a:lnTo>
                  <a:pt x="234955" y="182723"/>
                </a:lnTo>
                <a:lnTo>
                  <a:pt x="242362" y="186585"/>
                </a:lnTo>
                <a:lnTo>
                  <a:pt x="250157" y="190113"/>
                </a:lnTo>
                <a:lnTo>
                  <a:pt x="256306" y="193417"/>
                </a:lnTo>
                <a:lnTo>
                  <a:pt x="270464" y="202618"/>
                </a:lnTo>
                <a:lnTo>
                  <a:pt x="275560" y="205564"/>
                </a:lnTo>
                <a:lnTo>
                  <a:pt x="285348" y="211377"/>
                </a:lnTo>
                <a:lnTo>
                  <a:pt x="292874" y="217135"/>
                </a:lnTo>
                <a:lnTo>
                  <a:pt x="299394" y="222870"/>
                </a:lnTo>
                <a:lnTo>
                  <a:pt x="302466" y="225732"/>
                </a:lnTo>
                <a:lnTo>
                  <a:pt x="305466" y="227641"/>
                </a:lnTo>
                <a:lnTo>
                  <a:pt x="314586" y="230704"/>
                </a:lnTo>
                <a:lnTo>
                  <a:pt x="317183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40"/>
          <p:cNvSpPr/>
          <p:nvPr/>
        </p:nvSpPr>
        <p:spPr>
          <a:xfrm>
            <a:off x="3594780" y="2357437"/>
            <a:ext cx="188550" cy="231306"/>
          </a:xfrm>
          <a:custGeom>
            <a:avLst/>
            <a:gdLst/>
            <a:ahLst/>
            <a:cxnLst/>
            <a:rect l="0" t="0" r="0" b="0"/>
            <a:pathLst>
              <a:path w="188550" h="231306">
                <a:moveTo>
                  <a:pt x="188549" y="0"/>
                </a:moveTo>
                <a:lnTo>
                  <a:pt x="188549" y="7381"/>
                </a:lnTo>
                <a:lnTo>
                  <a:pt x="186010" y="13123"/>
                </a:lnTo>
                <a:lnTo>
                  <a:pt x="176618" y="32331"/>
                </a:lnTo>
                <a:lnTo>
                  <a:pt x="168399" y="48844"/>
                </a:lnTo>
                <a:lnTo>
                  <a:pt x="164638" y="54470"/>
                </a:lnTo>
                <a:lnTo>
                  <a:pt x="160226" y="60126"/>
                </a:lnTo>
                <a:lnTo>
                  <a:pt x="155380" y="65801"/>
                </a:lnTo>
                <a:lnTo>
                  <a:pt x="150244" y="72443"/>
                </a:lnTo>
                <a:lnTo>
                  <a:pt x="144914" y="79727"/>
                </a:lnTo>
                <a:lnTo>
                  <a:pt x="139457" y="87442"/>
                </a:lnTo>
                <a:lnTo>
                  <a:pt x="132961" y="95442"/>
                </a:lnTo>
                <a:lnTo>
                  <a:pt x="125773" y="103633"/>
                </a:lnTo>
                <a:lnTo>
                  <a:pt x="118123" y="111951"/>
                </a:lnTo>
                <a:lnTo>
                  <a:pt x="111119" y="120354"/>
                </a:lnTo>
                <a:lnTo>
                  <a:pt x="104544" y="128814"/>
                </a:lnTo>
                <a:lnTo>
                  <a:pt x="98256" y="137311"/>
                </a:lnTo>
                <a:lnTo>
                  <a:pt x="91206" y="144880"/>
                </a:lnTo>
                <a:lnTo>
                  <a:pt x="83649" y="151832"/>
                </a:lnTo>
                <a:lnTo>
                  <a:pt x="75753" y="158371"/>
                </a:lnTo>
                <a:lnTo>
                  <a:pt x="68585" y="164636"/>
                </a:lnTo>
                <a:lnTo>
                  <a:pt x="61901" y="170717"/>
                </a:lnTo>
                <a:lnTo>
                  <a:pt x="49393" y="182554"/>
                </a:lnTo>
                <a:lnTo>
                  <a:pt x="11742" y="219685"/>
                </a:lnTo>
                <a:lnTo>
                  <a:pt x="107" y="231305"/>
                </a:lnTo>
                <a:lnTo>
                  <a:pt x="0" y="226862"/>
                </a:lnTo>
                <a:lnTo>
                  <a:pt x="937" y="225536"/>
                </a:lnTo>
                <a:lnTo>
                  <a:pt x="2515" y="224653"/>
                </a:lnTo>
                <a:lnTo>
                  <a:pt x="8527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1"/>
          <p:cNvSpPr/>
          <p:nvPr/>
        </p:nvSpPr>
        <p:spPr>
          <a:xfrm>
            <a:off x="4083367" y="2331720"/>
            <a:ext cx="77154" cy="248603"/>
          </a:xfrm>
          <a:custGeom>
            <a:avLst/>
            <a:gdLst/>
            <a:ahLst/>
            <a:cxnLst/>
            <a:rect l="0" t="0" r="0" b="0"/>
            <a:pathLst>
              <a:path w="77154" h="248603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4077"/>
                </a:lnTo>
                <a:lnTo>
                  <a:pt x="9325" y="28434"/>
                </a:lnTo>
                <a:lnTo>
                  <a:pt x="11932" y="33243"/>
                </a:lnTo>
                <a:lnTo>
                  <a:pt x="13670" y="38354"/>
                </a:lnTo>
                <a:lnTo>
                  <a:pt x="14828" y="43667"/>
                </a:lnTo>
                <a:lnTo>
                  <a:pt x="15601" y="49113"/>
                </a:lnTo>
                <a:lnTo>
                  <a:pt x="16115" y="54650"/>
                </a:lnTo>
                <a:lnTo>
                  <a:pt x="16459" y="60246"/>
                </a:lnTo>
                <a:lnTo>
                  <a:pt x="16687" y="65881"/>
                </a:lnTo>
                <a:lnTo>
                  <a:pt x="17792" y="71543"/>
                </a:lnTo>
                <a:lnTo>
                  <a:pt x="19482" y="77223"/>
                </a:lnTo>
                <a:lnTo>
                  <a:pt x="21561" y="82914"/>
                </a:lnTo>
                <a:lnTo>
                  <a:pt x="23899" y="88614"/>
                </a:lnTo>
                <a:lnTo>
                  <a:pt x="26410" y="94318"/>
                </a:lnTo>
                <a:lnTo>
                  <a:pt x="29037" y="100026"/>
                </a:lnTo>
                <a:lnTo>
                  <a:pt x="30788" y="106689"/>
                </a:lnTo>
                <a:lnTo>
                  <a:pt x="31955" y="113988"/>
                </a:lnTo>
                <a:lnTo>
                  <a:pt x="32733" y="121712"/>
                </a:lnTo>
                <a:lnTo>
                  <a:pt x="34205" y="128766"/>
                </a:lnTo>
                <a:lnTo>
                  <a:pt x="36138" y="135374"/>
                </a:lnTo>
                <a:lnTo>
                  <a:pt x="38379" y="141684"/>
                </a:lnTo>
                <a:lnTo>
                  <a:pt x="39874" y="147796"/>
                </a:lnTo>
                <a:lnTo>
                  <a:pt x="40870" y="153776"/>
                </a:lnTo>
                <a:lnTo>
                  <a:pt x="41534" y="159667"/>
                </a:lnTo>
                <a:lnTo>
                  <a:pt x="42929" y="165499"/>
                </a:lnTo>
                <a:lnTo>
                  <a:pt x="44812" y="171293"/>
                </a:lnTo>
                <a:lnTo>
                  <a:pt x="47020" y="177060"/>
                </a:lnTo>
                <a:lnTo>
                  <a:pt x="49444" y="182810"/>
                </a:lnTo>
                <a:lnTo>
                  <a:pt x="52013" y="188548"/>
                </a:lnTo>
                <a:lnTo>
                  <a:pt x="57406" y="200004"/>
                </a:lnTo>
                <a:lnTo>
                  <a:pt x="62979" y="211445"/>
                </a:lnTo>
                <a:lnTo>
                  <a:pt x="64846" y="216211"/>
                </a:lnTo>
                <a:lnTo>
                  <a:pt x="66091" y="220341"/>
                </a:lnTo>
                <a:lnTo>
                  <a:pt x="67474" y="227469"/>
                </a:lnTo>
                <a:lnTo>
                  <a:pt x="68088" y="233812"/>
                </a:lnTo>
                <a:lnTo>
                  <a:pt x="69205" y="236837"/>
                </a:lnTo>
                <a:lnTo>
                  <a:pt x="70901" y="239806"/>
                </a:lnTo>
                <a:lnTo>
                  <a:pt x="77153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42"/>
          <p:cNvSpPr/>
          <p:nvPr/>
        </p:nvSpPr>
        <p:spPr>
          <a:xfrm>
            <a:off x="3997642" y="2451735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0" y="34321"/>
                </a:lnTo>
                <a:lnTo>
                  <a:pt x="24702" y="34290"/>
                </a:lnTo>
                <a:lnTo>
                  <a:pt x="30755" y="33338"/>
                </a:lnTo>
                <a:lnTo>
                  <a:pt x="37648" y="31750"/>
                </a:lnTo>
                <a:lnTo>
                  <a:pt x="45102" y="29739"/>
                </a:lnTo>
                <a:lnTo>
                  <a:pt x="52928" y="28398"/>
                </a:lnTo>
                <a:lnTo>
                  <a:pt x="61003" y="27505"/>
                </a:lnTo>
                <a:lnTo>
                  <a:pt x="69243" y="26909"/>
                </a:lnTo>
                <a:lnTo>
                  <a:pt x="76642" y="26511"/>
                </a:lnTo>
                <a:lnTo>
                  <a:pt x="89943" y="26070"/>
                </a:lnTo>
                <a:lnTo>
                  <a:pt x="117244" y="25822"/>
                </a:lnTo>
                <a:lnTo>
                  <a:pt x="126740" y="24834"/>
                </a:lnTo>
                <a:lnTo>
                  <a:pt x="135928" y="23224"/>
                </a:lnTo>
                <a:lnTo>
                  <a:pt x="144911" y="21197"/>
                </a:lnTo>
                <a:lnTo>
                  <a:pt x="153758" y="19846"/>
                </a:lnTo>
                <a:lnTo>
                  <a:pt x="162512" y="18946"/>
                </a:lnTo>
                <a:lnTo>
                  <a:pt x="171207" y="18345"/>
                </a:lnTo>
                <a:lnTo>
                  <a:pt x="179860" y="17945"/>
                </a:lnTo>
                <a:lnTo>
                  <a:pt x="197095" y="17500"/>
                </a:lnTo>
                <a:lnTo>
                  <a:pt x="205692" y="16429"/>
                </a:lnTo>
                <a:lnTo>
                  <a:pt x="214281" y="1476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3"/>
          <p:cNvSpPr/>
          <p:nvPr/>
        </p:nvSpPr>
        <p:spPr>
          <a:xfrm>
            <a:off x="4340542" y="2275673"/>
            <a:ext cx="300038" cy="235663"/>
          </a:xfrm>
          <a:custGeom>
            <a:avLst/>
            <a:gdLst/>
            <a:ahLst/>
            <a:cxnLst/>
            <a:rect l="0" t="0" r="0" b="0"/>
            <a:pathLst>
              <a:path w="300038" h="235663">
                <a:moveTo>
                  <a:pt x="0" y="47474"/>
                </a:moveTo>
                <a:lnTo>
                  <a:pt x="0" y="42923"/>
                </a:lnTo>
                <a:lnTo>
                  <a:pt x="953" y="41583"/>
                </a:lnTo>
                <a:lnTo>
                  <a:pt x="2540" y="40689"/>
                </a:lnTo>
                <a:lnTo>
                  <a:pt x="4551" y="40093"/>
                </a:lnTo>
                <a:lnTo>
                  <a:pt x="5891" y="38744"/>
                </a:lnTo>
                <a:lnTo>
                  <a:pt x="6785" y="36891"/>
                </a:lnTo>
                <a:lnTo>
                  <a:pt x="7381" y="34704"/>
                </a:lnTo>
                <a:lnTo>
                  <a:pt x="8730" y="33245"/>
                </a:lnTo>
                <a:lnTo>
                  <a:pt x="10583" y="32273"/>
                </a:lnTo>
                <a:lnTo>
                  <a:pt x="12770" y="31625"/>
                </a:lnTo>
                <a:lnTo>
                  <a:pt x="17741" y="28365"/>
                </a:lnTo>
                <a:lnTo>
                  <a:pt x="24077" y="23741"/>
                </a:lnTo>
                <a:lnTo>
                  <a:pt x="33244" y="18511"/>
                </a:lnTo>
                <a:lnTo>
                  <a:pt x="43668" y="13012"/>
                </a:lnTo>
                <a:lnTo>
                  <a:pt x="49114" y="10212"/>
                </a:lnTo>
                <a:lnTo>
                  <a:pt x="55603" y="8345"/>
                </a:lnTo>
                <a:lnTo>
                  <a:pt x="62786" y="7101"/>
                </a:lnTo>
                <a:lnTo>
                  <a:pt x="70432" y="6271"/>
                </a:lnTo>
                <a:lnTo>
                  <a:pt x="78387" y="4765"/>
                </a:lnTo>
                <a:lnTo>
                  <a:pt x="86549" y="2809"/>
                </a:lnTo>
                <a:lnTo>
                  <a:pt x="94846" y="552"/>
                </a:lnTo>
                <a:lnTo>
                  <a:pt x="103236" y="0"/>
                </a:lnTo>
                <a:lnTo>
                  <a:pt x="111686" y="585"/>
                </a:lnTo>
                <a:lnTo>
                  <a:pt x="120178" y="1927"/>
                </a:lnTo>
                <a:lnTo>
                  <a:pt x="127744" y="2822"/>
                </a:lnTo>
                <a:lnTo>
                  <a:pt x="134692" y="3419"/>
                </a:lnTo>
                <a:lnTo>
                  <a:pt x="141230" y="3816"/>
                </a:lnTo>
                <a:lnTo>
                  <a:pt x="146541" y="5034"/>
                </a:lnTo>
                <a:lnTo>
                  <a:pt x="154982" y="8927"/>
                </a:lnTo>
                <a:lnTo>
                  <a:pt x="169640" y="16474"/>
                </a:lnTo>
                <a:lnTo>
                  <a:pt x="173101" y="19187"/>
                </a:lnTo>
                <a:lnTo>
                  <a:pt x="175408" y="21949"/>
                </a:lnTo>
                <a:lnTo>
                  <a:pt x="176946" y="24742"/>
                </a:lnTo>
                <a:lnTo>
                  <a:pt x="177972" y="28509"/>
                </a:lnTo>
                <a:lnTo>
                  <a:pt x="178655" y="32926"/>
                </a:lnTo>
                <a:lnTo>
                  <a:pt x="179111" y="37775"/>
                </a:lnTo>
                <a:lnTo>
                  <a:pt x="178462" y="42913"/>
                </a:lnTo>
                <a:lnTo>
                  <a:pt x="177077" y="48243"/>
                </a:lnTo>
                <a:lnTo>
                  <a:pt x="175202" y="53702"/>
                </a:lnTo>
                <a:lnTo>
                  <a:pt x="172999" y="59246"/>
                </a:lnTo>
                <a:lnTo>
                  <a:pt x="170577" y="64847"/>
                </a:lnTo>
                <a:lnTo>
                  <a:pt x="165347" y="76150"/>
                </a:lnTo>
                <a:lnTo>
                  <a:pt x="151396" y="104637"/>
                </a:lnTo>
                <a:lnTo>
                  <a:pt x="147604" y="111301"/>
                </a:lnTo>
                <a:lnTo>
                  <a:pt x="143170" y="118600"/>
                </a:lnTo>
                <a:lnTo>
                  <a:pt x="138309" y="126324"/>
                </a:lnTo>
                <a:lnTo>
                  <a:pt x="134116" y="133378"/>
                </a:lnTo>
                <a:lnTo>
                  <a:pt x="130368" y="139986"/>
                </a:lnTo>
                <a:lnTo>
                  <a:pt x="123664" y="152408"/>
                </a:lnTo>
                <a:lnTo>
                  <a:pt x="108689" y="181672"/>
                </a:lnTo>
                <a:lnTo>
                  <a:pt x="106750" y="186469"/>
                </a:lnTo>
                <a:lnTo>
                  <a:pt x="105456" y="190620"/>
                </a:lnTo>
                <a:lnTo>
                  <a:pt x="104594" y="194340"/>
                </a:lnTo>
                <a:lnTo>
                  <a:pt x="104020" y="198724"/>
                </a:lnTo>
                <a:lnTo>
                  <a:pt x="103637" y="203553"/>
                </a:lnTo>
                <a:lnTo>
                  <a:pt x="103381" y="208676"/>
                </a:lnTo>
                <a:lnTo>
                  <a:pt x="104163" y="213045"/>
                </a:lnTo>
                <a:lnTo>
                  <a:pt x="105637" y="216910"/>
                </a:lnTo>
                <a:lnTo>
                  <a:pt x="110296" y="225405"/>
                </a:lnTo>
                <a:lnTo>
                  <a:pt x="116013" y="229107"/>
                </a:lnTo>
                <a:lnTo>
                  <a:pt x="123951" y="232975"/>
                </a:lnTo>
                <a:lnTo>
                  <a:pt x="130654" y="234694"/>
                </a:lnTo>
                <a:lnTo>
                  <a:pt x="139349" y="235458"/>
                </a:lnTo>
                <a:lnTo>
                  <a:pt x="144334" y="235662"/>
                </a:lnTo>
                <a:lnTo>
                  <a:pt x="150515" y="234845"/>
                </a:lnTo>
                <a:lnTo>
                  <a:pt x="157493" y="233348"/>
                </a:lnTo>
                <a:lnTo>
                  <a:pt x="165003" y="231398"/>
                </a:lnTo>
                <a:lnTo>
                  <a:pt x="172867" y="229145"/>
                </a:lnTo>
                <a:lnTo>
                  <a:pt x="189225" y="224102"/>
                </a:lnTo>
                <a:lnTo>
                  <a:pt x="197587" y="219518"/>
                </a:lnTo>
                <a:lnTo>
                  <a:pt x="206020" y="213605"/>
                </a:lnTo>
                <a:lnTo>
                  <a:pt x="214499" y="206806"/>
                </a:lnTo>
                <a:lnTo>
                  <a:pt x="223010" y="201320"/>
                </a:lnTo>
                <a:lnTo>
                  <a:pt x="231541" y="196711"/>
                </a:lnTo>
                <a:lnTo>
                  <a:pt x="240085" y="192685"/>
                </a:lnTo>
                <a:lnTo>
                  <a:pt x="248639" y="189049"/>
                </a:lnTo>
                <a:lnTo>
                  <a:pt x="257200" y="185672"/>
                </a:lnTo>
                <a:lnTo>
                  <a:pt x="265764" y="182469"/>
                </a:lnTo>
                <a:lnTo>
                  <a:pt x="273379" y="180333"/>
                </a:lnTo>
                <a:lnTo>
                  <a:pt x="280360" y="178909"/>
                </a:lnTo>
                <a:lnTo>
                  <a:pt x="300037" y="176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4"/>
          <p:cNvSpPr/>
          <p:nvPr/>
        </p:nvSpPr>
        <p:spPr>
          <a:xfrm>
            <a:off x="4786312" y="2314575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4551" y="34289"/>
                </a:lnTo>
                <a:lnTo>
                  <a:pt x="6844" y="33337"/>
                </a:lnTo>
                <a:lnTo>
                  <a:pt x="9325" y="31750"/>
                </a:lnTo>
                <a:lnTo>
                  <a:pt x="11931" y="29739"/>
                </a:lnTo>
                <a:lnTo>
                  <a:pt x="15574" y="28398"/>
                </a:lnTo>
                <a:lnTo>
                  <a:pt x="19908" y="27504"/>
                </a:lnTo>
                <a:lnTo>
                  <a:pt x="24702" y="26909"/>
                </a:lnTo>
                <a:lnTo>
                  <a:pt x="29803" y="25559"/>
                </a:lnTo>
                <a:lnTo>
                  <a:pt x="35109" y="23707"/>
                </a:lnTo>
                <a:lnTo>
                  <a:pt x="40551" y="21519"/>
                </a:lnTo>
                <a:lnTo>
                  <a:pt x="47036" y="20061"/>
                </a:lnTo>
                <a:lnTo>
                  <a:pt x="54218" y="19089"/>
                </a:lnTo>
                <a:lnTo>
                  <a:pt x="61863" y="18441"/>
                </a:lnTo>
                <a:lnTo>
                  <a:pt x="68864" y="17056"/>
                </a:lnTo>
                <a:lnTo>
                  <a:pt x="75437" y="15181"/>
                </a:lnTo>
                <a:lnTo>
                  <a:pt x="81724" y="12978"/>
                </a:lnTo>
                <a:lnTo>
                  <a:pt x="89725" y="11509"/>
                </a:lnTo>
                <a:lnTo>
                  <a:pt x="98870" y="10530"/>
                </a:lnTo>
                <a:lnTo>
                  <a:pt x="108776" y="9878"/>
                </a:lnTo>
                <a:lnTo>
                  <a:pt x="118237" y="9442"/>
                </a:lnTo>
                <a:lnTo>
                  <a:pt x="136370" y="8959"/>
                </a:lnTo>
                <a:lnTo>
                  <a:pt x="145205" y="7878"/>
                </a:lnTo>
                <a:lnTo>
                  <a:pt x="153954" y="6204"/>
                </a:lnTo>
                <a:lnTo>
                  <a:pt x="162644" y="4136"/>
                </a:lnTo>
                <a:lnTo>
                  <a:pt x="171294" y="2757"/>
                </a:lnTo>
                <a:lnTo>
                  <a:pt x="179918" y="1838"/>
                </a:lnTo>
                <a:lnTo>
                  <a:pt x="195216" y="817"/>
                </a:lnTo>
                <a:lnTo>
                  <a:pt x="205190" y="363"/>
                </a:lnTo>
                <a:lnTo>
                  <a:pt x="212798" y="16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5"/>
          <p:cNvSpPr/>
          <p:nvPr/>
        </p:nvSpPr>
        <p:spPr>
          <a:xfrm>
            <a:off x="4820602" y="2400300"/>
            <a:ext cx="282894" cy="42863"/>
          </a:xfrm>
          <a:custGeom>
            <a:avLst/>
            <a:gdLst/>
            <a:ahLst/>
            <a:cxnLst/>
            <a:rect l="0" t="0" r="0" b="0"/>
            <a:pathLst>
              <a:path w="282894" h="42863">
                <a:moveTo>
                  <a:pt x="0" y="42862"/>
                </a:moveTo>
                <a:lnTo>
                  <a:pt x="24951" y="42862"/>
                </a:lnTo>
                <a:lnTo>
                  <a:pt x="29968" y="41910"/>
                </a:lnTo>
                <a:lnTo>
                  <a:pt x="35219" y="40322"/>
                </a:lnTo>
                <a:lnTo>
                  <a:pt x="40625" y="38311"/>
                </a:lnTo>
                <a:lnTo>
                  <a:pt x="48038" y="36970"/>
                </a:lnTo>
                <a:lnTo>
                  <a:pt x="56790" y="36077"/>
                </a:lnTo>
                <a:lnTo>
                  <a:pt x="66435" y="35481"/>
                </a:lnTo>
                <a:lnTo>
                  <a:pt x="75723" y="34132"/>
                </a:lnTo>
                <a:lnTo>
                  <a:pt x="84772" y="32279"/>
                </a:lnTo>
                <a:lnTo>
                  <a:pt x="124377" y="22463"/>
                </a:lnTo>
                <a:lnTo>
                  <a:pt x="135306" y="20690"/>
                </a:lnTo>
                <a:lnTo>
                  <a:pt x="146402" y="19508"/>
                </a:lnTo>
                <a:lnTo>
                  <a:pt x="157609" y="18720"/>
                </a:lnTo>
                <a:lnTo>
                  <a:pt x="168890" y="17243"/>
                </a:lnTo>
                <a:lnTo>
                  <a:pt x="180221" y="15305"/>
                </a:lnTo>
                <a:lnTo>
                  <a:pt x="191585" y="13061"/>
                </a:lnTo>
                <a:lnTo>
                  <a:pt x="202018" y="10612"/>
                </a:lnTo>
                <a:lnTo>
                  <a:pt x="211831" y="8027"/>
                </a:lnTo>
                <a:lnTo>
                  <a:pt x="221231" y="5351"/>
                </a:lnTo>
                <a:lnTo>
                  <a:pt x="230355" y="3567"/>
                </a:lnTo>
                <a:lnTo>
                  <a:pt x="239295" y="2378"/>
                </a:lnTo>
                <a:lnTo>
                  <a:pt x="248112" y="1585"/>
                </a:lnTo>
                <a:lnTo>
                  <a:pt x="255896" y="1057"/>
                </a:lnTo>
                <a:lnTo>
                  <a:pt x="262990" y="70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6"/>
          <p:cNvSpPr/>
          <p:nvPr/>
        </p:nvSpPr>
        <p:spPr>
          <a:xfrm>
            <a:off x="5241179" y="2246026"/>
            <a:ext cx="298958" cy="222695"/>
          </a:xfrm>
          <a:custGeom>
            <a:avLst/>
            <a:gdLst/>
            <a:ahLst/>
            <a:cxnLst/>
            <a:rect l="0" t="0" r="0" b="0"/>
            <a:pathLst>
              <a:path w="298958" h="222695">
                <a:moveTo>
                  <a:pt x="119491" y="8541"/>
                </a:moveTo>
                <a:lnTo>
                  <a:pt x="127958" y="73"/>
                </a:lnTo>
                <a:lnTo>
                  <a:pt x="123481" y="0"/>
                </a:lnTo>
                <a:lnTo>
                  <a:pt x="121198" y="942"/>
                </a:lnTo>
                <a:lnTo>
                  <a:pt x="113435" y="5866"/>
                </a:lnTo>
                <a:lnTo>
                  <a:pt x="107910" y="7352"/>
                </a:lnTo>
                <a:lnTo>
                  <a:pt x="99738" y="13093"/>
                </a:lnTo>
                <a:lnTo>
                  <a:pt x="94892" y="17290"/>
                </a:lnTo>
                <a:lnTo>
                  <a:pt x="89757" y="21041"/>
                </a:lnTo>
                <a:lnTo>
                  <a:pt x="84428" y="24495"/>
                </a:lnTo>
                <a:lnTo>
                  <a:pt x="78971" y="27749"/>
                </a:lnTo>
                <a:lnTo>
                  <a:pt x="73427" y="31824"/>
                </a:lnTo>
                <a:lnTo>
                  <a:pt x="67827" y="36446"/>
                </a:lnTo>
                <a:lnTo>
                  <a:pt x="62188" y="41432"/>
                </a:lnTo>
                <a:lnTo>
                  <a:pt x="48303" y="54592"/>
                </a:lnTo>
                <a:lnTo>
                  <a:pt x="40599" y="62101"/>
                </a:lnTo>
                <a:lnTo>
                  <a:pt x="34512" y="69013"/>
                </a:lnTo>
                <a:lnTo>
                  <a:pt x="29500" y="75526"/>
                </a:lnTo>
                <a:lnTo>
                  <a:pt x="25207" y="81772"/>
                </a:lnTo>
                <a:lnTo>
                  <a:pt x="21392" y="87842"/>
                </a:lnTo>
                <a:lnTo>
                  <a:pt x="17897" y="93793"/>
                </a:lnTo>
                <a:lnTo>
                  <a:pt x="14614" y="99666"/>
                </a:lnTo>
                <a:lnTo>
                  <a:pt x="11472" y="106438"/>
                </a:lnTo>
                <a:lnTo>
                  <a:pt x="8426" y="113811"/>
                </a:lnTo>
                <a:lnTo>
                  <a:pt x="5443" y="121584"/>
                </a:lnTo>
                <a:lnTo>
                  <a:pt x="3453" y="128670"/>
                </a:lnTo>
                <a:lnTo>
                  <a:pt x="2128" y="135300"/>
                </a:lnTo>
                <a:lnTo>
                  <a:pt x="1244" y="141624"/>
                </a:lnTo>
                <a:lnTo>
                  <a:pt x="654" y="148698"/>
                </a:lnTo>
                <a:lnTo>
                  <a:pt x="261" y="156272"/>
                </a:lnTo>
                <a:lnTo>
                  <a:pt x="0" y="164178"/>
                </a:lnTo>
                <a:lnTo>
                  <a:pt x="777" y="170402"/>
                </a:lnTo>
                <a:lnTo>
                  <a:pt x="2249" y="175503"/>
                </a:lnTo>
                <a:lnTo>
                  <a:pt x="4181" y="179857"/>
                </a:lnTo>
                <a:lnTo>
                  <a:pt x="8869" y="189774"/>
                </a:lnTo>
                <a:lnTo>
                  <a:pt x="11454" y="195086"/>
                </a:lnTo>
                <a:lnTo>
                  <a:pt x="14128" y="199579"/>
                </a:lnTo>
                <a:lnTo>
                  <a:pt x="16864" y="203527"/>
                </a:lnTo>
                <a:lnTo>
                  <a:pt x="19640" y="207112"/>
                </a:lnTo>
                <a:lnTo>
                  <a:pt x="24349" y="210454"/>
                </a:lnTo>
                <a:lnTo>
                  <a:pt x="30345" y="213635"/>
                </a:lnTo>
                <a:lnTo>
                  <a:pt x="37201" y="216708"/>
                </a:lnTo>
                <a:lnTo>
                  <a:pt x="44628" y="218756"/>
                </a:lnTo>
                <a:lnTo>
                  <a:pt x="52437" y="220122"/>
                </a:lnTo>
                <a:lnTo>
                  <a:pt x="60501" y="221032"/>
                </a:lnTo>
                <a:lnTo>
                  <a:pt x="68734" y="221640"/>
                </a:lnTo>
                <a:lnTo>
                  <a:pt x="77081" y="222044"/>
                </a:lnTo>
                <a:lnTo>
                  <a:pt x="94927" y="222494"/>
                </a:lnTo>
                <a:lnTo>
                  <a:pt x="115559" y="222694"/>
                </a:lnTo>
                <a:lnTo>
                  <a:pt x="125442" y="221795"/>
                </a:lnTo>
                <a:lnTo>
                  <a:pt x="134888" y="220243"/>
                </a:lnTo>
                <a:lnTo>
                  <a:pt x="153956" y="215978"/>
                </a:lnTo>
                <a:lnTo>
                  <a:pt x="175131" y="210908"/>
                </a:lnTo>
                <a:lnTo>
                  <a:pt x="185159" y="208222"/>
                </a:lnTo>
                <a:lnTo>
                  <a:pt x="203921" y="202698"/>
                </a:lnTo>
                <a:lnTo>
                  <a:pt x="211973" y="198939"/>
                </a:lnTo>
                <a:lnTo>
                  <a:pt x="219246" y="194528"/>
                </a:lnTo>
                <a:lnTo>
                  <a:pt x="225999" y="189682"/>
                </a:lnTo>
                <a:lnTo>
                  <a:pt x="233359" y="185500"/>
                </a:lnTo>
                <a:lnTo>
                  <a:pt x="241123" y="181758"/>
                </a:lnTo>
                <a:lnTo>
                  <a:pt x="249156" y="178312"/>
                </a:lnTo>
                <a:lnTo>
                  <a:pt x="256417" y="174109"/>
                </a:lnTo>
                <a:lnTo>
                  <a:pt x="263162" y="169402"/>
                </a:lnTo>
                <a:lnTo>
                  <a:pt x="269564" y="164359"/>
                </a:lnTo>
                <a:lnTo>
                  <a:pt x="274784" y="158140"/>
                </a:lnTo>
                <a:lnTo>
                  <a:pt x="279218" y="151136"/>
                </a:lnTo>
                <a:lnTo>
                  <a:pt x="293176" y="123915"/>
                </a:lnTo>
                <a:lnTo>
                  <a:pt x="295288" y="117842"/>
                </a:lnTo>
                <a:lnTo>
                  <a:pt x="296696" y="111888"/>
                </a:lnTo>
                <a:lnTo>
                  <a:pt x="297635" y="106014"/>
                </a:lnTo>
                <a:lnTo>
                  <a:pt x="298261" y="100193"/>
                </a:lnTo>
                <a:lnTo>
                  <a:pt x="298678" y="94408"/>
                </a:lnTo>
                <a:lnTo>
                  <a:pt x="298957" y="88645"/>
                </a:lnTo>
                <a:lnTo>
                  <a:pt x="297237" y="81947"/>
                </a:lnTo>
                <a:lnTo>
                  <a:pt x="294186" y="74623"/>
                </a:lnTo>
                <a:lnTo>
                  <a:pt x="290247" y="66883"/>
                </a:lnTo>
                <a:lnTo>
                  <a:pt x="286668" y="60771"/>
                </a:lnTo>
                <a:lnTo>
                  <a:pt x="283330" y="55743"/>
                </a:lnTo>
                <a:lnTo>
                  <a:pt x="280152" y="51439"/>
                </a:lnTo>
                <a:lnTo>
                  <a:pt x="276128" y="46665"/>
                </a:lnTo>
                <a:lnTo>
                  <a:pt x="271540" y="41577"/>
                </a:lnTo>
                <a:lnTo>
                  <a:pt x="266578" y="36280"/>
                </a:lnTo>
                <a:lnTo>
                  <a:pt x="260411" y="31796"/>
                </a:lnTo>
                <a:lnTo>
                  <a:pt x="253442" y="27854"/>
                </a:lnTo>
                <a:lnTo>
                  <a:pt x="226278" y="14685"/>
                </a:lnTo>
                <a:lnTo>
                  <a:pt x="219257" y="12637"/>
                </a:lnTo>
                <a:lnTo>
                  <a:pt x="211719" y="11272"/>
                </a:lnTo>
                <a:lnTo>
                  <a:pt x="203836" y="10361"/>
                </a:lnTo>
                <a:lnTo>
                  <a:pt x="194771" y="9754"/>
                </a:lnTo>
                <a:lnTo>
                  <a:pt x="184918" y="9350"/>
                </a:lnTo>
                <a:lnTo>
                  <a:pt x="174539" y="9080"/>
                </a:lnTo>
                <a:lnTo>
                  <a:pt x="165714" y="9853"/>
                </a:lnTo>
                <a:lnTo>
                  <a:pt x="157927" y="11321"/>
                </a:lnTo>
                <a:lnTo>
                  <a:pt x="150829" y="13252"/>
                </a:lnTo>
                <a:lnTo>
                  <a:pt x="144193" y="14539"/>
                </a:lnTo>
                <a:lnTo>
                  <a:pt x="137864" y="15397"/>
                </a:lnTo>
                <a:lnTo>
                  <a:pt x="119491" y="171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7"/>
          <p:cNvSpPr/>
          <p:nvPr/>
        </p:nvSpPr>
        <p:spPr>
          <a:xfrm>
            <a:off x="4803498" y="2940367"/>
            <a:ext cx="257135" cy="137160"/>
          </a:xfrm>
          <a:custGeom>
            <a:avLst/>
            <a:gdLst/>
            <a:ahLst/>
            <a:cxnLst/>
            <a:rect l="0" t="0" r="0" b="0"/>
            <a:pathLst>
              <a:path w="257135" h="137160">
                <a:moveTo>
                  <a:pt x="51394" y="0"/>
                </a:moveTo>
                <a:lnTo>
                  <a:pt x="51394" y="20473"/>
                </a:lnTo>
                <a:lnTo>
                  <a:pt x="50442" y="23174"/>
                </a:lnTo>
                <a:lnTo>
                  <a:pt x="48854" y="25927"/>
                </a:lnTo>
                <a:lnTo>
                  <a:pt x="46843" y="28715"/>
                </a:lnTo>
                <a:lnTo>
                  <a:pt x="45502" y="31526"/>
                </a:lnTo>
                <a:lnTo>
                  <a:pt x="44609" y="34352"/>
                </a:lnTo>
                <a:lnTo>
                  <a:pt x="44013" y="37189"/>
                </a:lnTo>
                <a:lnTo>
                  <a:pt x="42663" y="40033"/>
                </a:lnTo>
                <a:lnTo>
                  <a:pt x="40811" y="42881"/>
                </a:lnTo>
                <a:lnTo>
                  <a:pt x="38624" y="45732"/>
                </a:lnTo>
                <a:lnTo>
                  <a:pt x="37165" y="49538"/>
                </a:lnTo>
                <a:lnTo>
                  <a:pt x="36193" y="53981"/>
                </a:lnTo>
                <a:lnTo>
                  <a:pt x="35546" y="58847"/>
                </a:lnTo>
                <a:lnTo>
                  <a:pt x="34160" y="63044"/>
                </a:lnTo>
                <a:lnTo>
                  <a:pt x="32285" y="66794"/>
                </a:lnTo>
                <a:lnTo>
                  <a:pt x="30082" y="70247"/>
                </a:lnTo>
                <a:lnTo>
                  <a:pt x="28614" y="74454"/>
                </a:lnTo>
                <a:lnTo>
                  <a:pt x="27635" y="79164"/>
                </a:lnTo>
                <a:lnTo>
                  <a:pt x="26982" y="84208"/>
                </a:lnTo>
                <a:lnTo>
                  <a:pt x="25594" y="88524"/>
                </a:lnTo>
                <a:lnTo>
                  <a:pt x="23717" y="92354"/>
                </a:lnTo>
                <a:lnTo>
                  <a:pt x="21513" y="95859"/>
                </a:lnTo>
                <a:lnTo>
                  <a:pt x="20043" y="99149"/>
                </a:lnTo>
                <a:lnTo>
                  <a:pt x="19063" y="102294"/>
                </a:lnTo>
                <a:lnTo>
                  <a:pt x="18410" y="105344"/>
                </a:lnTo>
                <a:lnTo>
                  <a:pt x="17022" y="108329"/>
                </a:lnTo>
                <a:lnTo>
                  <a:pt x="15145" y="111272"/>
                </a:lnTo>
                <a:lnTo>
                  <a:pt x="12940" y="114186"/>
                </a:lnTo>
                <a:lnTo>
                  <a:pt x="10518" y="117082"/>
                </a:lnTo>
                <a:lnTo>
                  <a:pt x="7951" y="119964"/>
                </a:lnTo>
                <a:lnTo>
                  <a:pt x="1538" y="126884"/>
                </a:lnTo>
                <a:lnTo>
                  <a:pt x="1012" y="128404"/>
                </a:lnTo>
                <a:lnTo>
                  <a:pt x="427" y="132634"/>
                </a:lnTo>
                <a:lnTo>
                  <a:pt x="0" y="136763"/>
                </a:lnTo>
                <a:lnTo>
                  <a:pt x="7344" y="137125"/>
                </a:lnTo>
                <a:lnTo>
                  <a:pt x="24101" y="137159"/>
                </a:lnTo>
                <a:lnTo>
                  <a:pt x="30056" y="134620"/>
                </a:lnTo>
                <a:lnTo>
                  <a:pt x="34311" y="132609"/>
                </a:lnTo>
                <a:lnTo>
                  <a:pt x="41579" y="130375"/>
                </a:lnTo>
                <a:lnTo>
                  <a:pt x="48937" y="128429"/>
                </a:lnTo>
                <a:lnTo>
                  <a:pt x="53566" y="126577"/>
                </a:lnTo>
                <a:lnTo>
                  <a:pt x="58557" y="124390"/>
                </a:lnTo>
                <a:lnTo>
                  <a:pt x="63789" y="122932"/>
                </a:lnTo>
                <a:lnTo>
                  <a:pt x="69182" y="121959"/>
                </a:lnTo>
                <a:lnTo>
                  <a:pt x="74683" y="121311"/>
                </a:lnTo>
                <a:lnTo>
                  <a:pt x="80255" y="120879"/>
                </a:lnTo>
                <a:lnTo>
                  <a:pt x="85875" y="120591"/>
                </a:lnTo>
                <a:lnTo>
                  <a:pt x="97198" y="120271"/>
                </a:lnTo>
                <a:lnTo>
                  <a:pt x="142837" y="120025"/>
                </a:lnTo>
                <a:lnTo>
                  <a:pt x="257134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48"/>
          <p:cNvSpPr/>
          <p:nvPr/>
        </p:nvSpPr>
        <p:spPr>
          <a:xfrm>
            <a:off x="5009301" y="2940367"/>
            <a:ext cx="17042" cy="351474"/>
          </a:xfrm>
          <a:custGeom>
            <a:avLst/>
            <a:gdLst/>
            <a:ahLst/>
            <a:cxnLst/>
            <a:rect l="0" t="0" r="0" b="0"/>
            <a:pathLst>
              <a:path w="17042" h="351474">
                <a:moveTo>
                  <a:pt x="17041" y="0"/>
                </a:moveTo>
                <a:lnTo>
                  <a:pt x="8573" y="0"/>
                </a:lnTo>
                <a:lnTo>
                  <a:pt x="8473" y="10583"/>
                </a:lnTo>
                <a:lnTo>
                  <a:pt x="8471" y="12770"/>
                </a:lnTo>
                <a:lnTo>
                  <a:pt x="7518" y="15181"/>
                </a:lnTo>
                <a:lnTo>
                  <a:pt x="5930" y="17741"/>
                </a:lnTo>
                <a:lnTo>
                  <a:pt x="3918" y="20400"/>
                </a:lnTo>
                <a:lnTo>
                  <a:pt x="2577" y="24077"/>
                </a:lnTo>
                <a:lnTo>
                  <a:pt x="1684" y="28434"/>
                </a:lnTo>
                <a:lnTo>
                  <a:pt x="1088" y="33244"/>
                </a:lnTo>
                <a:lnTo>
                  <a:pt x="691" y="38355"/>
                </a:lnTo>
                <a:lnTo>
                  <a:pt x="249" y="49114"/>
                </a:lnTo>
                <a:lnTo>
                  <a:pt x="0" y="65882"/>
                </a:lnTo>
                <a:lnTo>
                  <a:pt x="918" y="71544"/>
                </a:lnTo>
                <a:lnTo>
                  <a:pt x="2483" y="77223"/>
                </a:lnTo>
                <a:lnTo>
                  <a:pt x="4478" y="82915"/>
                </a:lnTo>
                <a:lnTo>
                  <a:pt x="5808" y="89567"/>
                </a:lnTo>
                <a:lnTo>
                  <a:pt x="6695" y="96859"/>
                </a:lnTo>
                <a:lnTo>
                  <a:pt x="7286" y="104577"/>
                </a:lnTo>
                <a:lnTo>
                  <a:pt x="7681" y="112581"/>
                </a:lnTo>
                <a:lnTo>
                  <a:pt x="8118" y="129094"/>
                </a:lnTo>
                <a:lnTo>
                  <a:pt x="8438" y="180067"/>
                </a:lnTo>
                <a:lnTo>
                  <a:pt x="9400" y="187672"/>
                </a:lnTo>
                <a:lnTo>
                  <a:pt x="10995" y="194648"/>
                </a:lnTo>
                <a:lnTo>
                  <a:pt x="13010" y="201202"/>
                </a:lnTo>
                <a:lnTo>
                  <a:pt x="14354" y="208430"/>
                </a:lnTo>
                <a:lnTo>
                  <a:pt x="15250" y="216106"/>
                </a:lnTo>
                <a:lnTo>
                  <a:pt x="15846" y="224081"/>
                </a:lnTo>
                <a:lnTo>
                  <a:pt x="16244" y="232255"/>
                </a:lnTo>
                <a:lnTo>
                  <a:pt x="16687" y="248957"/>
                </a:lnTo>
                <a:lnTo>
                  <a:pt x="17020" y="288117"/>
                </a:lnTo>
                <a:lnTo>
                  <a:pt x="17041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49"/>
          <p:cNvSpPr/>
          <p:nvPr/>
        </p:nvSpPr>
        <p:spPr>
          <a:xfrm>
            <a:off x="5266372" y="306895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57407" y="8572"/>
                </a:lnTo>
                <a:lnTo>
                  <a:pt x="63036" y="7620"/>
                </a:lnTo>
                <a:lnTo>
                  <a:pt x="68694" y="6032"/>
                </a:lnTo>
                <a:lnTo>
                  <a:pt x="74372" y="4021"/>
                </a:lnTo>
                <a:lnTo>
                  <a:pt x="81014" y="2680"/>
                </a:lnTo>
                <a:lnTo>
                  <a:pt x="88299" y="1787"/>
                </a:lnTo>
                <a:lnTo>
                  <a:pt x="96013" y="1191"/>
                </a:lnTo>
                <a:lnTo>
                  <a:pt x="103061" y="794"/>
                </a:lnTo>
                <a:lnTo>
                  <a:pt x="115973" y="353"/>
                </a:lnTo>
                <a:lnTo>
                  <a:pt x="152362" y="46"/>
                </a:lnTo>
                <a:lnTo>
                  <a:pt x="211421" y="0"/>
                </a:lnTo>
                <a:lnTo>
                  <a:pt x="217147" y="953"/>
                </a:lnTo>
                <a:lnTo>
                  <a:pt x="222870" y="2540"/>
                </a:lnTo>
                <a:lnTo>
                  <a:pt x="228590" y="4551"/>
                </a:lnTo>
                <a:lnTo>
                  <a:pt x="233356" y="5891"/>
                </a:lnTo>
                <a:lnTo>
                  <a:pt x="237486" y="6785"/>
                </a:lnTo>
                <a:lnTo>
                  <a:pt x="241191" y="7380"/>
                </a:lnTo>
                <a:lnTo>
                  <a:pt x="245567" y="7778"/>
                </a:lnTo>
                <a:lnTo>
                  <a:pt x="250389" y="8043"/>
                </a:lnTo>
                <a:lnTo>
                  <a:pt x="259874" y="8337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50"/>
          <p:cNvSpPr/>
          <p:nvPr/>
        </p:nvSpPr>
        <p:spPr>
          <a:xfrm>
            <a:off x="5381448" y="2966085"/>
            <a:ext cx="39230" cy="214313"/>
          </a:xfrm>
          <a:custGeom>
            <a:avLst/>
            <a:gdLst/>
            <a:ahLst/>
            <a:cxnLst/>
            <a:rect l="0" t="0" r="0" b="0"/>
            <a:pathLst>
              <a:path w="39230" h="214313">
                <a:moveTo>
                  <a:pt x="4939" y="0"/>
                </a:moveTo>
                <a:lnTo>
                  <a:pt x="4939" y="4551"/>
                </a:lnTo>
                <a:lnTo>
                  <a:pt x="3987" y="5891"/>
                </a:lnTo>
                <a:lnTo>
                  <a:pt x="2399" y="6785"/>
                </a:lnTo>
                <a:lnTo>
                  <a:pt x="389" y="7380"/>
                </a:lnTo>
                <a:lnTo>
                  <a:pt x="0" y="8730"/>
                </a:lnTo>
                <a:lnTo>
                  <a:pt x="694" y="10583"/>
                </a:lnTo>
                <a:lnTo>
                  <a:pt x="2109" y="12770"/>
                </a:lnTo>
                <a:lnTo>
                  <a:pt x="3052" y="15181"/>
                </a:lnTo>
                <a:lnTo>
                  <a:pt x="4101" y="20399"/>
                </a:lnTo>
                <a:lnTo>
                  <a:pt x="4380" y="24077"/>
                </a:lnTo>
                <a:lnTo>
                  <a:pt x="4567" y="28434"/>
                </a:lnTo>
                <a:lnTo>
                  <a:pt x="4774" y="38355"/>
                </a:lnTo>
                <a:lnTo>
                  <a:pt x="4939" y="108693"/>
                </a:lnTo>
                <a:lnTo>
                  <a:pt x="5891" y="114372"/>
                </a:lnTo>
                <a:lnTo>
                  <a:pt x="7479" y="120063"/>
                </a:lnTo>
                <a:lnTo>
                  <a:pt x="9490" y="125762"/>
                </a:lnTo>
                <a:lnTo>
                  <a:pt x="10831" y="131466"/>
                </a:lnTo>
                <a:lnTo>
                  <a:pt x="11724" y="137174"/>
                </a:lnTo>
                <a:lnTo>
                  <a:pt x="12320" y="142884"/>
                </a:lnTo>
                <a:lnTo>
                  <a:pt x="13669" y="148596"/>
                </a:lnTo>
                <a:lnTo>
                  <a:pt x="15522" y="154309"/>
                </a:lnTo>
                <a:lnTo>
                  <a:pt x="17709" y="160022"/>
                </a:lnTo>
                <a:lnTo>
                  <a:pt x="19168" y="164784"/>
                </a:lnTo>
                <a:lnTo>
                  <a:pt x="20140" y="168911"/>
                </a:lnTo>
                <a:lnTo>
                  <a:pt x="20788" y="172615"/>
                </a:lnTo>
                <a:lnTo>
                  <a:pt x="22172" y="176036"/>
                </a:lnTo>
                <a:lnTo>
                  <a:pt x="24048" y="179270"/>
                </a:lnTo>
                <a:lnTo>
                  <a:pt x="26251" y="182378"/>
                </a:lnTo>
                <a:lnTo>
                  <a:pt x="27720" y="186355"/>
                </a:lnTo>
                <a:lnTo>
                  <a:pt x="28698" y="190912"/>
                </a:lnTo>
                <a:lnTo>
                  <a:pt x="29351" y="195854"/>
                </a:lnTo>
                <a:lnTo>
                  <a:pt x="30739" y="200102"/>
                </a:lnTo>
                <a:lnTo>
                  <a:pt x="32616" y="203886"/>
                </a:lnTo>
                <a:lnTo>
                  <a:pt x="39229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51"/>
          <p:cNvSpPr/>
          <p:nvPr/>
        </p:nvSpPr>
        <p:spPr>
          <a:xfrm>
            <a:off x="5232082" y="3274704"/>
            <a:ext cx="274321" cy="8564"/>
          </a:xfrm>
          <a:custGeom>
            <a:avLst/>
            <a:gdLst/>
            <a:ahLst/>
            <a:cxnLst/>
            <a:rect l="0" t="0" r="0" b="0"/>
            <a:pathLst>
              <a:path w="274321" h="8564">
                <a:moveTo>
                  <a:pt x="0" y="8563"/>
                </a:moveTo>
                <a:lnTo>
                  <a:pt x="7381" y="8563"/>
                </a:lnTo>
                <a:lnTo>
                  <a:pt x="8731" y="7611"/>
                </a:lnTo>
                <a:lnTo>
                  <a:pt x="10583" y="6023"/>
                </a:lnTo>
                <a:lnTo>
                  <a:pt x="12770" y="4012"/>
                </a:lnTo>
                <a:lnTo>
                  <a:pt x="15181" y="2671"/>
                </a:lnTo>
                <a:lnTo>
                  <a:pt x="17741" y="1778"/>
                </a:lnTo>
                <a:lnTo>
                  <a:pt x="20400" y="1182"/>
                </a:lnTo>
                <a:lnTo>
                  <a:pt x="24077" y="785"/>
                </a:lnTo>
                <a:lnTo>
                  <a:pt x="28434" y="520"/>
                </a:lnTo>
                <a:lnTo>
                  <a:pt x="38355" y="226"/>
                </a:lnTo>
                <a:lnTo>
                  <a:pt x="82915" y="0"/>
                </a:lnTo>
                <a:lnTo>
                  <a:pt x="89566" y="949"/>
                </a:lnTo>
                <a:lnTo>
                  <a:pt x="96859" y="2535"/>
                </a:lnTo>
                <a:lnTo>
                  <a:pt x="104577" y="4544"/>
                </a:lnTo>
                <a:lnTo>
                  <a:pt x="111628" y="5884"/>
                </a:lnTo>
                <a:lnTo>
                  <a:pt x="118234" y="6777"/>
                </a:lnTo>
                <a:lnTo>
                  <a:pt x="124542" y="7372"/>
                </a:lnTo>
                <a:lnTo>
                  <a:pt x="130653" y="7769"/>
                </a:lnTo>
                <a:lnTo>
                  <a:pt x="136632" y="8034"/>
                </a:lnTo>
                <a:lnTo>
                  <a:pt x="148355" y="8328"/>
                </a:lnTo>
                <a:lnTo>
                  <a:pt x="274320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52"/>
          <p:cNvSpPr/>
          <p:nvPr/>
        </p:nvSpPr>
        <p:spPr>
          <a:xfrm>
            <a:off x="5660707" y="2726055"/>
            <a:ext cx="2065974" cy="540059"/>
          </a:xfrm>
          <a:custGeom>
            <a:avLst/>
            <a:gdLst/>
            <a:ahLst/>
            <a:cxnLst/>
            <a:rect l="0" t="0" r="0" b="0"/>
            <a:pathLst>
              <a:path w="2065974" h="540059">
                <a:moveTo>
                  <a:pt x="0" y="454342"/>
                </a:moveTo>
                <a:lnTo>
                  <a:pt x="11932" y="466274"/>
                </a:lnTo>
                <a:lnTo>
                  <a:pt x="14622" y="468012"/>
                </a:lnTo>
                <a:lnTo>
                  <a:pt x="22959" y="471410"/>
                </a:lnTo>
                <a:lnTo>
                  <a:pt x="45905" y="486019"/>
                </a:lnTo>
                <a:lnTo>
                  <a:pt x="66441" y="502941"/>
                </a:lnTo>
                <a:lnTo>
                  <a:pt x="96517" y="520067"/>
                </a:lnTo>
                <a:lnTo>
                  <a:pt x="104174" y="525781"/>
                </a:lnTo>
                <a:lnTo>
                  <a:pt x="108502" y="527685"/>
                </a:lnTo>
                <a:lnTo>
                  <a:pt x="122742" y="530366"/>
                </a:lnTo>
                <a:lnTo>
                  <a:pt x="130117" y="530993"/>
                </a:lnTo>
                <a:lnTo>
                  <a:pt x="133418" y="532113"/>
                </a:lnTo>
                <a:lnTo>
                  <a:pt x="139624" y="535897"/>
                </a:lnTo>
                <a:lnTo>
                  <a:pt x="148098" y="538213"/>
                </a:lnTo>
                <a:lnTo>
                  <a:pt x="171021" y="540058"/>
                </a:lnTo>
                <a:lnTo>
                  <a:pt x="171425" y="525444"/>
                </a:lnTo>
                <a:lnTo>
                  <a:pt x="171447" y="506897"/>
                </a:lnTo>
                <a:lnTo>
                  <a:pt x="170495" y="502714"/>
                </a:lnTo>
                <a:lnTo>
                  <a:pt x="165558" y="490370"/>
                </a:lnTo>
                <a:lnTo>
                  <a:pt x="164069" y="477022"/>
                </a:lnTo>
                <a:lnTo>
                  <a:pt x="163407" y="464105"/>
                </a:lnTo>
                <a:lnTo>
                  <a:pt x="162160" y="451061"/>
                </a:lnTo>
                <a:lnTo>
                  <a:pt x="158431" y="435739"/>
                </a:lnTo>
                <a:lnTo>
                  <a:pt x="156139" y="419404"/>
                </a:lnTo>
                <a:lnTo>
                  <a:pt x="154167" y="402619"/>
                </a:lnTo>
                <a:lnTo>
                  <a:pt x="152308" y="394143"/>
                </a:lnTo>
                <a:lnTo>
                  <a:pt x="150116" y="385634"/>
                </a:lnTo>
                <a:lnTo>
                  <a:pt x="148655" y="377104"/>
                </a:lnTo>
                <a:lnTo>
                  <a:pt x="147681" y="368560"/>
                </a:lnTo>
                <a:lnTo>
                  <a:pt x="147031" y="360007"/>
                </a:lnTo>
                <a:lnTo>
                  <a:pt x="146598" y="351447"/>
                </a:lnTo>
                <a:lnTo>
                  <a:pt x="146118" y="334316"/>
                </a:lnTo>
                <a:lnTo>
                  <a:pt x="145037" y="325747"/>
                </a:lnTo>
                <a:lnTo>
                  <a:pt x="143364" y="317177"/>
                </a:lnTo>
                <a:lnTo>
                  <a:pt x="139917" y="300987"/>
                </a:lnTo>
                <a:lnTo>
                  <a:pt x="138385" y="287442"/>
                </a:lnTo>
                <a:lnTo>
                  <a:pt x="135165" y="272532"/>
                </a:lnTo>
                <a:lnTo>
                  <a:pt x="131511" y="257333"/>
                </a:lnTo>
                <a:lnTo>
                  <a:pt x="129887" y="244227"/>
                </a:lnTo>
                <a:lnTo>
                  <a:pt x="129165" y="232053"/>
                </a:lnTo>
                <a:lnTo>
                  <a:pt x="128972" y="226139"/>
                </a:lnTo>
                <a:lnTo>
                  <a:pt x="126219" y="214489"/>
                </a:lnTo>
                <a:lnTo>
                  <a:pt x="122772" y="202960"/>
                </a:lnTo>
                <a:lnTo>
                  <a:pt x="120832" y="186713"/>
                </a:lnTo>
                <a:lnTo>
                  <a:pt x="120378" y="178868"/>
                </a:lnTo>
                <a:lnTo>
                  <a:pt x="115572" y="164546"/>
                </a:lnTo>
                <a:lnTo>
                  <a:pt x="111805" y="147823"/>
                </a:lnTo>
                <a:lnTo>
                  <a:pt x="112637" y="146173"/>
                </a:lnTo>
                <a:lnTo>
                  <a:pt x="116101" y="141801"/>
                </a:lnTo>
                <a:lnTo>
                  <a:pt x="117406" y="139301"/>
                </a:lnTo>
                <a:lnTo>
                  <a:pt x="119672" y="130186"/>
                </a:lnTo>
                <a:lnTo>
                  <a:pt x="124464" y="124510"/>
                </a:lnTo>
                <a:lnTo>
                  <a:pt x="126791" y="123011"/>
                </a:lnTo>
                <a:lnTo>
                  <a:pt x="144708" y="115858"/>
                </a:lnTo>
                <a:lnTo>
                  <a:pt x="160206" y="106423"/>
                </a:lnTo>
                <a:lnTo>
                  <a:pt x="207553" y="91077"/>
                </a:lnTo>
                <a:lnTo>
                  <a:pt x="249953" y="74263"/>
                </a:lnTo>
                <a:lnTo>
                  <a:pt x="309642" y="63021"/>
                </a:lnTo>
                <a:lnTo>
                  <a:pt x="383450" y="53398"/>
                </a:lnTo>
                <a:lnTo>
                  <a:pt x="453105" y="44822"/>
                </a:lnTo>
                <a:lnTo>
                  <a:pt x="512282" y="42168"/>
                </a:lnTo>
                <a:lnTo>
                  <a:pt x="566505" y="36128"/>
                </a:lnTo>
                <a:lnTo>
                  <a:pt x="618527" y="34653"/>
                </a:lnTo>
                <a:lnTo>
                  <a:pt x="678227" y="28470"/>
                </a:lnTo>
                <a:lnTo>
                  <a:pt x="739408" y="23721"/>
                </a:lnTo>
                <a:lnTo>
                  <a:pt x="789314" y="19093"/>
                </a:lnTo>
                <a:lnTo>
                  <a:pt x="840296" y="17722"/>
                </a:lnTo>
                <a:lnTo>
                  <a:pt x="891596" y="14776"/>
                </a:lnTo>
                <a:lnTo>
                  <a:pt x="942992" y="10410"/>
                </a:lnTo>
                <a:lnTo>
                  <a:pt x="996955" y="6577"/>
                </a:lnTo>
                <a:lnTo>
                  <a:pt x="1052632" y="1948"/>
                </a:lnTo>
                <a:lnTo>
                  <a:pt x="1107863" y="577"/>
                </a:lnTo>
                <a:lnTo>
                  <a:pt x="1554692" y="0"/>
                </a:lnTo>
                <a:lnTo>
                  <a:pt x="1603967" y="4551"/>
                </a:lnTo>
                <a:lnTo>
                  <a:pt x="1664973" y="7778"/>
                </a:lnTo>
                <a:lnTo>
                  <a:pt x="1722885" y="10955"/>
                </a:lnTo>
                <a:lnTo>
                  <a:pt x="1780186" y="15922"/>
                </a:lnTo>
                <a:lnTo>
                  <a:pt x="1836413" y="17856"/>
                </a:lnTo>
                <a:lnTo>
                  <a:pt x="1908475" y="25854"/>
                </a:lnTo>
                <a:lnTo>
                  <a:pt x="1969564" y="34376"/>
                </a:lnTo>
                <a:lnTo>
                  <a:pt x="1998951" y="40904"/>
                </a:lnTo>
                <a:lnTo>
                  <a:pt x="2013325" y="42944"/>
                </a:lnTo>
                <a:lnTo>
                  <a:pt x="2027725" y="48496"/>
                </a:lnTo>
                <a:lnTo>
                  <a:pt x="2042681" y="51516"/>
                </a:lnTo>
                <a:lnTo>
                  <a:pt x="2056751" y="58048"/>
                </a:lnTo>
                <a:lnTo>
                  <a:pt x="2065973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53"/>
          <p:cNvSpPr/>
          <p:nvPr/>
        </p:nvSpPr>
        <p:spPr>
          <a:xfrm>
            <a:off x="5866593" y="2880360"/>
            <a:ext cx="94153" cy="308611"/>
          </a:xfrm>
          <a:custGeom>
            <a:avLst/>
            <a:gdLst/>
            <a:ahLst/>
            <a:cxnLst/>
            <a:rect l="0" t="0" r="0" b="0"/>
            <a:pathLst>
              <a:path w="94153" h="308611">
                <a:moveTo>
                  <a:pt x="94152" y="0"/>
                </a:moveTo>
                <a:lnTo>
                  <a:pt x="81381" y="0"/>
                </a:lnTo>
                <a:lnTo>
                  <a:pt x="79923" y="952"/>
                </a:lnTo>
                <a:lnTo>
                  <a:pt x="78951" y="2540"/>
                </a:lnTo>
                <a:lnTo>
                  <a:pt x="77871" y="6844"/>
                </a:lnTo>
                <a:lnTo>
                  <a:pt x="77391" y="11931"/>
                </a:lnTo>
                <a:lnTo>
                  <a:pt x="76310" y="14622"/>
                </a:lnTo>
                <a:lnTo>
                  <a:pt x="74637" y="17368"/>
                </a:lnTo>
                <a:lnTo>
                  <a:pt x="72570" y="20151"/>
                </a:lnTo>
                <a:lnTo>
                  <a:pt x="70239" y="22959"/>
                </a:lnTo>
                <a:lnTo>
                  <a:pt x="67732" y="25783"/>
                </a:lnTo>
                <a:lnTo>
                  <a:pt x="65109" y="28619"/>
                </a:lnTo>
                <a:lnTo>
                  <a:pt x="61455" y="31462"/>
                </a:lnTo>
                <a:lnTo>
                  <a:pt x="57114" y="34309"/>
                </a:lnTo>
                <a:lnTo>
                  <a:pt x="52315" y="37160"/>
                </a:lnTo>
                <a:lnTo>
                  <a:pt x="48163" y="40966"/>
                </a:lnTo>
                <a:lnTo>
                  <a:pt x="44443" y="45408"/>
                </a:lnTo>
                <a:lnTo>
                  <a:pt x="41010" y="50274"/>
                </a:lnTo>
                <a:lnTo>
                  <a:pt x="37769" y="55424"/>
                </a:lnTo>
                <a:lnTo>
                  <a:pt x="34656" y="60762"/>
                </a:lnTo>
                <a:lnTo>
                  <a:pt x="31628" y="66225"/>
                </a:lnTo>
                <a:lnTo>
                  <a:pt x="29609" y="71772"/>
                </a:lnTo>
                <a:lnTo>
                  <a:pt x="28263" y="77376"/>
                </a:lnTo>
                <a:lnTo>
                  <a:pt x="27366" y="83016"/>
                </a:lnTo>
                <a:lnTo>
                  <a:pt x="25815" y="89634"/>
                </a:lnTo>
                <a:lnTo>
                  <a:pt x="23829" y="96903"/>
                </a:lnTo>
                <a:lnTo>
                  <a:pt x="21552" y="104607"/>
                </a:lnTo>
                <a:lnTo>
                  <a:pt x="19082" y="111648"/>
                </a:lnTo>
                <a:lnTo>
                  <a:pt x="16483" y="118247"/>
                </a:lnTo>
                <a:lnTo>
                  <a:pt x="13798" y="124551"/>
                </a:lnTo>
                <a:lnTo>
                  <a:pt x="11055" y="131611"/>
                </a:lnTo>
                <a:lnTo>
                  <a:pt x="5467" y="147076"/>
                </a:lnTo>
                <a:lnTo>
                  <a:pt x="3596" y="154248"/>
                </a:lnTo>
                <a:lnTo>
                  <a:pt x="2349" y="160935"/>
                </a:lnTo>
                <a:lnTo>
                  <a:pt x="1517" y="167297"/>
                </a:lnTo>
                <a:lnTo>
                  <a:pt x="963" y="173444"/>
                </a:lnTo>
                <a:lnTo>
                  <a:pt x="593" y="179447"/>
                </a:lnTo>
                <a:lnTo>
                  <a:pt x="347" y="185354"/>
                </a:lnTo>
                <a:lnTo>
                  <a:pt x="73" y="199536"/>
                </a:lnTo>
                <a:lnTo>
                  <a:pt x="0" y="207319"/>
                </a:lnTo>
                <a:lnTo>
                  <a:pt x="904" y="214412"/>
                </a:lnTo>
                <a:lnTo>
                  <a:pt x="2459" y="221047"/>
                </a:lnTo>
                <a:lnTo>
                  <a:pt x="4449" y="227374"/>
                </a:lnTo>
                <a:lnTo>
                  <a:pt x="6658" y="236945"/>
                </a:lnTo>
                <a:lnTo>
                  <a:pt x="8593" y="245326"/>
                </a:lnTo>
                <a:lnTo>
                  <a:pt x="10442" y="250228"/>
                </a:lnTo>
                <a:lnTo>
                  <a:pt x="12628" y="255401"/>
                </a:lnTo>
                <a:lnTo>
                  <a:pt x="15037" y="259802"/>
                </a:lnTo>
                <a:lnTo>
                  <a:pt x="17597" y="263689"/>
                </a:lnTo>
                <a:lnTo>
                  <a:pt x="20255" y="267232"/>
                </a:lnTo>
                <a:lnTo>
                  <a:pt x="22980" y="270547"/>
                </a:lnTo>
                <a:lnTo>
                  <a:pt x="25749" y="273710"/>
                </a:lnTo>
                <a:lnTo>
                  <a:pt x="28547" y="276771"/>
                </a:lnTo>
                <a:lnTo>
                  <a:pt x="34197" y="282712"/>
                </a:lnTo>
                <a:lnTo>
                  <a:pt x="37036" y="285629"/>
                </a:lnTo>
                <a:lnTo>
                  <a:pt x="40835" y="288527"/>
                </a:lnTo>
                <a:lnTo>
                  <a:pt x="45272" y="291411"/>
                </a:lnTo>
                <a:lnTo>
                  <a:pt x="50135" y="294286"/>
                </a:lnTo>
                <a:lnTo>
                  <a:pt x="55282" y="297156"/>
                </a:lnTo>
                <a:lnTo>
                  <a:pt x="66082" y="302884"/>
                </a:lnTo>
                <a:lnTo>
                  <a:pt x="70675" y="304793"/>
                </a:lnTo>
                <a:lnTo>
                  <a:pt x="74691" y="306065"/>
                </a:lnTo>
                <a:lnTo>
                  <a:pt x="78320" y="306913"/>
                </a:lnTo>
                <a:lnTo>
                  <a:pt x="81693" y="307479"/>
                </a:lnTo>
                <a:lnTo>
                  <a:pt x="84893" y="307856"/>
                </a:lnTo>
                <a:lnTo>
                  <a:pt x="94152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54"/>
          <p:cNvSpPr/>
          <p:nvPr/>
        </p:nvSpPr>
        <p:spPr>
          <a:xfrm>
            <a:off x="5977890" y="3043237"/>
            <a:ext cx="94298" cy="8574"/>
          </a:xfrm>
          <a:custGeom>
            <a:avLst/>
            <a:gdLst/>
            <a:ahLst/>
            <a:cxnLst/>
            <a:rect l="0" t="0" r="0" b="0"/>
            <a:pathLst>
              <a:path w="94298" h="8574">
                <a:moveTo>
                  <a:pt x="0" y="8573"/>
                </a:moveTo>
                <a:lnTo>
                  <a:pt x="49092" y="8573"/>
                </a:lnTo>
                <a:lnTo>
                  <a:pt x="54635" y="7620"/>
                </a:lnTo>
                <a:lnTo>
                  <a:pt x="60236" y="6033"/>
                </a:lnTo>
                <a:lnTo>
                  <a:pt x="65874" y="4022"/>
                </a:lnTo>
                <a:lnTo>
                  <a:pt x="71539" y="2681"/>
                </a:lnTo>
                <a:lnTo>
                  <a:pt x="77220" y="1787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55"/>
          <p:cNvSpPr/>
          <p:nvPr/>
        </p:nvSpPr>
        <p:spPr>
          <a:xfrm>
            <a:off x="6123622" y="2940367"/>
            <a:ext cx="145733" cy="77153"/>
          </a:xfrm>
          <a:custGeom>
            <a:avLst/>
            <a:gdLst/>
            <a:ahLst/>
            <a:cxnLst/>
            <a:rect l="0" t="0" r="0" b="0"/>
            <a:pathLst>
              <a:path w="145733" h="77153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5849" y="20400"/>
                </a:lnTo>
                <a:lnTo>
                  <a:pt x="16281" y="23125"/>
                </a:lnTo>
                <a:lnTo>
                  <a:pt x="16569" y="25894"/>
                </a:lnTo>
                <a:lnTo>
                  <a:pt x="16761" y="28693"/>
                </a:lnTo>
                <a:lnTo>
                  <a:pt x="16889" y="31511"/>
                </a:lnTo>
                <a:lnTo>
                  <a:pt x="17031" y="37182"/>
                </a:lnTo>
                <a:lnTo>
                  <a:pt x="17145" y="75834"/>
                </a:lnTo>
                <a:lnTo>
                  <a:pt x="18098" y="76274"/>
                </a:lnTo>
                <a:lnTo>
                  <a:pt x="21696" y="76762"/>
                </a:lnTo>
                <a:lnTo>
                  <a:pt x="23989" y="76892"/>
                </a:lnTo>
                <a:lnTo>
                  <a:pt x="32746" y="77118"/>
                </a:lnTo>
                <a:lnTo>
                  <a:pt x="58952" y="77152"/>
                </a:lnTo>
                <a:lnTo>
                  <a:pt x="63114" y="76200"/>
                </a:lnTo>
                <a:lnTo>
                  <a:pt x="66841" y="74612"/>
                </a:lnTo>
                <a:lnTo>
                  <a:pt x="70279" y="72601"/>
                </a:lnTo>
                <a:lnTo>
                  <a:pt x="74475" y="71261"/>
                </a:lnTo>
                <a:lnTo>
                  <a:pt x="79178" y="70367"/>
                </a:lnTo>
                <a:lnTo>
                  <a:pt x="84218" y="69772"/>
                </a:lnTo>
                <a:lnTo>
                  <a:pt x="88530" y="69375"/>
                </a:lnTo>
                <a:lnTo>
                  <a:pt x="92357" y="69109"/>
                </a:lnTo>
                <a:lnTo>
                  <a:pt x="95862" y="68933"/>
                </a:lnTo>
                <a:lnTo>
                  <a:pt x="104835" y="68737"/>
                </a:lnTo>
                <a:lnTo>
                  <a:pt x="109895" y="68685"/>
                </a:lnTo>
                <a:lnTo>
                  <a:pt x="114221" y="67697"/>
                </a:lnTo>
                <a:lnTo>
                  <a:pt x="118058" y="66087"/>
                </a:lnTo>
                <a:lnTo>
                  <a:pt x="121567" y="64060"/>
                </a:lnTo>
                <a:lnTo>
                  <a:pt x="125812" y="62709"/>
                </a:lnTo>
                <a:lnTo>
                  <a:pt x="130548" y="61809"/>
                </a:lnTo>
                <a:lnTo>
                  <a:pt x="145732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56"/>
          <p:cNvSpPr/>
          <p:nvPr/>
        </p:nvSpPr>
        <p:spPr>
          <a:xfrm>
            <a:off x="6261135" y="2914650"/>
            <a:ext cx="68228" cy="282893"/>
          </a:xfrm>
          <a:custGeom>
            <a:avLst/>
            <a:gdLst/>
            <a:ahLst/>
            <a:cxnLst/>
            <a:rect l="0" t="0" r="0" b="0"/>
            <a:pathLst>
              <a:path w="68228" h="282893">
                <a:moveTo>
                  <a:pt x="8219" y="0"/>
                </a:moveTo>
                <a:lnTo>
                  <a:pt x="0" y="0"/>
                </a:lnTo>
                <a:lnTo>
                  <a:pt x="835" y="952"/>
                </a:lnTo>
                <a:lnTo>
                  <a:pt x="7059" y="7380"/>
                </a:lnTo>
                <a:lnTo>
                  <a:pt x="7704" y="13123"/>
                </a:lnTo>
                <a:lnTo>
                  <a:pt x="7876" y="17321"/>
                </a:lnTo>
                <a:lnTo>
                  <a:pt x="8943" y="21072"/>
                </a:lnTo>
                <a:lnTo>
                  <a:pt x="10607" y="24525"/>
                </a:lnTo>
                <a:lnTo>
                  <a:pt x="12668" y="27780"/>
                </a:lnTo>
                <a:lnTo>
                  <a:pt x="14043" y="31855"/>
                </a:lnTo>
                <a:lnTo>
                  <a:pt x="14960" y="36476"/>
                </a:lnTo>
                <a:lnTo>
                  <a:pt x="15570" y="41462"/>
                </a:lnTo>
                <a:lnTo>
                  <a:pt x="15978" y="46692"/>
                </a:lnTo>
                <a:lnTo>
                  <a:pt x="16250" y="52083"/>
                </a:lnTo>
                <a:lnTo>
                  <a:pt x="16551" y="63152"/>
                </a:lnTo>
                <a:lnTo>
                  <a:pt x="16685" y="74423"/>
                </a:lnTo>
                <a:lnTo>
                  <a:pt x="17673" y="81047"/>
                </a:lnTo>
                <a:lnTo>
                  <a:pt x="19285" y="88322"/>
                </a:lnTo>
                <a:lnTo>
                  <a:pt x="21311" y="96028"/>
                </a:lnTo>
                <a:lnTo>
                  <a:pt x="22662" y="103071"/>
                </a:lnTo>
                <a:lnTo>
                  <a:pt x="23563" y="109672"/>
                </a:lnTo>
                <a:lnTo>
                  <a:pt x="24164" y="115977"/>
                </a:lnTo>
                <a:lnTo>
                  <a:pt x="24564" y="123038"/>
                </a:lnTo>
                <a:lnTo>
                  <a:pt x="25009" y="138503"/>
                </a:lnTo>
                <a:lnTo>
                  <a:pt x="26080" y="145675"/>
                </a:lnTo>
                <a:lnTo>
                  <a:pt x="27747" y="152362"/>
                </a:lnTo>
                <a:lnTo>
                  <a:pt x="29810" y="158724"/>
                </a:lnTo>
                <a:lnTo>
                  <a:pt x="31186" y="164871"/>
                </a:lnTo>
                <a:lnTo>
                  <a:pt x="32103" y="170874"/>
                </a:lnTo>
                <a:lnTo>
                  <a:pt x="32714" y="176781"/>
                </a:lnTo>
                <a:lnTo>
                  <a:pt x="34074" y="182624"/>
                </a:lnTo>
                <a:lnTo>
                  <a:pt x="35934" y="188424"/>
                </a:lnTo>
                <a:lnTo>
                  <a:pt x="38125" y="194196"/>
                </a:lnTo>
                <a:lnTo>
                  <a:pt x="39587" y="199949"/>
                </a:lnTo>
                <a:lnTo>
                  <a:pt x="40561" y="205689"/>
                </a:lnTo>
                <a:lnTo>
                  <a:pt x="41211" y="211421"/>
                </a:lnTo>
                <a:lnTo>
                  <a:pt x="41644" y="217147"/>
                </a:lnTo>
                <a:lnTo>
                  <a:pt x="41932" y="222870"/>
                </a:lnTo>
                <a:lnTo>
                  <a:pt x="42125" y="228590"/>
                </a:lnTo>
                <a:lnTo>
                  <a:pt x="43205" y="234308"/>
                </a:lnTo>
                <a:lnTo>
                  <a:pt x="44879" y="240025"/>
                </a:lnTo>
                <a:lnTo>
                  <a:pt x="46947" y="245742"/>
                </a:lnTo>
                <a:lnTo>
                  <a:pt x="49277" y="250505"/>
                </a:lnTo>
                <a:lnTo>
                  <a:pt x="51784" y="254633"/>
                </a:lnTo>
                <a:lnTo>
                  <a:pt x="54408" y="258338"/>
                </a:lnTo>
                <a:lnTo>
                  <a:pt x="56156" y="261760"/>
                </a:lnTo>
                <a:lnTo>
                  <a:pt x="58100" y="268103"/>
                </a:lnTo>
                <a:lnTo>
                  <a:pt x="59571" y="271127"/>
                </a:lnTo>
                <a:lnTo>
                  <a:pt x="61504" y="274096"/>
                </a:lnTo>
                <a:lnTo>
                  <a:pt x="68227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57"/>
          <p:cNvSpPr/>
          <p:nvPr/>
        </p:nvSpPr>
        <p:spPr>
          <a:xfrm>
            <a:off x="6295072" y="2897514"/>
            <a:ext cx="187221" cy="300029"/>
          </a:xfrm>
          <a:custGeom>
            <a:avLst/>
            <a:gdLst/>
            <a:ahLst/>
            <a:cxnLst/>
            <a:rect l="0" t="0" r="0" b="0"/>
            <a:pathLst>
              <a:path w="187221" h="300029">
                <a:moveTo>
                  <a:pt x="0" y="8563"/>
                </a:moveTo>
                <a:lnTo>
                  <a:pt x="7381" y="1182"/>
                </a:lnTo>
                <a:lnTo>
                  <a:pt x="10583" y="520"/>
                </a:lnTo>
                <a:lnTo>
                  <a:pt x="15181" y="226"/>
                </a:lnTo>
                <a:lnTo>
                  <a:pt x="20400" y="95"/>
                </a:lnTo>
                <a:lnTo>
                  <a:pt x="37182" y="0"/>
                </a:lnTo>
                <a:lnTo>
                  <a:pt x="40981" y="949"/>
                </a:lnTo>
                <a:lnTo>
                  <a:pt x="45418" y="2535"/>
                </a:lnTo>
                <a:lnTo>
                  <a:pt x="50281" y="4544"/>
                </a:lnTo>
                <a:lnTo>
                  <a:pt x="55428" y="6836"/>
                </a:lnTo>
                <a:lnTo>
                  <a:pt x="66228" y="11923"/>
                </a:lnTo>
                <a:lnTo>
                  <a:pt x="134306" y="45715"/>
                </a:lnTo>
                <a:lnTo>
                  <a:pt x="139068" y="49523"/>
                </a:lnTo>
                <a:lnTo>
                  <a:pt x="143194" y="53967"/>
                </a:lnTo>
                <a:lnTo>
                  <a:pt x="146898" y="58835"/>
                </a:lnTo>
                <a:lnTo>
                  <a:pt x="151272" y="63985"/>
                </a:lnTo>
                <a:lnTo>
                  <a:pt x="156093" y="69324"/>
                </a:lnTo>
                <a:lnTo>
                  <a:pt x="161212" y="74788"/>
                </a:lnTo>
                <a:lnTo>
                  <a:pt x="165577" y="80335"/>
                </a:lnTo>
                <a:lnTo>
                  <a:pt x="169440" y="85939"/>
                </a:lnTo>
                <a:lnTo>
                  <a:pt x="172967" y="91579"/>
                </a:lnTo>
                <a:lnTo>
                  <a:pt x="175319" y="97245"/>
                </a:lnTo>
                <a:lnTo>
                  <a:pt x="176887" y="102927"/>
                </a:lnTo>
                <a:lnTo>
                  <a:pt x="177932" y="108620"/>
                </a:lnTo>
                <a:lnTo>
                  <a:pt x="179582" y="115273"/>
                </a:lnTo>
                <a:lnTo>
                  <a:pt x="181633" y="122565"/>
                </a:lnTo>
                <a:lnTo>
                  <a:pt x="183954" y="130285"/>
                </a:lnTo>
                <a:lnTo>
                  <a:pt x="185501" y="137336"/>
                </a:lnTo>
                <a:lnTo>
                  <a:pt x="186533" y="143942"/>
                </a:lnTo>
                <a:lnTo>
                  <a:pt x="187220" y="150250"/>
                </a:lnTo>
                <a:lnTo>
                  <a:pt x="186726" y="156361"/>
                </a:lnTo>
                <a:lnTo>
                  <a:pt x="185444" y="162340"/>
                </a:lnTo>
                <a:lnTo>
                  <a:pt x="183637" y="168231"/>
                </a:lnTo>
                <a:lnTo>
                  <a:pt x="182432" y="175016"/>
                </a:lnTo>
                <a:lnTo>
                  <a:pt x="181629" y="182397"/>
                </a:lnTo>
                <a:lnTo>
                  <a:pt x="181093" y="190175"/>
                </a:lnTo>
                <a:lnTo>
                  <a:pt x="179784" y="197265"/>
                </a:lnTo>
                <a:lnTo>
                  <a:pt x="177958" y="203897"/>
                </a:lnTo>
                <a:lnTo>
                  <a:pt x="175789" y="210223"/>
                </a:lnTo>
                <a:lnTo>
                  <a:pt x="173390" y="216345"/>
                </a:lnTo>
                <a:lnTo>
                  <a:pt x="170838" y="222332"/>
                </a:lnTo>
                <a:lnTo>
                  <a:pt x="165463" y="234064"/>
                </a:lnTo>
                <a:lnTo>
                  <a:pt x="154251" y="257118"/>
                </a:lnTo>
                <a:lnTo>
                  <a:pt x="151412" y="262849"/>
                </a:lnTo>
                <a:lnTo>
                  <a:pt x="145717" y="271756"/>
                </a:lnTo>
                <a:lnTo>
                  <a:pt x="142865" y="275465"/>
                </a:lnTo>
                <a:lnTo>
                  <a:pt x="139696" y="282126"/>
                </a:lnTo>
                <a:lnTo>
                  <a:pt x="138850" y="285236"/>
                </a:lnTo>
                <a:lnTo>
                  <a:pt x="137334" y="287309"/>
                </a:lnTo>
                <a:lnTo>
                  <a:pt x="135371" y="288691"/>
                </a:lnTo>
                <a:lnTo>
                  <a:pt x="133110" y="289613"/>
                </a:lnTo>
                <a:lnTo>
                  <a:pt x="131602" y="291180"/>
                </a:lnTo>
                <a:lnTo>
                  <a:pt x="130598" y="293176"/>
                </a:lnTo>
                <a:lnTo>
                  <a:pt x="129928" y="295461"/>
                </a:lnTo>
                <a:lnTo>
                  <a:pt x="128528" y="296983"/>
                </a:lnTo>
                <a:lnTo>
                  <a:pt x="126643" y="297998"/>
                </a:lnTo>
                <a:lnTo>
                  <a:pt x="120015" y="300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58"/>
          <p:cNvSpPr/>
          <p:nvPr/>
        </p:nvSpPr>
        <p:spPr>
          <a:xfrm>
            <a:off x="6500812" y="2846454"/>
            <a:ext cx="154306" cy="111056"/>
          </a:xfrm>
          <a:custGeom>
            <a:avLst/>
            <a:gdLst/>
            <a:ahLst/>
            <a:cxnLst/>
            <a:rect l="0" t="0" r="0" b="0"/>
            <a:pathLst>
              <a:path w="154306" h="111056">
                <a:moveTo>
                  <a:pt x="0" y="25333"/>
                </a:moveTo>
                <a:lnTo>
                  <a:pt x="0" y="17114"/>
                </a:lnTo>
                <a:lnTo>
                  <a:pt x="2540" y="14377"/>
                </a:lnTo>
                <a:lnTo>
                  <a:pt x="4551" y="12314"/>
                </a:lnTo>
                <a:lnTo>
                  <a:pt x="6844" y="10939"/>
                </a:lnTo>
                <a:lnTo>
                  <a:pt x="9325" y="10022"/>
                </a:lnTo>
                <a:lnTo>
                  <a:pt x="11932" y="9411"/>
                </a:lnTo>
                <a:lnTo>
                  <a:pt x="14622" y="8051"/>
                </a:lnTo>
                <a:lnTo>
                  <a:pt x="17368" y="6191"/>
                </a:lnTo>
                <a:lnTo>
                  <a:pt x="20151" y="3999"/>
                </a:lnTo>
                <a:lnTo>
                  <a:pt x="22959" y="2538"/>
                </a:lnTo>
                <a:lnTo>
                  <a:pt x="25784" y="1564"/>
                </a:lnTo>
                <a:lnTo>
                  <a:pt x="28619" y="915"/>
                </a:lnTo>
                <a:lnTo>
                  <a:pt x="31462" y="481"/>
                </a:lnTo>
                <a:lnTo>
                  <a:pt x="34310" y="193"/>
                </a:lnTo>
                <a:lnTo>
                  <a:pt x="37161" y="0"/>
                </a:lnTo>
                <a:lnTo>
                  <a:pt x="40014" y="825"/>
                </a:lnTo>
                <a:lnTo>
                  <a:pt x="42868" y="2327"/>
                </a:lnTo>
                <a:lnTo>
                  <a:pt x="45724" y="4280"/>
                </a:lnTo>
                <a:lnTo>
                  <a:pt x="48580" y="5583"/>
                </a:lnTo>
                <a:lnTo>
                  <a:pt x="51437" y="6451"/>
                </a:lnTo>
                <a:lnTo>
                  <a:pt x="54294" y="7030"/>
                </a:lnTo>
                <a:lnTo>
                  <a:pt x="57151" y="7416"/>
                </a:lnTo>
                <a:lnTo>
                  <a:pt x="60008" y="7673"/>
                </a:lnTo>
                <a:lnTo>
                  <a:pt x="62865" y="7845"/>
                </a:lnTo>
                <a:lnTo>
                  <a:pt x="65722" y="8912"/>
                </a:lnTo>
                <a:lnTo>
                  <a:pt x="68580" y="10576"/>
                </a:lnTo>
                <a:lnTo>
                  <a:pt x="71438" y="12637"/>
                </a:lnTo>
                <a:lnTo>
                  <a:pt x="74295" y="14012"/>
                </a:lnTo>
                <a:lnTo>
                  <a:pt x="77153" y="14928"/>
                </a:lnTo>
                <a:lnTo>
                  <a:pt x="80010" y="15539"/>
                </a:lnTo>
                <a:lnTo>
                  <a:pt x="81915" y="16898"/>
                </a:lnTo>
                <a:lnTo>
                  <a:pt x="83186" y="18758"/>
                </a:lnTo>
                <a:lnTo>
                  <a:pt x="84032" y="20950"/>
                </a:lnTo>
                <a:lnTo>
                  <a:pt x="84596" y="23363"/>
                </a:lnTo>
                <a:lnTo>
                  <a:pt x="84972" y="25925"/>
                </a:lnTo>
                <a:lnTo>
                  <a:pt x="85223" y="28585"/>
                </a:lnTo>
                <a:lnTo>
                  <a:pt x="85391" y="31311"/>
                </a:lnTo>
                <a:lnTo>
                  <a:pt x="85576" y="36880"/>
                </a:lnTo>
                <a:lnTo>
                  <a:pt x="85696" y="48216"/>
                </a:lnTo>
                <a:lnTo>
                  <a:pt x="85712" y="53918"/>
                </a:lnTo>
                <a:lnTo>
                  <a:pt x="84764" y="56772"/>
                </a:lnTo>
                <a:lnTo>
                  <a:pt x="83179" y="59628"/>
                </a:lnTo>
                <a:lnTo>
                  <a:pt x="81170" y="62484"/>
                </a:lnTo>
                <a:lnTo>
                  <a:pt x="78879" y="65340"/>
                </a:lnTo>
                <a:lnTo>
                  <a:pt x="76398" y="68197"/>
                </a:lnTo>
                <a:lnTo>
                  <a:pt x="73792" y="71054"/>
                </a:lnTo>
                <a:lnTo>
                  <a:pt x="72055" y="73911"/>
                </a:lnTo>
                <a:lnTo>
                  <a:pt x="70897" y="76769"/>
                </a:lnTo>
                <a:lnTo>
                  <a:pt x="70124" y="79626"/>
                </a:lnTo>
                <a:lnTo>
                  <a:pt x="68657" y="81531"/>
                </a:lnTo>
                <a:lnTo>
                  <a:pt x="66727" y="82801"/>
                </a:lnTo>
                <a:lnTo>
                  <a:pt x="64487" y="83647"/>
                </a:lnTo>
                <a:lnTo>
                  <a:pt x="62041" y="85164"/>
                </a:lnTo>
                <a:lnTo>
                  <a:pt x="59458" y="87128"/>
                </a:lnTo>
                <a:lnTo>
                  <a:pt x="53020" y="92573"/>
                </a:lnTo>
                <a:lnTo>
                  <a:pt x="52492" y="93972"/>
                </a:lnTo>
                <a:lnTo>
                  <a:pt x="52139" y="95857"/>
                </a:lnTo>
                <a:lnTo>
                  <a:pt x="51477" y="102098"/>
                </a:lnTo>
                <a:lnTo>
                  <a:pt x="53994" y="104853"/>
                </a:lnTo>
                <a:lnTo>
                  <a:pt x="55998" y="106921"/>
                </a:lnTo>
                <a:lnTo>
                  <a:pt x="58287" y="108300"/>
                </a:lnTo>
                <a:lnTo>
                  <a:pt x="60765" y="109220"/>
                </a:lnTo>
                <a:lnTo>
                  <a:pt x="63371" y="109832"/>
                </a:lnTo>
                <a:lnTo>
                  <a:pt x="66060" y="110241"/>
                </a:lnTo>
                <a:lnTo>
                  <a:pt x="68805" y="110513"/>
                </a:lnTo>
                <a:lnTo>
                  <a:pt x="71588" y="110695"/>
                </a:lnTo>
                <a:lnTo>
                  <a:pt x="74395" y="110816"/>
                </a:lnTo>
                <a:lnTo>
                  <a:pt x="80054" y="110950"/>
                </a:lnTo>
                <a:lnTo>
                  <a:pt x="110279" y="111055"/>
                </a:lnTo>
                <a:lnTo>
                  <a:pt x="114478" y="110104"/>
                </a:lnTo>
                <a:lnTo>
                  <a:pt x="118228" y="108517"/>
                </a:lnTo>
                <a:lnTo>
                  <a:pt x="121682" y="106507"/>
                </a:lnTo>
                <a:lnTo>
                  <a:pt x="124936" y="105166"/>
                </a:lnTo>
                <a:lnTo>
                  <a:pt x="128058" y="104273"/>
                </a:lnTo>
                <a:lnTo>
                  <a:pt x="131092" y="103677"/>
                </a:lnTo>
                <a:lnTo>
                  <a:pt x="134067" y="103280"/>
                </a:lnTo>
                <a:lnTo>
                  <a:pt x="137003" y="103015"/>
                </a:lnTo>
                <a:lnTo>
                  <a:pt x="139913" y="102839"/>
                </a:lnTo>
                <a:lnTo>
                  <a:pt x="145686" y="102642"/>
                </a:lnTo>
                <a:lnTo>
                  <a:pt x="154305" y="1024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59"/>
          <p:cNvSpPr/>
          <p:nvPr/>
        </p:nvSpPr>
        <p:spPr>
          <a:xfrm>
            <a:off x="6655117" y="306038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0" y="26070"/>
                </a:lnTo>
                <a:lnTo>
                  <a:pt x="1905" y="25953"/>
                </a:lnTo>
                <a:lnTo>
                  <a:pt x="14761" y="25749"/>
                </a:lnTo>
                <a:lnTo>
                  <a:pt x="25541" y="25727"/>
                </a:lnTo>
                <a:lnTo>
                  <a:pt x="30362" y="24771"/>
                </a:lnTo>
                <a:lnTo>
                  <a:pt x="35481" y="23182"/>
                </a:lnTo>
                <a:lnTo>
                  <a:pt x="40799" y="21170"/>
                </a:lnTo>
                <a:lnTo>
                  <a:pt x="45297" y="19828"/>
                </a:lnTo>
                <a:lnTo>
                  <a:pt x="49248" y="18934"/>
                </a:lnTo>
                <a:lnTo>
                  <a:pt x="52834" y="18338"/>
                </a:lnTo>
                <a:lnTo>
                  <a:pt x="57131" y="17940"/>
                </a:lnTo>
                <a:lnTo>
                  <a:pt x="61900" y="17675"/>
                </a:lnTo>
                <a:lnTo>
                  <a:pt x="66984" y="17498"/>
                </a:lnTo>
                <a:lnTo>
                  <a:pt x="72279" y="16428"/>
                </a:lnTo>
                <a:lnTo>
                  <a:pt x="77713" y="14762"/>
                </a:lnTo>
                <a:lnTo>
                  <a:pt x="83241" y="12699"/>
                </a:lnTo>
                <a:lnTo>
                  <a:pt x="87879" y="11323"/>
                </a:lnTo>
                <a:lnTo>
                  <a:pt x="91923" y="10406"/>
                </a:lnTo>
                <a:lnTo>
                  <a:pt x="95573" y="9795"/>
                </a:lnTo>
                <a:lnTo>
                  <a:pt x="99910" y="9388"/>
                </a:lnTo>
                <a:lnTo>
                  <a:pt x="104706" y="9116"/>
                </a:lnTo>
                <a:lnTo>
                  <a:pt x="109810" y="8935"/>
                </a:lnTo>
                <a:lnTo>
                  <a:pt x="115117" y="7861"/>
                </a:lnTo>
                <a:lnTo>
                  <a:pt x="120559" y="6194"/>
                </a:lnTo>
                <a:lnTo>
                  <a:pt x="126093" y="4129"/>
                </a:lnTo>
                <a:lnTo>
                  <a:pt x="130734" y="2753"/>
                </a:lnTo>
                <a:lnTo>
                  <a:pt x="134781" y="1835"/>
                </a:lnTo>
                <a:lnTo>
                  <a:pt x="138431" y="1224"/>
                </a:lnTo>
                <a:lnTo>
                  <a:pt x="141818" y="816"/>
                </a:lnTo>
                <a:lnTo>
                  <a:pt x="145028" y="544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60"/>
          <p:cNvSpPr/>
          <p:nvPr/>
        </p:nvSpPr>
        <p:spPr>
          <a:xfrm>
            <a:off x="6946582" y="2897505"/>
            <a:ext cx="162878" cy="102870"/>
          </a:xfrm>
          <a:custGeom>
            <a:avLst/>
            <a:gdLst/>
            <a:ahLst/>
            <a:cxnLst/>
            <a:rect l="0" t="0" r="0" b="0"/>
            <a:pathLst>
              <a:path w="162878" h="102870">
                <a:moveTo>
                  <a:pt x="0" y="0"/>
                </a:moveTo>
                <a:lnTo>
                  <a:pt x="13019" y="0"/>
                </a:lnTo>
                <a:lnTo>
                  <a:pt x="14394" y="952"/>
                </a:lnTo>
                <a:lnTo>
                  <a:pt x="15311" y="2540"/>
                </a:lnTo>
                <a:lnTo>
                  <a:pt x="15923" y="4551"/>
                </a:lnTo>
                <a:lnTo>
                  <a:pt x="17282" y="6844"/>
                </a:lnTo>
                <a:lnTo>
                  <a:pt x="19142" y="9325"/>
                </a:lnTo>
                <a:lnTo>
                  <a:pt x="21334" y="11931"/>
                </a:lnTo>
                <a:lnTo>
                  <a:pt x="22795" y="14622"/>
                </a:lnTo>
                <a:lnTo>
                  <a:pt x="23770" y="17368"/>
                </a:lnTo>
                <a:lnTo>
                  <a:pt x="24419" y="20151"/>
                </a:lnTo>
                <a:lnTo>
                  <a:pt x="24852" y="22959"/>
                </a:lnTo>
                <a:lnTo>
                  <a:pt x="25140" y="25783"/>
                </a:lnTo>
                <a:lnTo>
                  <a:pt x="25333" y="28619"/>
                </a:lnTo>
                <a:lnTo>
                  <a:pt x="24509" y="31461"/>
                </a:lnTo>
                <a:lnTo>
                  <a:pt x="23007" y="34309"/>
                </a:lnTo>
                <a:lnTo>
                  <a:pt x="21053" y="37160"/>
                </a:lnTo>
                <a:lnTo>
                  <a:pt x="19750" y="40013"/>
                </a:lnTo>
                <a:lnTo>
                  <a:pt x="18882" y="42868"/>
                </a:lnTo>
                <a:lnTo>
                  <a:pt x="18303" y="45724"/>
                </a:lnTo>
                <a:lnTo>
                  <a:pt x="16965" y="49532"/>
                </a:lnTo>
                <a:lnTo>
                  <a:pt x="15120" y="53976"/>
                </a:lnTo>
                <a:lnTo>
                  <a:pt x="12938" y="58844"/>
                </a:lnTo>
                <a:lnTo>
                  <a:pt x="11483" y="63042"/>
                </a:lnTo>
                <a:lnTo>
                  <a:pt x="10513" y="66793"/>
                </a:lnTo>
                <a:lnTo>
                  <a:pt x="9866" y="70246"/>
                </a:lnTo>
                <a:lnTo>
                  <a:pt x="8483" y="73501"/>
                </a:lnTo>
                <a:lnTo>
                  <a:pt x="6608" y="76622"/>
                </a:lnTo>
                <a:lnTo>
                  <a:pt x="4405" y="79656"/>
                </a:lnTo>
                <a:lnTo>
                  <a:pt x="2937" y="82632"/>
                </a:lnTo>
                <a:lnTo>
                  <a:pt x="1958" y="85568"/>
                </a:lnTo>
                <a:lnTo>
                  <a:pt x="387" y="92573"/>
                </a:lnTo>
                <a:lnTo>
                  <a:pt x="258" y="94100"/>
                </a:lnTo>
                <a:lnTo>
                  <a:pt x="172" y="96071"/>
                </a:lnTo>
                <a:lnTo>
                  <a:pt x="114" y="98337"/>
                </a:lnTo>
                <a:lnTo>
                  <a:pt x="1029" y="99848"/>
                </a:lnTo>
                <a:lnTo>
                  <a:pt x="2591" y="100855"/>
                </a:lnTo>
                <a:lnTo>
                  <a:pt x="7391" y="102472"/>
                </a:lnTo>
                <a:lnTo>
                  <a:pt x="10587" y="102693"/>
                </a:lnTo>
                <a:lnTo>
                  <a:pt x="15183" y="102791"/>
                </a:lnTo>
                <a:lnTo>
                  <a:pt x="61676" y="102869"/>
                </a:lnTo>
                <a:lnTo>
                  <a:pt x="65882" y="101917"/>
                </a:lnTo>
                <a:lnTo>
                  <a:pt x="70592" y="100330"/>
                </a:lnTo>
                <a:lnTo>
                  <a:pt x="75636" y="98319"/>
                </a:lnTo>
                <a:lnTo>
                  <a:pt x="81857" y="96978"/>
                </a:lnTo>
                <a:lnTo>
                  <a:pt x="88861" y="96084"/>
                </a:lnTo>
                <a:lnTo>
                  <a:pt x="102359" y="95091"/>
                </a:lnTo>
                <a:lnTo>
                  <a:pt x="111533" y="94650"/>
                </a:lnTo>
                <a:lnTo>
                  <a:pt x="121325" y="94454"/>
                </a:lnTo>
                <a:lnTo>
                  <a:pt x="162877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61"/>
          <p:cNvSpPr/>
          <p:nvPr/>
        </p:nvSpPr>
        <p:spPr>
          <a:xfrm>
            <a:off x="7066597" y="2871787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0" y="19908"/>
                </a:lnTo>
                <a:lnTo>
                  <a:pt x="4551" y="24702"/>
                </a:lnTo>
                <a:lnTo>
                  <a:pt x="6844" y="28851"/>
                </a:lnTo>
                <a:lnTo>
                  <a:pt x="9326" y="32569"/>
                </a:lnTo>
                <a:lnTo>
                  <a:pt x="11932" y="36000"/>
                </a:lnTo>
                <a:lnTo>
                  <a:pt x="13670" y="40193"/>
                </a:lnTo>
                <a:lnTo>
                  <a:pt x="14828" y="44893"/>
                </a:lnTo>
                <a:lnTo>
                  <a:pt x="15600" y="49931"/>
                </a:lnTo>
                <a:lnTo>
                  <a:pt x="16115" y="56148"/>
                </a:lnTo>
                <a:lnTo>
                  <a:pt x="16459" y="63149"/>
                </a:lnTo>
                <a:lnTo>
                  <a:pt x="16687" y="70674"/>
                </a:lnTo>
                <a:lnTo>
                  <a:pt x="17793" y="77596"/>
                </a:lnTo>
                <a:lnTo>
                  <a:pt x="19482" y="84116"/>
                </a:lnTo>
                <a:lnTo>
                  <a:pt x="21561" y="90367"/>
                </a:lnTo>
                <a:lnTo>
                  <a:pt x="22946" y="97393"/>
                </a:lnTo>
                <a:lnTo>
                  <a:pt x="23870" y="104933"/>
                </a:lnTo>
                <a:lnTo>
                  <a:pt x="24486" y="112818"/>
                </a:lnTo>
                <a:lnTo>
                  <a:pt x="24897" y="119979"/>
                </a:lnTo>
                <a:lnTo>
                  <a:pt x="25353" y="133017"/>
                </a:lnTo>
                <a:lnTo>
                  <a:pt x="26427" y="140113"/>
                </a:lnTo>
                <a:lnTo>
                  <a:pt x="28096" y="147701"/>
                </a:lnTo>
                <a:lnTo>
                  <a:pt x="30161" y="155617"/>
                </a:lnTo>
                <a:lnTo>
                  <a:pt x="31537" y="162800"/>
                </a:lnTo>
                <a:lnTo>
                  <a:pt x="32455" y="169494"/>
                </a:lnTo>
                <a:lnTo>
                  <a:pt x="33067" y="175861"/>
                </a:lnTo>
                <a:lnTo>
                  <a:pt x="34427" y="182011"/>
                </a:lnTo>
                <a:lnTo>
                  <a:pt x="36286" y="188015"/>
                </a:lnTo>
                <a:lnTo>
                  <a:pt x="38478" y="193924"/>
                </a:lnTo>
                <a:lnTo>
                  <a:pt x="39940" y="198815"/>
                </a:lnTo>
                <a:lnTo>
                  <a:pt x="41563" y="206790"/>
                </a:lnTo>
                <a:lnTo>
                  <a:pt x="41997" y="211202"/>
                </a:lnTo>
                <a:lnTo>
                  <a:pt x="42286" y="216049"/>
                </a:lnTo>
                <a:lnTo>
                  <a:pt x="42477" y="221185"/>
                </a:lnTo>
                <a:lnTo>
                  <a:pt x="43558" y="225562"/>
                </a:lnTo>
                <a:lnTo>
                  <a:pt x="45232" y="229432"/>
                </a:lnTo>
                <a:lnTo>
                  <a:pt x="47299" y="232965"/>
                </a:lnTo>
                <a:lnTo>
                  <a:pt x="48678" y="236272"/>
                </a:lnTo>
                <a:lnTo>
                  <a:pt x="50210" y="242487"/>
                </a:lnTo>
                <a:lnTo>
                  <a:pt x="50891" y="248425"/>
                </a:lnTo>
                <a:lnTo>
                  <a:pt x="51073" y="251341"/>
                </a:lnTo>
                <a:lnTo>
                  <a:pt x="52145" y="254239"/>
                </a:lnTo>
                <a:lnTo>
                  <a:pt x="53814" y="257122"/>
                </a:lnTo>
                <a:lnTo>
                  <a:pt x="58784" y="264044"/>
                </a:lnTo>
                <a:lnTo>
                  <a:pt x="59464" y="267530"/>
                </a:lnTo>
                <a:lnTo>
                  <a:pt x="59645" y="269794"/>
                </a:lnTo>
                <a:lnTo>
                  <a:pt x="60718" y="271302"/>
                </a:lnTo>
                <a:lnTo>
                  <a:pt x="62387" y="272308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62"/>
          <p:cNvSpPr/>
          <p:nvPr/>
        </p:nvSpPr>
        <p:spPr>
          <a:xfrm>
            <a:off x="7195188" y="2846070"/>
            <a:ext cx="120013" cy="334328"/>
          </a:xfrm>
          <a:custGeom>
            <a:avLst/>
            <a:gdLst/>
            <a:ahLst/>
            <a:cxnLst/>
            <a:rect l="0" t="0" r="0" b="0"/>
            <a:pathLst>
              <a:path w="120013" h="334328">
                <a:moveTo>
                  <a:pt x="85721" y="0"/>
                </a:moveTo>
                <a:lnTo>
                  <a:pt x="72952" y="12770"/>
                </a:lnTo>
                <a:lnTo>
                  <a:pt x="70541" y="16133"/>
                </a:lnTo>
                <a:lnTo>
                  <a:pt x="67981" y="20280"/>
                </a:lnTo>
                <a:lnTo>
                  <a:pt x="65322" y="24950"/>
                </a:lnTo>
                <a:lnTo>
                  <a:pt x="62597" y="29016"/>
                </a:lnTo>
                <a:lnTo>
                  <a:pt x="59828" y="32679"/>
                </a:lnTo>
                <a:lnTo>
                  <a:pt x="57029" y="36073"/>
                </a:lnTo>
                <a:lnTo>
                  <a:pt x="53258" y="40241"/>
                </a:lnTo>
                <a:lnTo>
                  <a:pt x="43988" y="49952"/>
                </a:lnTo>
                <a:lnTo>
                  <a:pt x="39802" y="55209"/>
                </a:lnTo>
                <a:lnTo>
                  <a:pt x="36058" y="60618"/>
                </a:lnTo>
                <a:lnTo>
                  <a:pt x="32611" y="66130"/>
                </a:lnTo>
                <a:lnTo>
                  <a:pt x="29360" y="71709"/>
                </a:lnTo>
                <a:lnTo>
                  <a:pt x="26240" y="77333"/>
                </a:lnTo>
                <a:lnTo>
                  <a:pt x="20233" y="88663"/>
                </a:lnTo>
                <a:lnTo>
                  <a:pt x="5743" y="117168"/>
                </a:lnTo>
                <a:lnTo>
                  <a:pt x="3827" y="122879"/>
                </a:lnTo>
                <a:lnTo>
                  <a:pt x="2550" y="128592"/>
                </a:lnTo>
                <a:lnTo>
                  <a:pt x="1699" y="134305"/>
                </a:lnTo>
                <a:lnTo>
                  <a:pt x="1132" y="140019"/>
                </a:lnTo>
                <a:lnTo>
                  <a:pt x="754" y="145734"/>
                </a:lnTo>
                <a:lnTo>
                  <a:pt x="502" y="151448"/>
                </a:lnTo>
                <a:lnTo>
                  <a:pt x="221" y="162878"/>
                </a:lnTo>
                <a:lnTo>
                  <a:pt x="0" y="228246"/>
                </a:lnTo>
                <a:lnTo>
                  <a:pt x="951" y="234079"/>
                </a:lnTo>
                <a:lnTo>
                  <a:pt x="2538" y="239873"/>
                </a:lnTo>
                <a:lnTo>
                  <a:pt x="4549" y="245640"/>
                </a:lnTo>
                <a:lnTo>
                  <a:pt x="6842" y="250437"/>
                </a:lnTo>
                <a:lnTo>
                  <a:pt x="9322" y="254588"/>
                </a:lnTo>
                <a:lnTo>
                  <a:pt x="11929" y="258308"/>
                </a:lnTo>
                <a:lnTo>
                  <a:pt x="14825" y="267521"/>
                </a:lnTo>
                <a:lnTo>
                  <a:pt x="15597" y="272644"/>
                </a:lnTo>
                <a:lnTo>
                  <a:pt x="18995" y="280878"/>
                </a:lnTo>
                <a:lnTo>
                  <a:pt x="21235" y="284406"/>
                </a:lnTo>
                <a:lnTo>
                  <a:pt x="23680" y="287712"/>
                </a:lnTo>
                <a:lnTo>
                  <a:pt x="26264" y="290868"/>
                </a:lnTo>
                <a:lnTo>
                  <a:pt x="28938" y="293924"/>
                </a:lnTo>
                <a:lnTo>
                  <a:pt x="32626" y="296914"/>
                </a:lnTo>
                <a:lnTo>
                  <a:pt x="36989" y="299860"/>
                </a:lnTo>
                <a:lnTo>
                  <a:pt x="41804" y="302777"/>
                </a:lnTo>
                <a:lnTo>
                  <a:pt x="45966" y="305674"/>
                </a:lnTo>
                <a:lnTo>
                  <a:pt x="49693" y="308557"/>
                </a:lnTo>
                <a:lnTo>
                  <a:pt x="53130" y="311432"/>
                </a:lnTo>
                <a:lnTo>
                  <a:pt x="57326" y="314302"/>
                </a:lnTo>
                <a:lnTo>
                  <a:pt x="62029" y="317167"/>
                </a:lnTo>
                <a:lnTo>
                  <a:pt x="67069" y="320029"/>
                </a:lnTo>
                <a:lnTo>
                  <a:pt x="71381" y="321938"/>
                </a:lnTo>
                <a:lnTo>
                  <a:pt x="75209" y="323210"/>
                </a:lnTo>
                <a:lnTo>
                  <a:pt x="78713" y="324058"/>
                </a:lnTo>
                <a:lnTo>
                  <a:pt x="82002" y="324624"/>
                </a:lnTo>
                <a:lnTo>
                  <a:pt x="85146" y="325001"/>
                </a:lnTo>
                <a:lnTo>
                  <a:pt x="88196" y="325252"/>
                </a:lnTo>
                <a:lnTo>
                  <a:pt x="91181" y="326372"/>
                </a:lnTo>
                <a:lnTo>
                  <a:pt x="94124" y="328071"/>
                </a:lnTo>
                <a:lnTo>
                  <a:pt x="97038" y="330156"/>
                </a:lnTo>
                <a:lnTo>
                  <a:pt x="100886" y="331547"/>
                </a:lnTo>
                <a:lnTo>
                  <a:pt x="105356" y="332473"/>
                </a:lnTo>
                <a:lnTo>
                  <a:pt x="120012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63"/>
          <p:cNvSpPr/>
          <p:nvPr/>
        </p:nvSpPr>
        <p:spPr>
          <a:xfrm>
            <a:off x="7332375" y="2897505"/>
            <a:ext cx="145703" cy="102871"/>
          </a:xfrm>
          <a:custGeom>
            <a:avLst/>
            <a:gdLst/>
            <a:ahLst/>
            <a:cxnLst/>
            <a:rect l="0" t="0" r="0" b="0"/>
            <a:pathLst>
              <a:path w="145703" h="102871">
                <a:moveTo>
                  <a:pt x="8542" y="0"/>
                </a:moveTo>
                <a:lnTo>
                  <a:pt x="8542" y="50281"/>
                </a:lnTo>
                <a:lnTo>
                  <a:pt x="7590" y="54475"/>
                </a:lnTo>
                <a:lnTo>
                  <a:pt x="6002" y="58224"/>
                </a:lnTo>
                <a:lnTo>
                  <a:pt x="3991" y="61676"/>
                </a:lnTo>
                <a:lnTo>
                  <a:pt x="2650" y="64930"/>
                </a:lnTo>
                <a:lnTo>
                  <a:pt x="1757" y="68051"/>
                </a:lnTo>
                <a:lnTo>
                  <a:pt x="1161" y="71085"/>
                </a:lnTo>
                <a:lnTo>
                  <a:pt x="764" y="74060"/>
                </a:lnTo>
                <a:lnTo>
                  <a:pt x="499" y="76996"/>
                </a:lnTo>
                <a:lnTo>
                  <a:pt x="323" y="79905"/>
                </a:lnTo>
                <a:lnTo>
                  <a:pt x="127" y="85678"/>
                </a:lnTo>
                <a:lnTo>
                  <a:pt x="0" y="97145"/>
                </a:lnTo>
                <a:lnTo>
                  <a:pt x="943" y="99053"/>
                </a:lnTo>
                <a:lnTo>
                  <a:pt x="2523" y="100326"/>
                </a:lnTo>
                <a:lnTo>
                  <a:pt x="4530" y="101173"/>
                </a:lnTo>
                <a:lnTo>
                  <a:pt x="6820" y="101739"/>
                </a:lnTo>
                <a:lnTo>
                  <a:pt x="9299" y="102116"/>
                </a:lnTo>
                <a:lnTo>
                  <a:pt x="11904" y="102367"/>
                </a:lnTo>
                <a:lnTo>
                  <a:pt x="14594" y="102535"/>
                </a:lnTo>
                <a:lnTo>
                  <a:pt x="24038" y="102826"/>
                </a:lnTo>
                <a:lnTo>
                  <a:pt x="87010" y="102870"/>
                </a:lnTo>
                <a:lnTo>
                  <a:pt x="91334" y="101917"/>
                </a:lnTo>
                <a:lnTo>
                  <a:pt x="96122" y="100330"/>
                </a:lnTo>
                <a:lnTo>
                  <a:pt x="101219" y="98319"/>
                </a:lnTo>
                <a:lnTo>
                  <a:pt x="106522" y="96978"/>
                </a:lnTo>
                <a:lnTo>
                  <a:pt x="111962" y="96084"/>
                </a:lnTo>
                <a:lnTo>
                  <a:pt x="117494" y="95489"/>
                </a:lnTo>
                <a:lnTo>
                  <a:pt x="122134" y="95091"/>
                </a:lnTo>
                <a:lnTo>
                  <a:pt x="126180" y="94827"/>
                </a:lnTo>
                <a:lnTo>
                  <a:pt x="133216" y="94532"/>
                </a:lnTo>
                <a:lnTo>
                  <a:pt x="145702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64"/>
          <p:cNvSpPr/>
          <p:nvPr/>
        </p:nvSpPr>
        <p:spPr>
          <a:xfrm>
            <a:off x="7469505" y="2897505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0" y="0"/>
                </a:moveTo>
                <a:lnTo>
                  <a:pt x="0" y="99777"/>
                </a:lnTo>
                <a:lnTo>
                  <a:pt x="952" y="105570"/>
                </a:lnTo>
                <a:lnTo>
                  <a:pt x="2540" y="111338"/>
                </a:lnTo>
                <a:lnTo>
                  <a:pt x="4551" y="117087"/>
                </a:lnTo>
                <a:lnTo>
                  <a:pt x="5891" y="123778"/>
                </a:lnTo>
                <a:lnTo>
                  <a:pt x="6785" y="131096"/>
                </a:lnTo>
                <a:lnTo>
                  <a:pt x="7381" y="138832"/>
                </a:lnTo>
                <a:lnTo>
                  <a:pt x="8730" y="145895"/>
                </a:lnTo>
                <a:lnTo>
                  <a:pt x="10583" y="152508"/>
                </a:lnTo>
                <a:lnTo>
                  <a:pt x="12770" y="158822"/>
                </a:lnTo>
                <a:lnTo>
                  <a:pt x="14228" y="164936"/>
                </a:lnTo>
                <a:lnTo>
                  <a:pt x="15200" y="170917"/>
                </a:lnTo>
                <a:lnTo>
                  <a:pt x="15848" y="176810"/>
                </a:lnTo>
                <a:lnTo>
                  <a:pt x="17233" y="181691"/>
                </a:lnTo>
                <a:lnTo>
                  <a:pt x="19109" y="185897"/>
                </a:lnTo>
                <a:lnTo>
                  <a:pt x="21311" y="189654"/>
                </a:lnTo>
                <a:lnTo>
                  <a:pt x="22780" y="194063"/>
                </a:lnTo>
                <a:lnTo>
                  <a:pt x="23759" y="198908"/>
                </a:lnTo>
                <a:lnTo>
                  <a:pt x="24411" y="204042"/>
                </a:lnTo>
                <a:lnTo>
                  <a:pt x="25799" y="208418"/>
                </a:lnTo>
                <a:lnTo>
                  <a:pt x="27677" y="212288"/>
                </a:lnTo>
                <a:lnTo>
                  <a:pt x="29882" y="215820"/>
                </a:lnTo>
                <a:lnTo>
                  <a:pt x="32303" y="219127"/>
                </a:lnTo>
                <a:lnTo>
                  <a:pt x="34871" y="222285"/>
                </a:lnTo>
                <a:lnTo>
                  <a:pt x="41283" y="229645"/>
                </a:lnTo>
                <a:lnTo>
                  <a:pt x="44701" y="233192"/>
                </a:lnTo>
                <a:lnTo>
                  <a:pt x="50105" y="238679"/>
                </a:lnTo>
                <a:lnTo>
                  <a:pt x="51501" y="239129"/>
                </a:lnTo>
                <a:lnTo>
                  <a:pt x="53383" y="239429"/>
                </a:lnTo>
                <a:lnTo>
                  <a:pt x="60007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65"/>
          <p:cNvSpPr/>
          <p:nvPr/>
        </p:nvSpPr>
        <p:spPr>
          <a:xfrm>
            <a:off x="7529512" y="2871787"/>
            <a:ext cx="135808" cy="282894"/>
          </a:xfrm>
          <a:custGeom>
            <a:avLst/>
            <a:gdLst/>
            <a:ahLst/>
            <a:cxnLst/>
            <a:rect l="0" t="0" r="0" b="0"/>
            <a:pathLst>
              <a:path w="135808" h="282894">
                <a:moveTo>
                  <a:pt x="0" y="0"/>
                </a:moveTo>
                <a:lnTo>
                  <a:pt x="13019" y="0"/>
                </a:lnTo>
                <a:lnTo>
                  <a:pt x="16300" y="953"/>
                </a:lnTo>
                <a:lnTo>
                  <a:pt x="20391" y="2540"/>
                </a:lnTo>
                <a:lnTo>
                  <a:pt x="25024" y="4551"/>
                </a:lnTo>
                <a:lnTo>
                  <a:pt x="29066" y="6844"/>
                </a:lnTo>
                <a:lnTo>
                  <a:pt x="32712" y="9325"/>
                </a:lnTo>
                <a:lnTo>
                  <a:pt x="36095" y="11932"/>
                </a:lnTo>
                <a:lnTo>
                  <a:pt x="40256" y="14622"/>
                </a:lnTo>
                <a:lnTo>
                  <a:pt x="44935" y="17368"/>
                </a:lnTo>
                <a:lnTo>
                  <a:pt x="49959" y="20151"/>
                </a:lnTo>
                <a:lnTo>
                  <a:pt x="60622" y="25784"/>
                </a:lnTo>
                <a:lnTo>
                  <a:pt x="66132" y="28619"/>
                </a:lnTo>
                <a:lnTo>
                  <a:pt x="71710" y="32414"/>
                </a:lnTo>
                <a:lnTo>
                  <a:pt x="77335" y="36850"/>
                </a:lnTo>
                <a:lnTo>
                  <a:pt x="82989" y="41711"/>
                </a:lnTo>
                <a:lnTo>
                  <a:pt x="88664" y="45905"/>
                </a:lnTo>
                <a:lnTo>
                  <a:pt x="94352" y="49654"/>
                </a:lnTo>
                <a:lnTo>
                  <a:pt x="100049" y="53105"/>
                </a:lnTo>
                <a:lnTo>
                  <a:pt x="104799" y="58263"/>
                </a:lnTo>
                <a:lnTo>
                  <a:pt x="108918" y="64560"/>
                </a:lnTo>
                <a:lnTo>
                  <a:pt x="122374" y="90646"/>
                </a:lnTo>
                <a:lnTo>
                  <a:pt x="124445" y="96626"/>
                </a:lnTo>
                <a:lnTo>
                  <a:pt x="125826" y="102517"/>
                </a:lnTo>
                <a:lnTo>
                  <a:pt x="126747" y="108350"/>
                </a:lnTo>
                <a:lnTo>
                  <a:pt x="128313" y="115096"/>
                </a:lnTo>
                <a:lnTo>
                  <a:pt x="130309" y="122450"/>
                </a:lnTo>
                <a:lnTo>
                  <a:pt x="132593" y="130211"/>
                </a:lnTo>
                <a:lnTo>
                  <a:pt x="134115" y="137290"/>
                </a:lnTo>
                <a:lnTo>
                  <a:pt x="135131" y="143914"/>
                </a:lnTo>
                <a:lnTo>
                  <a:pt x="135807" y="150235"/>
                </a:lnTo>
                <a:lnTo>
                  <a:pt x="135306" y="156355"/>
                </a:lnTo>
                <a:lnTo>
                  <a:pt x="134019" y="162339"/>
                </a:lnTo>
                <a:lnTo>
                  <a:pt x="132208" y="168233"/>
                </a:lnTo>
                <a:lnTo>
                  <a:pt x="131001" y="175021"/>
                </a:lnTo>
                <a:lnTo>
                  <a:pt x="130197" y="182403"/>
                </a:lnTo>
                <a:lnTo>
                  <a:pt x="129660" y="190182"/>
                </a:lnTo>
                <a:lnTo>
                  <a:pt x="129303" y="197273"/>
                </a:lnTo>
                <a:lnTo>
                  <a:pt x="128905" y="210232"/>
                </a:lnTo>
                <a:lnTo>
                  <a:pt x="127847" y="216355"/>
                </a:lnTo>
                <a:lnTo>
                  <a:pt x="126189" y="222341"/>
                </a:lnTo>
                <a:lnTo>
                  <a:pt x="124130" y="228238"/>
                </a:lnTo>
                <a:lnTo>
                  <a:pt x="121807" y="234074"/>
                </a:lnTo>
                <a:lnTo>
                  <a:pt x="119304" y="239869"/>
                </a:lnTo>
                <a:lnTo>
                  <a:pt x="116684" y="245638"/>
                </a:lnTo>
                <a:lnTo>
                  <a:pt x="114936" y="250436"/>
                </a:lnTo>
                <a:lnTo>
                  <a:pt x="112995" y="258307"/>
                </a:lnTo>
                <a:lnTo>
                  <a:pt x="109593" y="264981"/>
                </a:lnTo>
                <a:lnTo>
                  <a:pt x="107352" y="268094"/>
                </a:lnTo>
                <a:lnTo>
                  <a:pt x="104905" y="270169"/>
                </a:lnTo>
                <a:lnTo>
                  <a:pt x="102322" y="271553"/>
                </a:lnTo>
                <a:lnTo>
                  <a:pt x="99647" y="272475"/>
                </a:lnTo>
                <a:lnTo>
                  <a:pt x="97865" y="274043"/>
                </a:lnTo>
                <a:lnTo>
                  <a:pt x="96675" y="276040"/>
                </a:lnTo>
                <a:lnTo>
                  <a:pt x="95883" y="278324"/>
                </a:lnTo>
                <a:lnTo>
                  <a:pt x="94402" y="279847"/>
                </a:lnTo>
                <a:lnTo>
                  <a:pt x="92462" y="280862"/>
                </a:lnTo>
                <a:lnTo>
                  <a:pt x="85725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66"/>
          <p:cNvSpPr/>
          <p:nvPr/>
        </p:nvSpPr>
        <p:spPr>
          <a:xfrm>
            <a:off x="7666672" y="2760345"/>
            <a:ext cx="874396" cy="17145"/>
          </a:xfrm>
          <a:custGeom>
            <a:avLst/>
            <a:gdLst/>
            <a:ahLst/>
            <a:cxnLst/>
            <a:rect l="0" t="0" r="0" b="0"/>
            <a:pathLst>
              <a:path w="874396" h="17145">
                <a:moveTo>
                  <a:pt x="0" y="0"/>
                </a:moveTo>
                <a:lnTo>
                  <a:pt x="33265" y="0"/>
                </a:lnTo>
                <a:lnTo>
                  <a:pt x="37418" y="952"/>
                </a:lnTo>
                <a:lnTo>
                  <a:pt x="41138" y="2540"/>
                </a:lnTo>
                <a:lnTo>
                  <a:pt x="44570" y="4550"/>
                </a:lnTo>
                <a:lnTo>
                  <a:pt x="48764" y="5891"/>
                </a:lnTo>
                <a:lnTo>
                  <a:pt x="53464" y="6785"/>
                </a:lnTo>
                <a:lnTo>
                  <a:pt x="58502" y="7380"/>
                </a:lnTo>
                <a:lnTo>
                  <a:pt x="63767" y="7778"/>
                </a:lnTo>
                <a:lnTo>
                  <a:pt x="74695" y="8219"/>
                </a:lnTo>
                <a:lnTo>
                  <a:pt x="91559" y="8467"/>
                </a:lnTo>
                <a:lnTo>
                  <a:pt x="97234" y="9455"/>
                </a:lnTo>
                <a:lnTo>
                  <a:pt x="102923" y="11066"/>
                </a:lnTo>
                <a:lnTo>
                  <a:pt x="108620" y="13092"/>
                </a:lnTo>
                <a:lnTo>
                  <a:pt x="115277" y="14443"/>
                </a:lnTo>
                <a:lnTo>
                  <a:pt x="122571" y="15343"/>
                </a:lnTo>
                <a:lnTo>
                  <a:pt x="130292" y="15944"/>
                </a:lnTo>
                <a:lnTo>
                  <a:pt x="138296" y="16344"/>
                </a:lnTo>
                <a:lnTo>
                  <a:pt x="154810" y="16789"/>
                </a:lnTo>
                <a:lnTo>
                  <a:pt x="236022" y="17135"/>
                </a:lnTo>
                <a:lnTo>
                  <a:pt x="246883" y="16186"/>
                </a:lnTo>
                <a:lnTo>
                  <a:pt x="257934" y="14601"/>
                </a:lnTo>
                <a:lnTo>
                  <a:pt x="269111" y="12591"/>
                </a:lnTo>
                <a:lnTo>
                  <a:pt x="280372" y="11251"/>
                </a:lnTo>
                <a:lnTo>
                  <a:pt x="291690" y="10358"/>
                </a:lnTo>
                <a:lnTo>
                  <a:pt x="303045" y="9763"/>
                </a:lnTo>
                <a:lnTo>
                  <a:pt x="328362" y="9101"/>
                </a:lnTo>
                <a:lnTo>
                  <a:pt x="731123" y="8572"/>
                </a:lnTo>
                <a:lnTo>
                  <a:pt x="742686" y="9525"/>
                </a:lnTo>
                <a:lnTo>
                  <a:pt x="754204" y="11112"/>
                </a:lnTo>
                <a:lnTo>
                  <a:pt x="765693" y="13123"/>
                </a:lnTo>
                <a:lnTo>
                  <a:pt x="776210" y="14464"/>
                </a:lnTo>
                <a:lnTo>
                  <a:pt x="786078" y="15357"/>
                </a:lnTo>
                <a:lnTo>
                  <a:pt x="795515" y="15953"/>
                </a:lnTo>
                <a:lnTo>
                  <a:pt x="813619" y="16615"/>
                </a:lnTo>
                <a:lnTo>
                  <a:pt x="849353" y="17075"/>
                </a:lnTo>
                <a:lnTo>
                  <a:pt x="874395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67"/>
          <p:cNvSpPr/>
          <p:nvPr/>
        </p:nvSpPr>
        <p:spPr>
          <a:xfrm>
            <a:off x="7718141" y="2863568"/>
            <a:ext cx="77119" cy="265395"/>
          </a:xfrm>
          <a:custGeom>
            <a:avLst/>
            <a:gdLst/>
            <a:ahLst/>
            <a:cxnLst/>
            <a:rect l="0" t="0" r="0" b="0"/>
            <a:pathLst>
              <a:path w="77119" h="265395">
                <a:moveTo>
                  <a:pt x="42828" y="8219"/>
                </a:moveTo>
                <a:lnTo>
                  <a:pt x="42828" y="0"/>
                </a:lnTo>
                <a:lnTo>
                  <a:pt x="42828" y="4302"/>
                </a:lnTo>
                <a:lnTo>
                  <a:pt x="41876" y="5608"/>
                </a:lnTo>
                <a:lnTo>
                  <a:pt x="40289" y="6478"/>
                </a:lnTo>
                <a:lnTo>
                  <a:pt x="38277" y="7059"/>
                </a:lnTo>
                <a:lnTo>
                  <a:pt x="35984" y="8398"/>
                </a:lnTo>
                <a:lnTo>
                  <a:pt x="33504" y="10243"/>
                </a:lnTo>
                <a:lnTo>
                  <a:pt x="30897" y="12426"/>
                </a:lnTo>
                <a:lnTo>
                  <a:pt x="28207" y="14834"/>
                </a:lnTo>
                <a:lnTo>
                  <a:pt x="22677" y="20049"/>
                </a:lnTo>
                <a:lnTo>
                  <a:pt x="20822" y="22773"/>
                </a:lnTo>
                <a:lnTo>
                  <a:pt x="18761" y="28340"/>
                </a:lnTo>
                <a:lnTo>
                  <a:pt x="17258" y="32111"/>
                </a:lnTo>
                <a:lnTo>
                  <a:pt x="15304" y="36529"/>
                </a:lnTo>
                <a:lnTo>
                  <a:pt x="13049" y="41380"/>
                </a:lnTo>
                <a:lnTo>
                  <a:pt x="11546" y="46519"/>
                </a:lnTo>
                <a:lnTo>
                  <a:pt x="10543" y="51850"/>
                </a:lnTo>
                <a:lnTo>
                  <a:pt x="9875" y="57309"/>
                </a:lnTo>
                <a:lnTo>
                  <a:pt x="8477" y="62853"/>
                </a:lnTo>
                <a:lnTo>
                  <a:pt x="6592" y="68454"/>
                </a:lnTo>
                <a:lnTo>
                  <a:pt x="4383" y="74093"/>
                </a:lnTo>
                <a:lnTo>
                  <a:pt x="2911" y="79758"/>
                </a:lnTo>
                <a:lnTo>
                  <a:pt x="1930" y="85439"/>
                </a:lnTo>
                <a:lnTo>
                  <a:pt x="1275" y="91131"/>
                </a:lnTo>
                <a:lnTo>
                  <a:pt x="839" y="96831"/>
                </a:lnTo>
                <a:lnTo>
                  <a:pt x="548" y="102537"/>
                </a:lnTo>
                <a:lnTo>
                  <a:pt x="354" y="108245"/>
                </a:lnTo>
                <a:lnTo>
                  <a:pt x="43" y="136986"/>
                </a:lnTo>
                <a:lnTo>
                  <a:pt x="0" y="149904"/>
                </a:lnTo>
                <a:lnTo>
                  <a:pt x="942" y="156015"/>
                </a:lnTo>
                <a:lnTo>
                  <a:pt x="2521" y="161995"/>
                </a:lnTo>
                <a:lnTo>
                  <a:pt x="4527" y="167886"/>
                </a:lnTo>
                <a:lnTo>
                  <a:pt x="5865" y="173719"/>
                </a:lnTo>
                <a:lnTo>
                  <a:pt x="6756" y="179512"/>
                </a:lnTo>
                <a:lnTo>
                  <a:pt x="7350" y="185280"/>
                </a:lnTo>
                <a:lnTo>
                  <a:pt x="8698" y="191029"/>
                </a:lnTo>
                <a:lnTo>
                  <a:pt x="10550" y="196768"/>
                </a:lnTo>
                <a:lnTo>
                  <a:pt x="12738" y="202498"/>
                </a:lnTo>
                <a:lnTo>
                  <a:pt x="14195" y="207271"/>
                </a:lnTo>
                <a:lnTo>
                  <a:pt x="15815" y="215114"/>
                </a:lnTo>
                <a:lnTo>
                  <a:pt x="17200" y="219492"/>
                </a:lnTo>
                <a:lnTo>
                  <a:pt x="19075" y="224315"/>
                </a:lnTo>
                <a:lnTo>
                  <a:pt x="21278" y="229436"/>
                </a:lnTo>
                <a:lnTo>
                  <a:pt x="23699" y="233802"/>
                </a:lnTo>
                <a:lnTo>
                  <a:pt x="26266" y="237665"/>
                </a:lnTo>
                <a:lnTo>
                  <a:pt x="28929" y="241193"/>
                </a:lnTo>
                <a:lnTo>
                  <a:pt x="31658" y="244498"/>
                </a:lnTo>
                <a:lnTo>
                  <a:pt x="34429" y="247653"/>
                </a:lnTo>
                <a:lnTo>
                  <a:pt x="37229" y="250709"/>
                </a:lnTo>
                <a:lnTo>
                  <a:pt x="40048" y="252747"/>
                </a:lnTo>
                <a:lnTo>
                  <a:pt x="42880" y="254105"/>
                </a:lnTo>
                <a:lnTo>
                  <a:pt x="45720" y="255010"/>
                </a:lnTo>
                <a:lnTo>
                  <a:pt x="49519" y="256567"/>
                </a:lnTo>
                <a:lnTo>
                  <a:pt x="53956" y="258557"/>
                </a:lnTo>
                <a:lnTo>
                  <a:pt x="65665" y="264043"/>
                </a:lnTo>
                <a:lnTo>
                  <a:pt x="67578" y="264494"/>
                </a:lnTo>
                <a:lnTo>
                  <a:pt x="69806" y="264794"/>
                </a:lnTo>
                <a:lnTo>
                  <a:pt x="77118" y="2653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68"/>
          <p:cNvSpPr/>
          <p:nvPr/>
        </p:nvSpPr>
        <p:spPr>
          <a:xfrm>
            <a:off x="7820977" y="2949054"/>
            <a:ext cx="180024" cy="154157"/>
          </a:xfrm>
          <a:custGeom>
            <a:avLst/>
            <a:gdLst/>
            <a:ahLst/>
            <a:cxnLst/>
            <a:rect l="0" t="0" r="0" b="0"/>
            <a:pathLst>
              <a:path w="180024" h="154157">
                <a:moveTo>
                  <a:pt x="0" y="51321"/>
                </a:moveTo>
                <a:lnTo>
                  <a:pt x="0" y="22379"/>
                </a:lnTo>
                <a:lnTo>
                  <a:pt x="953" y="20597"/>
                </a:lnTo>
                <a:lnTo>
                  <a:pt x="2540" y="19408"/>
                </a:lnTo>
                <a:lnTo>
                  <a:pt x="4551" y="18615"/>
                </a:lnTo>
                <a:lnTo>
                  <a:pt x="5891" y="17135"/>
                </a:lnTo>
                <a:lnTo>
                  <a:pt x="6785" y="15195"/>
                </a:lnTo>
                <a:lnTo>
                  <a:pt x="7381" y="12949"/>
                </a:lnTo>
                <a:lnTo>
                  <a:pt x="8731" y="11452"/>
                </a:lnTo>
                <a:lnTo>
                  <a:pt x="10583" y="10454"/>
                </a:lnTo>
                <a:lnTo>
                  <a:pt x="12771" y="9789"/>
                </a:lnTo>
                <a:lnTo>
                  <a:pt x="17741" y="6509"/>
                </a:lnTo>
                <a:lnTo>
                  <a:pt x="20400" y="4301"/>
                </a:lnTo>
                <a:lnTo>
                  <a:pt x="24078" y="2829"/>
                </a:lnTo>
                <a:lnTo>
                  <a:pt x="28434" y="1848"/>
                </a:lnTo>
                <a:lnTo>
                  <a:pt x="33244" y="1194"/>
                </a:lnTo>
                <a:lnTo>
                  <a:pt x="37403" y="758"/>
                </a:lnTo>
                <a:lnTo>
                  <a:pt x="41128" y="467"/>
                </a:lnTo>
                <a:lnTo>
                  <a:pt x="44564" y="273"/>
                </a:lnTo>
                <a:lnTo>
                  <a:pt x="53461" y="58"/>
                </a:lnTo>
                <a:lnTo>
                  <a:pt x="58500" y="0"/>
                </a:lnTo>
                <a:lnTo>
                  <a:pt x="62813" y="915"/>
                </a:lnTo>
                <a:lnTo>
                  <a:pt x="66640" y="2477"/>
                </a:lnTo>
                <a:lnTo>
                  <a:pt x="70145" y="4470"/>
                </a:lnTo>
                <a:lnTo>
                  <a:pt x="73434" y="5800"/>
                </a:lnTo>
                <a:lnTo>
                  <a:pt x="76578" y="6686"/>
                </a:lnTo>
                <a:lnTo>
                  <a:pt x="79627" y="7277"/>
                </a:lnTo>
                <a:lnTo>
                  <a:pt x="83564" y="8623"/>
                </a:lnTo>
                <a:lnTo>
                  <a:pt x="88096" y="10473"/>
                </a:lnTo>
                <a:lnTo>
                  <a:pt x="93020" y="12659"/>
                </a:lnTo>
                <a:lnTo>
                  <a:pt x="97255" y="14116"/>
                </a:lnTo>
                <a:lnTo>
                  <a:pt x="101033" y="15088"/>
                </a:lnTo>
                <a:lnTo>
                  <a:pt x="104502" y="15735"/>
                </a:lnTo>
                <a:lnTo>
                  <a:pt x="107769" y="17119"/>
                </a:lnTo>
                <a:lnTo>
                  <a:pt x="110898" y="18995"/>
                </a:lnTo>
                <a:lnTo>
                  <a:pt x="113937" y="21198"/>
                </a:lnTo>
                <a:lnTo>
                  <a:pt x="115963" y="23619"/>
                </a:lnTo>
                <a:lnTo>
                  <a:pt x="117314" y="26185"/>
                </a:lnTo>
                <a:lnTo>
                  <a:pt x="118214" y="28849"/>
                </a:lnTo>
                <a:lnTo>
                  <a:pt x="118815" y="32529"/>
                </a:lnTo>
                <a:lnTo>
                  <a:pt x="119215" y="36888"/>
                </a:lnTo>
                <a:lnTo>
                  <a:pt x="119660" y="45859"/>
                </a:lnTo>
                <a:lnTo>
                  <a:pt x="119857" y="53021"/>
                </a:lnTo>
                <a:lnTo>
                  <a:pt x="119969" y="62408"/>
                </a:lnTo>
                <a:lnTo>
                  <a:pt x="119032" y="66332"/>
                </a:lnTo>
                <a:lnTo>
                  <a:pt x="117454" y="70853"/>
                </a:lnTo>
                <a:lnTo>
                  <a:pt x="115450" y="75772"/>
                </a:lnTo>
                <a:lnTo>
                  <a:pt x="113161" y="80004"/>
                </a:lnTo>
                <a:lnTo>
                  <a:pt x="110684" y="83778"/>
                </a:lnTo>
                <a:lnTo>
                  <a:pt x="108080" y="87246"/>
                </a:lnTo>
                <a:lnTo>
                  <a:pt x="105390" y="91464"/>
                </a:lnTo>
                <a:lnTo>
                  <a:pt x="102645" y="96180"/>
                </a:lnTo>
                <a:lnTo>
                  <a:pt x="99862" y="101230"/>
                </a:lnTo>
                <a:lnTo>
                  <a:pt x="98007" y="105548"/>
                </a:lnTo>
                <a:lnTo>
                  <a:pt x="96771" y="109380"/>
                </a:lnTo>
                <a:lnTo>
                  <a:pt x="95947" y="112887"/>
                </a:lnTo>
                <a:lnTo>
                  <a:pt x="94444" y="116177"/>
                </a:lnTo>
                <a:lnTo>
                  <a:pt x="92491" y="119324"/>
                </a:lnTo>
                <a:lnTo>
                  <a:pt x="90235" y="122373"/>
                </a:lnTo>
                <a:lnTo>
                  <a:pt x="88731" y="125359"/>
                </a:lnTo>
                <a:lnTo>
                  <a:pt x="87730" y="128302"/>
                </a:lnTo>
                <a:lnTo>
                  <a:pt x="87062" y="131217"/>
                </a:lnTo>
                <a:lnTo>
                  <a:pt x="86616" y="134112"/>
                </a:lnTo>
                <a:lnTo>
                  <a:pt x="86320" y="136995"/>
                </a:lnTo>
                <a:lnTo>
                  <a:pt x="85842" y="143915"/>
                </a:lnTo>
                <a:lnTo>
                  <a:pt x="85777" y="147401"/>
                </a:lnTo>
                <a:lnTo>
                  <a:pt x="85735" y="152850"/>
                </a:lnTo>
                <a:lnTo>
                  <a:pt x="86685" y="153296"/>
                </a:lnTo>
                <a:lnTo>
                  <a:pt x="91619" y="153926"/>
                </a:lnTo>
                <a:lnTo>
                  <a:pt x="96309" y="154138"/>
                </a:lnTo>
                <a:lnTo>
                  <a:pt x="98496" y="154156"/>
                </a:lnTo>
                <a:lnTo>
                  <a:pt x="100907" y="153215"/>
                </a:lnTo>
                <a:lnTo>
                  <a:pt x="109803" y="147340"/>
                </a:lnTo>
                <a:lnTo>
                  <a:pt x="114159" y="144861"/>
                </a:lnTo>
                <a:lnTo>
                  <a:pt x="118969" y="142256"/>
                </a:lnTo>
                <a:lnTo>
                  <a:pt x="123128" y="138614"/>
                </a:lnTo>
                <a:lnTo>
                  <a:pt x="126853" y="134281"/>
                </a:lnTo>
                <a:lnTo>
                  <a:pt x="130289" y="129488"/>
                </a:lnTo>
                <a:lnTo>
                  <a:pt x="135437" y="125339"/>
                </a:lnTo>
                <a:lnTo>
                  <a:pt x="141726" y="121621"/>
                </a:lnTo>
                <a:lnTo>
                  <a:pt x="148776" y="118190"/>
                </a:lnTo>
                <a:lnTo>
                  <a:pt x="154429" y="113998"/>
                </a:lnTo>
                <a:lnTo>
                  <a:pt x="159151" y="109298"/>
                </a:lnTo>
                <a:lnTo>
                  <a:pt x="163250" y="104260"/>
                </a:lnTo>
                <a:lnTo>
                  <a:pt x="166936" y="99948"/>
                </a:lnTo>
                <a:lnTo>
                  <a:pt x="170346" y="96122"/>
                </a:lnTo>
                <a:lnTo>
                  <a:pt x="180023" y="85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69"/>
          <p:cNvSpPr/>
          <p:nvPr/>
        </p:nvSpPr>
        <p:spPr>
          <a:xfrm>
            <a:off x="8035290" y="2871895"/>
            <a:ext cx="167378" cy="282786"/>
          </a:xfrm>
          <a:custGeom>
            <a:avLst/>
            <a:gdLst/>
            <a:ahLst/>
            <a:cxnLst/>
            <a:rect l="0" t="0" r="0" b="0"/>
            <a:pathLst>
              <a:path w="167378" h="282786">
                <a:moveTo>
                  <a:pt x="8572" y="17037"/>
                </a:moveTo>
                <a:lnTo>
                  <a:pt x="353" y="8817"/>
                </a:lnTo>
                <a:lnTo>
                  <a:pt x="3" y="0"/>
                </a:lnTo>
                <a:lnTo>
                  <a:pt x="0" y="4475"/>
                </a:lnTo>
                <a:lnTo>
                  <a:pt x="953" y="6757"/>
                </a:lnTo>
                <a:lnTo>
                  <a:pt x="5891" y="13568"/>
                </a:lnTo>
                <a:lnTo>
                  <a:pt x="7381" y="15495"/>
                </a:lnTo>
                <a:lnTo>
                  <a:pt x="9684" y="16962"/>
                </a:lnTo>
                <a:lnTo>
                  <a:pt x="13123" y="18892"/>
                </a:lnTo>
                <a:lnTo>
                  <a:pt x="22024" y="23576"/>
                </a:lnTo>
                <a:lnTo>
                  <a:pt x="32332" y="28833"/>
                </a:lnTo>
                <a:lnTo>
                  <a:pt x="37747" y="30616"/>
                </a:lnTo>
                <a:lnTo>
                  <a:pt x="43262" y="31805"/>
                </a:lnTo>
                <a:lnTo>
                  <a:pt x="48843" y="32598"/>
                </a:lnTo>
                <a:lnTo>
                  <a:pt x="54470" y="34078"/>
                </a:lnTo>
                <a:lnTo>
                  <a:pt x="60125" y="36018"/>
                </a:lnTo>
                <a:lnTo>
                  <a:pt x="65801" y="38263"/>
                </a:lnTo>
                <a:lnTo>
                  <a:pt x="71490" y="40713"/>
                </a:lnTo>
                <a:lnTo>
                  <a:pt x="82891" y="45975"/>
                </a:lnTo>
                <a:lnTo>
                  <a:pt x="89550" y="48711"/>
                </a:lnTo>
                <a:lnTo>
                  <a:pt x="96847" y="51488"/>
                </a:lnTo>
                <a:lnTo>
                  <a:pt x="104570" y="54292"/>
                </a:lnTo>
                <a:lnTo>
                  <a:pt x="111623" y="58066"/>
                </a:lnTo>
                <a:lnTo>
                  <a:pt x="118230" y="62487"/>
                </a:lnTo>
                <a:lnTo>
                  <a:pt x="124540" y="67340"/>
                </a:lnTo>
                <a:lnTo>
                  <a:pt x="130651" y="71527"/>
                </a:lnTo>
                <a:lnTo>
                  <a:pt x="136631" y="75271"/>
                </a:lnTo>
                <a:lnTo>
                  <a:pt x="142523" y="78720"/>
                </a:lnTo>
                <a:lnTo>
                  <a:pt x="147402" y="82924"/>
                </a:lnTo>
                <a:lnTo>
                  <a:pt x="151607" y="87632"/>
                </a:lnTo>
                <a:lnTo>
                  <a:pt x="155365" y="92675"/>
                </a:lnTo>
                <a:lnTo>
                  <a:pt x="157869" y="97943"/>
                </a:lnTo>
                <a:lnTo>
                  <a:pt x="159538" y="103359"/>
                </a:lnTo>
                <a:lnTo>
                  <a:pt x="160651" y="108875"/>
                </a:lnTo>
                <a:lnTo>
                  <a:pt x="164428" y="117544"/>
                </a:lnTo>
                <a:lnTo>
                  <a:pt x="166769" y="121189"/>
                </a:lnTo>
                <a:lnTo>
                  <a:pt x="167377" y="126477"/>
                </a:lnTo>
                <a:lnTo>
                  <a:pt x="166830" y="132859"/>
                </a:lnTo>
                <a:lnTo>
                  <a:pt x="165512" y="139972"/>
                </a:lnTo>
                <a:lnTo>
                  <a:pt x="164634" y="146619"/>
                </a:lnTo>
                <a:lnTo>
                  <a:pt x="164048" y="152955"/>
                </a:lnTo>
                <a:lnTo>
                  <a:pt x="163658" y="159084"/>
                </a:lnTo>
                <a:lnTo>
                  <a:pt x="162445" y="165075"/>
                </a:lnTo>
                <a:lnTo>
                  <a:pt x="160684" y="170974"/>
                </a:lnTo>
                <a:lnTo>
                  <a:pt x="158557" y="176812"/>
                </a:lnTo>
                <a:lnTo>
                  <a:pt x="155235" y="181656"/>
                </a:lnTo>
                <a:lnTo>
                  <a:pt x="151115" y="185838"/>
                </a:lnTo>
                <a:lnTo>
                  <a:pt x="146464" y="189578"/>
                </a:lnTo>
                <a:lnTo>
                  <a:pt x="142410" y="193977"/>
                </a:lnTo>
                <a:lnTo>
                  <a:pt x="138754" y="198815"/>
                </a:lnTo>
                <a:lnTo>
                  <a:pt x="135366" y="203945"/>
                </a:lnTo>
                <a:lnTo>
                  <a:pt x="131201" y="209270"/>
                </a:lnTo>
                <a:lnTo>
                  <a:pt x="126521" y="214725"/>
                </a:lnTo>
                <a:lnTo>
                  <a:pt x="121495" y="220266"/>
                </a:lnTo>
                <a:lnTo>
                  <a:pt x="116239" y="224913"/>
                </a:lnTo>
                <a:lnTo>
                  <a:pt x="110830" y="228964"/>
                </a:lnTo>
                <a:lnTo>
                  <a:pt x="105320" y="232617"/>
                </a:lnTo>
                <a:lnTo>
                  <a:pt x="100693" y="236004"/>
                </a:lnTo>
                <a:lnTo>
                  <a:pt x="96656" y="239215"/>
                </a:lnTo>
                <a:lnTo>
                  <a:pt x="93012" y="242308"/>
                </a:lnTo>
                <a:lnTo>
                  <a:pt x="89631" y="245323"/>
                </a:lnTo>
                <a:lnTo>
                  <a:pt x="83333" y="251213"/>
                </a:lnTo>
                <a:lnTo>
                  <a:pt x="74433" y="259883"/>
                </a:lnTo>
                <a:lnTo>
                  <a:pt x="70578" y="262754"/>
                </a:lnTo>
                <a:lnTo>
                  <a:pt x="66102" y="265621"/>
                </a:lnTo>
                <a:lnTo>
                  <a:pt x="61211" y="268485"/>
                </a:lnTo>
                <a:lnTo>
                  <a:pt x="57001" y="271346"/>
                </a:lnTo>
                <a:lnTo>
                  <a:pt x="53240" y="274207"/>
                </a:lnTo>
                <a:lnTo>
                  <a:pt x="42862" y="282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70"/>
          <p:cNvSpPr/>
          <p:nvPr/>
        </p:nvSpPr>
        <p:spPr>
          <a:xfrm>
            <a:off x="4786312" y="3291840"/>
            <a:ext cx="3823336" cy="145724"/>
          </a:xfrm>
          <a:custGeom>
            <a:avLst/>
            <a:gdLst/>
            <a:ahLst/>
            <a:cxnLst/>
            <a:rect l="0" t="0" r="0" b="0"/>
            <a:pathLst>
              <a:path w="3823336" h="145724">
                <a:moveTo>
                  <a:pt x="0" y="137160"/>
                </a:moveTo>
                <a:lnTo>
                  <a:pt x="7381" y="144540"/>
                </a:lnTo>
                <a:lnTo>
                  <a:pt x="10583" y="145202"/>
                </a:lnTo>
                <a:lnTo>
                  <a:pt x="49953" y="145723"/>
                </a:lnTo>
                <a:lnTo>
                  <a:pt x="60619" y="143188"/>
                </a:lnTo>
                <a:lnTo>
                  <a:pt x="71709" y="139839"/>
                </a:lnTo>
                <a:lnTo>
                  <a:pt x="112595" y="137395"/>
                </a:lnTo>
                <a:lnTo>
                  <a:pt x="137502" y="136277"/>
                </a:lnTo>
                <a:lnTo>
                  <a:pt x="154457" y="132640"/>
                </a:lnTo>
                <a:lnTo>
                  <a:pt x="205754" y="128943"/>
                </a:lnTo>
                <a:lnTo>
                  <a:pt x="225431" y="126206"/>
                </a:lnTo>
                <a:lnTo>
                  <a:pt x="257930" y="121849"/>
                </a:lnTo>
                <a:lnTo>
                  <a:pt x="325822" y="117636"/>
                </a:lnTo>
                <a:lnTo>
                  <a:pt x="360065" y="113277"/>
                </a:lnTo>
                <a:lnTo>
                  <a:pt x="435412" y="109063"/>
                </a:lnTo>
                <a:lnTo>
                  <a:pt x="473499" y="104705"/>
                </a:lnTo>
                <a:lnTo>
                  <a:pt x="554849" y="100491"/>
                </a:lnTo>
                <a:lnTo>
                  <a:pt x="595882" y="96132"/>
                </a:lnTo>
                <a:lnTo>
                  <a:pt x="706433" y="94369"/>
                </a:lnTo>
                <a:lnTo>
                  <a:pt x="763077" y="91771"/>
                </a:lnTo>
                <a:lnTo>
                  <a:pt x="808392" y="87516"/>
                </a:lnTo>
                <a:lnTo>
                  <a:pt x="899586" y="83342"/>
                </a:lnTo>
                <a:lnTo>
                  <a:pt x="945359" y="78986"/>
                </a:lnTo>
                <a:lnTo>
                  <a:pt x="1043515" y="74773"/>
                </a:lnTo>
                <a:lnTo>
                  <a:pt x="1090557" y="70415"/>
                </a:lnTo>
                <a:lnTo>
                  <a:pt x="1189200" y="66201"/>
                </a:lnTo>
                <a:lnTo>
                  <a:pt x="1236275" y="61842"/>
                </a:lnTo>
                <a:lnTo>
                  <a:pt x="1337471" y="57628"/>
                </a:lnTo>
                <a:lnTo>
                  <a:pt x="1388793" y="53270"/>
                </a:lnTo>
                <a:lnTo>
                  <a:pt x="1495865" y="49056"/>
                </a:lnTo>
                <a:lnTo>
                  <a:pt x="1546849" y="44697"/>
                </a:lnTo>
                <a:lnTo>
                  <a:pt x="1654073" y="43023"/>
                </a:lnTo>
                <a:lnTo>
                  <a:pt x="1774483" y="42871"/>
                </a:lnTo>
                <a:lnTo>
                  <a:pt x="1808786" y="40326"/>
                </a:lnTo>
                <a:lnTo>
                  <a:pt x="1862769" y="36078"/>
                </a:lnTo>
                <a:lnTo>
                  <a:pt x="1973685" y="31907"/>
                </a:lnTo>
                <a:lnTo>
                  <a:pt x="2032278" y="27551"/>
                </a:lnTo>
                <a:lnTo>
                  <a:pt x="2144964" y="25878"/>
                </a:lnTo>
                <a:lnTo>
                  <a:pt x="2203678" y="23225"/>
                </a:lnTo>
                <a:lnTo>
                  <a:pt x="2263301" y="18946"/>
                </a:lnTo>
                <a:lnTo>
                  <a:pt x="2323195" y="15139"/>
                </a:lnTo>
                <a:lnTo>
                  <a:pt x="2362222" y="11490"/>
                </a:lnTo>
                <a:lnTo>
                  <a:pt x="2475392" y="7876"/>
                </a:lnTo>
                <a:lnTo>
                  <a:pt x="2533886" y="2757"/>
                </a:lnTo>
                <a:lnTo>
                  <a:pt x="2645907" y="242"/>
                </a:lnTo>
                <a:lnTo>
                  <a:pt x="3236275" y="0"/>
                </a:lnTo>
                <a:lnTo>
                  <a:pt x="3290617" y="4551"/>
                </a:lnTo>
                <a:lnTo>
                  <a:pt x="3405892" y="9289"/>
                </a:lnTo>
                <a:lnTo>
                  <a:pt x="3438732" y="13018"/>
                </a:lnTo>
                <a:lnTo>
                  <a:pt x="3500490" y="17282"/>
                </a:lnTo>
                <a:lnTo>
                  <a:pt x="3533163" y="21333"/>
                </a:lnTo>
                <a:lnTo>
                  <a:pt x="3593861" y="25804"/>
                </a:lnTo>
                <a:lnTo>
                  <a:pt x="3622921" y="29883"/>
                </a:lnTo>
                <a:lnTo>
                  <a:pt x="3673539" y="34372"/>
                </a:lnTo>
                <a:lnTo>
                  <a:pt x="3697070" y="38454"/>
                </a:lnTo>
                <a:lnTo>
                  <a:pt x="3736375" y="42944"/>
                </a:lnTo>
                <a:lnTo>
                  <a:pt x="3754207" y="47026"/>
                </a:lnTo>
                <a:lnTo>
                  <a:pt x="3782092" y="51516"/>
                </a:lnTo>
                <a:lnTo>
                  <a:pt x="3799156" y="57068"/>
                </a:lnTo>
                <a:lnTo>
                  <a:pt x="3813938" y="59427"/>
                </a:lnTo>
                <a:lnTo>
                  <a:pt x="3817070" y="59620"/>
                </a:lnTo>
                <a:lnTo>
                  <a:pt x="3819158" y="60702"/>
                </a:lnTo>
                <a:lnTo>
                  <a:pt x="3820551" y="62375"/>
                </a:lnTo>
                <a:lnTo>
                  <a:pt x="3823335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71"/>
          <p:cNvSpPr/>
          <p:nvPr/>
        </p:nvSpPr>
        <p:spPr>
          <a:xfrm>
            <a:off x="6072234" y="3506266"/>
            <a:ext cx="188399" cy="222291"/>
          </a:xfrm>
          <a:custGeom>
            <a:avLst/>
            <a:gdLst/>
            <a:ahLst/>
            <a:cxnLst/>
            <a:rect l="0" t="0" r="0" b="0"/>
            <a:pathLst>
              <a:path w="188399" h="222291">
                <a:moveTo>
                  <a:pt x="42816" y="42749"/>
                </a:moveTo>
                <a:lnTo>
                  <a:pt x="42816" y="38198"/>
                </a:lnTo>
                <a:lnTo>
                  <a:pt x="41863" y="36857"/>
                </a:lnTo>
                <a:lnTo>
                  <a:pt x="40276" y="35963"/>
                </a:lnTo>
                <a:lnTo>
                  <a:pt x="35435" y="34529"/>
                </a:lnTo>
                <a:lnTo>
                  <a:pt x="30045" y="29730"/>
                </a:lnTo>
                <a:lnTo>
                  <a:pt x="25784" y="25711"/>
                </a:lnTo>
                <a:lnTo>
                  <a:pt x="25705" y="21085"/>
                </a:lnTo>
                <a:lnTo>
                  <a:pt x="26646" y="19733"/>
                </a:lnTo>
                <a:lnTo>
                  <a:pt x="28225" y="18833"/>
                </a:lnTo>
                <a:lnTo>
                  <a:pt x="30231" y="18232"/>
                </a:lnTo>
                <a:lnTo>
                  <a:pt x="35000" y="15025"/>
                </a:lnTo>
                <a:lnTo>
                  <a:pt x="37605" y="12836"/>
                </a:lnTo>
                <a:lnTo>
                  <a:pt x="40295" y="11377"/>
                </a:lnTo>
                <a:lnTo>
                  <a:pt x="49583" y="8371"/>
                </a:lnTo>
                <a:lnTo>
                  <a:pt x="53995" y="6495"/>
                </a:lnTo>
                <a:lnTo>
                  <a:pt x="58841" y="4292"/>
                </a:lnTo>
                <a:lnTo>
                  <a:pt x="63976" y="2824"/>
                </a:lnTo>
                <a:lnTo>
                  <a:pt x="69305" y="1845"/>
                </a:lnTo>
                <a:lnTo>
                  <a:pt x="74763" y="1192"/>
                </a:lnTo>
                <a:lnTo>
                  <a:pt x="80307" y="756"/>
                </a:lnTo>
                <a:lnTo>
                  <a:pt x="85907" y="466"/>
                </a:lnTo>
                <a:lnTo>
                  <a:pt x="97210" y="144"/>
                </a:lnTo>
                <a:lnTo>
                  <a:pt x="108583" y="0"/>
                </a:lnTo>
                <a:lnTo>
                  <a:pt x="114283" y="915"/>
                </a:lnTo>
                <a:lnTo>
                  <a:pt x="119988" y="2477"/>
                </a:lnTo>
                <a:lnTo>
                  <a:pt x="125696" y="4471"/>
                </a:lnTo>
                <a:lnTo>
                  <a:pt x="131407" y="6752"/>
                </a:lnTo>
                <a:lnTo>
                  <a:pt x="137119" y="9226"/>
                </a:lnTo>
                <a:lnTo>
                  <a:pt x="142832" y="11828"/>
                </a:lnTo>
                <a:lnTo>
                  <a:pt x="147593" y="13562"/>
                </a:lnTo>
                <a:lnTo>
                  <a:pt x="151720" y="14719"/>
                </a:lnTo>
                <a:lnTo>
                  <a:pt x="155424" y="15489"/>
                </a:lnTo>
                <a:lnTo>
                  <a:pt x="158845" y="16956"/>
                </a:lnTo>
                <a:lnTo>
                  <a:pt x="162079" y="18886"/>
                </a:lnTo>
                <a:lnTo>
                  <a:pt x="165187" y="21125"/>
                </a:lnTo>
                <a:lnTo>
                  <a:pt x="168211" y="23570"/>
                </a:lnTo>
                <a:lnTo>
                  <a:pt x="171180" y="26153"/>
                </a:lnTo>
                <a:lnTo>
                  <a:pt x="177019" y="31563"/>
                </a:lnTo>
                <a:lnTo>
                  <a:pt x="182789" y="37142"/>
                </a:lnTo>
                <a:lnTo>
                  <a:pt x="184709" y="40916"/>
                </a:lnTo>
                <a:lnTo>
                  <a:pt x="185989" y="45337"/>
                </a:lnTo>
                <a:lnTo>
                  <a:pt x="186842" y="50189"/>
                </a:lnTo>
                <a:lnTo>
                  <a:pt x="187411" y="54376"/>
                </a:lnTo>
                <a:lnTo>
                  <a:pt x="187790" y="58121"/>
                </a:lnTo>
                <a:lnTo>
                  <a:pt x="188043" y="61569"/>
                </a:lnTo>
                <a:lnTo>
                  <a:pt x="188211" y="65773"/>
                </a:lnTo>
                <a:lnTo>
                  <a:pt x="188398" y="75524"/>
                </a:lnTo>
                <a:lnTo>
                  <a:pt x="187496" y="80792"/>
                </a:lnTo>
                <a:lnTo>
                  <a:pt x="185941" y="86208"/>
                </a:lnTo>
                <a:lnTo>
                  <a:pt x="181675" y="98259"/>
                </a:lnTo>
                <a:lnTo>
                  <a:pt x="176603" y="113140"/>
                </a:lnTo>
                <a:lnTo>
                  <a:pt x="172965" y="120156"/>
                </a:lnTo>
                <a:lnTo>
                  <a:pt x="168634" y="126738"/>
                </a:lnTo>
                <a:lnTo>
                  <a:pt x="163843" y="133032"/>
                </a:lnTo>
                <a:lnTo>
                  <a:pt x="158743" y="139132"/>
                </a:lnTo>
                <a:lnTo>
                  <a:pt x="153437" y="145104"/>
                </a:lnTo>
                <a:lnTo>
                  <a:pt x="142464" y="156820"/>
                </a:lnTo>
                <a:lnTo>
                  <a:pt x="131236" y="168377"/>
                </a:lnTo>
                <a:lnTo>
                  <a:pt x="124623" y="173173"/>
                </a:lnTo>
                <a:lnTo>
                  <a:pt x="117356" y="177323"/>
                </a:lnTo>
                <a:lnTo>
                  <a:pt x="109654" y="181043"/>
                </a:lnTo>
                <a:lnTo>
                  <a:pt x="102615" y="185427"/>
                </a:lnTo>
                <a:lnTo>
                  <a:pt x="96017" y="190255"/>
                </a:lnTo>
                <a:lnTo>
                  <a:pt x="89713" y="195379"/>
                </a:lnTo>
                <a:lnTo>
                  <a:pt x="83606" y="198795"/>
                </a:lnTo>
                <a:lnTo>
                  <a:pt x="77629" y="201072"/>
                </a:lnTo>
                <a:lnTo>
                  <a:pt x="71739" y="202590"/>
                </a:lnTo>
                <a:lnTo>
                  <a:pt x="65908" y="204555"/>
                </a:lnTo>
                <a:lnTo>
                  <a:pt x="60115" y="206817"/>
                </a:lnTo>
                <a:lnTo>
                  <a:pt x="54349" y="209277"/>
                </a:lnTo>
                <a:lnTo>
                  <a:pt x="49552" y="211870"/>
                </a:lnTo>
                <a:lnTo>
                  <a:pt x="45401" y="214551"/>
                </a:lnTo>
                <a:lnTo>
                  <a:pt x="41682" y="217291"/>
                </a:lnTo>
                <a:lnTo>
                  <a:pt x="37298" y="219118"/>
                </a:lnTo>
                <a:lnTo>
                  <a:pt x="32469" y="220336"/>
                </a:lnTo>
                <a:lnTo>
                  <a:pt x="27346" y="221147"/>
                </a:lnTo>
                <a:lnTo>
                  <a:pt x="22977" y="221689"/>
                </a:lnTo>
                <a:lnTo>
                  <a:pt x="19112" y="222050"/>
                </a:lnTo>
                <a:lnTo>
                  <a:pt x="15583" y="222290"/>
                </a:lnTo>
                <a:lnTo>
                  <a:pt x="12278" y="221498"/>
                </a:lnTo>
                <a:lnTo>
                  <a:pt x="9123" y="220017"/>
                </a:lnTo>
                <a:lnTo>
                  <a:pt x="1765" y="215348"/>
                </a:lnTo>
                <a:lnTo>
                  <a:pt x="1161" y="214012"/>
                </a:lnTo>
                <a:lnTo>
                  <a:pt x="311" y="207582"/>
                </a:lnTo>
                <a:lnTo>
                  <a:pt x="112" y="202368"/>
                </a:lnTo>
                <a:lnTo>
                  <a:pt x="0" y="189527"/>
                </a:lnTo>
                <a:lnTo>
                  <a:pt x="1889" y="185368"/>
                </a:lnTo>
                <a:lnTo>
                  <a:pt x="5054" y="181643"/>
                </a:lnTo>
                <a:lnTo>
                  <a:pt x="9069" y="178207"/>
                </a:lnTo>
                <a:lnTo>
                  <a:pt x="13650" y="174965"/>
                </a:lnTo>
                <a:lnTo>
                  <a:pt x="18610" y="171850"/>
                </a:lnTo>
                <a:lnTo>
                  <a:pt x="23821" y="168821"/>
                </a:lnTo>
                <a:lnTo>
                  <a:pt x="29200" y="166802"/>
                </a:lnTo>
                <a:lnTo>
                  <a:pt x="34691" y="165456"/>
                </a:lnTo>
                <a:lnTo>
                  <a:pt x="40256" y="164559"/>
                </a:lnTo>
                <a:lnTo>
                  <a:pt x="45872" y="163008"/>
                </a:lnTo>
                <a:lnTo>
                  <a:pt x="51521" y="161022"/>
                </a:lnTo>
                <a:lnTo>
                  <a:pt x="57192" y="158745"/>
                </a:lnTo>
                <a:lnTo>
                  <a:pt x="62877" y="158179"/>
                </a:lnTo>
                <a:lnTo>
                  <a:pt x="68572" y="158755"/>
                </a:lnTo>
                <a:lnTo>
                  <a:pt x="74274" y="160091"/>
                </a:lnTo>
                <a:lnTo>
                  <a:pt x="79981" y="160982"/>
                </a:lnTo>
                <a:lnTo>
                  <a:pt x="85690" y="161576"/>
                </a:lnTo>
                <a:lnTo>
                  <a:pt x="91401" y="161972"/>
                </a:lnTo>
                <a:lnTo>
                  <a:pt x="98066" y="164141"/>
                </a:lnTo>
                <a:lnTo>
                  <a:pt x="105366" y="167492"/>
                </a:lnTo>
                <a:lnTo>
                  <a:pt x="126754" y="178769"/>
                </a:lnTo>
                <a:lnTo>
                  <a:pt x="151048" y="191114"/>
                </a:lnTo>
                <a:lnTo>
                  <a:pt x="155928" y="194046"/>
                </a:lnTo>
                <a:lnTo>
                  <a:pt x="160134" y="196954"/>
                </a:lnTo>
                <a:lnTo>
                  <a:pt x="163891" y="199844"/>
                </a:lnTo>
                <a:lnTo>
                  <a:pt x="167347" y="202724"/>
                </a:lnTo>
                <a:lnTo>
                  <a:pt x="170604" y="205596"/>
                </a:lnTo>
                <a:lnTo>
                  <a:pt x="179975" y="2141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72"/>
          <p:cNvSpPr/>
          <p:nvPr/>
        </p:nvSpPr>
        <p:spPr>
          <a:xfrm>
            <a:off x="6364083" y="3489007"/>
            <a:ext cx="136730" cy="282894"/>
          </a:xfrm>
          <a:custGeom>
            <a:avLst/>
            <a:gdLst/>
            <a:ahLst/>
            <a:cxnLst/>
            <a:rect l="0" t="0" r="0" b="0"/>
            <a:pathLst>
              <a:path w="136730" h="282894">
                <a:moveTo>
                  <a:pt x="76721" y="0"/>
                </a:moveTo>
                <a:lnTo>
                  <a:pt x="69340" y="7381"/>
                </a:lnTo>
                <a:lnTo>
                  <a:pt x="68679" y="10583"/>
                </a:lnTo>
                <a:lnTo>
                  <a:pt x="68502" y="12770"/>
                </a:lnTo>
                <a:lnTo>
                  <a:pt x="67432" y="15181"/>
                </a:lnTo>
                <a:lnTo>
                  <a:pt x="63703" y="20400"/>
                </a:lnTo>
                <a:lnTo>
                  <a:pt x="61375" y="25030"/>
                </a:lnTo>
                <a:lnTo>
                  <a:pt x="58871" y="30974"/>
                </a:lnTo>
                <a:lnTo>
                  <a:pt x="56248" y="37795"/>
                </a:lnTo>
                <a:lnTo>
                  <a:pt x="52595" y="44247"/>
                </a:lnTo>
                <a:lnTo>
                  <a:pt x="48255" y="50453"/>
                </a:lnTo>
                <a:lnTo>
                  <a:pt x="43456" y="56495"/>
                </a:lnTo>
                <a:lnTo>
                  <a:pt x="39305" y="63381"/>
                </a:lnTo>
                <a:lnTo>
                  <a:pt x="35585" y="70829"/>
                </a:lnTo>
                <a:lnTo>
                  <a:pt x="32152" y="78652"/>
                </a:lnTo>
                <a:lnTo>
                  <a:pt x="27959" y="86725"/>
                </a:lnTo>
                <a:lnTo>
                  <a:pt x="23258" y="94964"/>
                </a:lnTo>
                <a:lnTo>
                  <a:pt x="18219" y="103314"/>
                </a:lnTo>
                <a:lnTo>
                  <a:pt x="14860" y="110786"/>
                </a:lnTo>
                <a:lnTo>
                  <a:pt x="12620" y="117673"/>
                </a:lnTo>
                <a:lnTo>
                  <a:pt x="11127" y="124168"/>
                </a:lnTo>
                <a:lnTo>
                  <a:pt x="9179" y="131356"/>
                </a:lnTo>
                <a:lnTo>
                  <a:pt x="4475" y="146963"/>
                </a:lnTo>
                <a:lnTo>
                  <a:pt x="2840" y="154173"/>
                </a:lnTo>
                <a:lnTo>
                  <a:pt x="1750" y="160884"/>
                </a:lnTo>
                <a:lnTo>
                  <a:pt x="1023" y="167264"/>
                </a:lnTo>
                <a:lnTo>
                  <a:pt x="538" y="173422"/>
                </a:lnTo>
                <a:lnTo>
                  <a:pt x="215" y="179432"/>
                </a:lnTo>
                <a:lnTo>
                  <a:pt x="0" y="185344"/>
                </a:lnTo>
                <a:lnTo>
                  <a:pt x="809" y="191190"/>
                </a:lnTo>
                <a:lnTo>
                  <a:pt x="2301" y="196993"/>
                </a:lnTo>
                <a:lnTo>
                  <a:pt x="4248" y="202766"/>
                </a:lnTo>
                <a:lnTo>
                  <a:pt x="5546" y="208520"/>
                </a:lnTo>
                <a:lnTo>
                  <a:pt x="6411" y="214261"/>
                </a:lnTo>
                <a:lnTo>
                  <a:pt x="6988" y="219993"/>
                </a:lnTo>
                <a:lnTo>
                  <a:pt x="8325" y="224767"/>
                </a:lnTo>
                <a:lnTo>
                  <a:pt x="12351" y="232611"/>
                </a:lnTo>
                <a:lnTo>
                  <a:pt x="14758" y="236989"/>
                </a:lnTo>
                <a:lnTo>
                  <a:pt x="19972" y="246934"/>
                </a:lnTo>
                <a:lnTo>
                  <a:pt x="22696" y="251300"/>
                </a:lnTo>
                <a:lnTo>
                  <a:pt x="25464" y="255163"/>
                </a:lnTo>
                <a:lnTo>
                  <a:pt x="28263" y="258691"/>
                </a:lnTo>
                <a:lnTo>
                  <a:pt x="32033" y="261996"/>
                </a:lnTo>
                <a:lnTo>
                  <a:pt x="36452" y="265152"/>
                </a:lnTo>
                <a:lnTo>
                  <a:pt x="41302" y="268208"/>
                </a:lnTo>
                <a:lnTo>
                  <a:pt x="45489" y="271198"/>
                </a:lnTo>
                <a:lnTo>
                  <a:pt x="49232" y="274143"/>
                </a:lnTo>
                <a:lnTo>
                  <a:pt x="52680" y="277060"/>
                </a:lnTo>
                <a:lnTo>
                  <a:pt x="56884" y="279004"/>
                </a:lnTo>
                <a:lnTo>
                  <a:pt x="61592" y="280300"/>
                </a:lnTo>
                <a:lnTo>
                  <a:pt x="66635" y="281164"/>
                </a:lnTo>
                <a:lnTo>
                  <a:pt x="71902" y="281740"/>
                </a:lnTo>
                <a:lnTo>
                  <a:pt x="77319" y="282124"/>
                </a:lnTo>
                <a:lnTo>
                  <a:pt x="82835" y="282381"/>
                </a:lnTo>
                <a:lnTo>
                  <a:pt x="94043" y="282665"/>
                </a:lnTo>
                <a:lnTo>
                  <a:pt x="136729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73"/>
          <p:cNvSpPr/>
          <p:nvPr/>
        </p:nvSpPr>
        <p:spPr>
          <a:xfrm>
            <a:off x="6569497" y="3523297"/>
            <a:ext cx="128484" cy="85726"/>
          </a:xfrm>
          <a:custGeom>
            <a:avLst/>
            <a:gdLst/>
            <a:ahLst/>
            <a:cxnLst/>
            <a:rect l="0" t="0" r="0" b="0"/>
            <a:pathLst>
              <a:path w="128484" h="85726">
                <a:moveTo>
                  <a:pt x="8468" y="0"/>
                </a:moveTo>
                <a:lnTo>
                  <a:pt x="8468" y="33170"/>
                </a:lnTo>
                <a:lnTo>
                  <a:pt x="7515" y="37353"/>
                </a:lnTo>
                <a:lnTo>
                  <a:pt x="5928" y="41095"/>
                </a:lnTo>
                <a:lnTo>
                  <a:pt x="3917" y="44542"/>
                </a:lnTo>
                <a:lnTo>
                  <a:pt x="2576" y="47792"/>
                </a:lnTo>
                <a:lnTo>
                  <a:pt x="1682" y="50911"/>
                </a:lnTo>
                <a:lnTo>
                  <a:pt x="1087" y="53943"/>
                </a:lnTo>
                <a:lnTo>
                  <a:pt x="689" y="56917"/>
                </a:lnTo>
                <a:lnTo>
                  <a:pt x="425" y="59852"/>
                </a:lnTo>
                <a:lnTo>
                  <a:pt x="0" y="66856"/>
                </a:lnTo>
                <a:lnTo>
                  <a:pt x="918" y="68383"/>
                </a:lnTo>
                <a:lnTo>
                  <a:pt x="2482" y="70354"/>
                </a:lnTo>
                <a:lnTo>
                  <a:pt x="7286" y="75810"/>
                </a:lnTo>
                <a:lnTo>
                  <a:pt x="8632" y="76257"/>
                </a:lnTo>
                <a:lnTo>
                  <a:pt x="10482" y="76556"/>
                </a:lnTo>
                <a:lnTo>
                  <a:pt x="12668" y="76755"/>
                </a:lnTo>
                <a:lnTo>
                  <a:pt x="14125" y="77840"/>
                </a:lnTo>
                <a:lnTo>
                  <a:pt x="15097" y="79516"/>
                </a:lnTo>
                <a:lnTo>
                  <a:pt x="15745" y="81586"/>
                </a:lnTo>
                <a:lnTo>
                  <a:pt x="18081" y="82965"/>
                </a:lnTo>
                <a:lnTo>
                  <a:pt x="21544" y="83885"/>
                </a:lnTo>
                <a:lnTo>
                  <a:pt x="25758" y="84499"/>
                </a:lnTo>
                <a:lnTo>
                  <a:pt x="29519" y="84907"/>
                </a:lnTo>
                <a:lnTo>
                  <a:pt x="32979" y="85180"/>
                </a:lnTo>
                <a:lnTo>
                  <a:pt x="36239" y="85362"/>
                </a:lnTo>
                <a:lnTo>
                  <a:pt x="42400" y="85564"/>
                </a:lnTo>
                <a:lnTo>
                  <a:pt x="54118" y="85693"/>
                </a:lnTo>
                <a:lnTo>
                  <a:pt x="128483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74"/>
          <p:cNvSpPr/>
          <p:nvPr/>
        </p:nvSpPr>
        <p:spPr>
          <a:xfrm>
            <a:off x="6680834" y="3497579"/>
            <a:ext cx="34292" cy="248604"/>
          </a:xfrm>
          <a:custGeom>
            <a:avLst/>
            <a:gdLst/>
            <a:ahLst/>
            <a:cxnLst/>
            <a:rect l="0" t="0" r="0" b="0"/>
            <a:pathLst>
              <a:path w="34292" h="248604">
                <a:moveTo>
                  <a:pt x="17146" y="0"/>
                </a:moveTo>
                <a:lnTo>
                  <a:pt x="1545" y="0"/>
                </a:lnTo>
                <a:lnTo>
                  <a:pt x="1031" y="953"/>
                </a:lnTo>
                <a:lnTo>
                  <a:pt x="136" y="7381"/>
                </a:lnTo>
                <a:lnTo>
                  <a:pt x="41" y="12771"/>
                </a:lnTo>
                <a:lnTo>
                  <a:pt x="0" y="175943"/>
                </a:lnTo>
                <a:lnTo>
                  <a:pt x="953" y="182066"/>
                </a:lnTo>
                <a:lnTo>
                  <a:pt x="2541" y="188053"/>
                </a:lnTo>
                <a:lnTo>
                  <a:pt x="4551" y="193948"/>
                </a:lnTo>
                <a:lnTo>
                  <a:pt x="5892" y="199784"/>
                </a:lnTo>
                <a:lnTo>
                  <a:pt x="6786" y="205580"/>
                </a:lnTo>
                <a:lnTo>
                  <a:pt x="7381" y="211348"/>
                </a:lnTo>
                <a:lnTo>
                  <a:pt x="8731" y="216147"/>
                </a:lnTo>
                <a:lnTo>
                  <a:pt x="10583" y="220298"/>
                </a:lnTo>
                <a:lnTo>
                  <a:pt x="12771" y="224018"/>
                </a:lnTo>
                <a:lnTo>
                  <a:pt x="14229" y="227450"/>
                </a:lnTo>
                <a:lnTo>
                  <a:pt x="15201" y="230691"/>
                </a:lnTo>
                <a:lnTo>
                  <a:pt x="15850" y="233804"/>
                </a:lnTo>
                <a:lnTo>
                  <a:pt x="18187" y="236832"/>
                </a:lnTo>
                <a:lnTo>
                  <a:pt x="21649" y="239804"/>
                </a:lnTo>
                <a:lnTo>
                  <a:pt x="34291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75"/>
          <p:cNvSpPr/>
          <p:nvPr/>
        </p:nvSpPr>
        <p:spPr>
          <a:xfrm>
            <a:off x="6783705" y="3411864"/>
            <a:ext cx="136753" cy="377182"/>
          </a:xfrm>
          <a:custGeom>
            <a:avLst/>
            <a:gdLst/>
            <a:ahLst/>
            <a:cxnLst/>
            <a:rect l="0" t="0" r="0" b="0"/>
            <a:pathLst>
              <a:path w="136753" h="377182">
                <a:moveTo>
                  <a:pt x="0" y="8563"/>
                </a:moveTo>
                <a:lnTo>
                  <a:pt x="0" y="4012"/>
                </a:lnTo>
                <a:lnTo>
                  <a:pt x="952" y="2672"/>
                </a:lnTo>
                <a:lnTo>
                  <a:pt x="2540" y="1778"/>
                </a:lnTo>
                <a:lnTo>
                  <a:pt x="7381" y="344"/>
                </a:lnTo>
                <a:lnTo>
                  <a:pt x="10583" y="147"/>
                </a:lnTo>
                <a:lnTo>
                  <a:pt x="15181" y="61"/>
                </a:lnTo>
                <a:lnTo>
                  <a:pt x="33243" y="0"/>
                </a:lnTo>
                <a:lnTo>
                  <a:pt x="38354" y="1902"/>
                </a:lnTo>
                <a:lnTo>
                  <a:pt x="43667" y="5075"/>
                </a:lnTo>
                <a:lnTo>
                  <a:pt x="49114" y="9095"/>
                </a:lnTo>
                <a:lnTo>
                  <a:pt x="54650" y="12728"/>
                </a:lnTo>
                <a:lnTo>
                  <a:pt x="60246" y="16102"/>
                </a:lnTo>
                <a:lnTo>
                  <a:pt x="65881" y="19304"/>
                </a:lnTo>
                <a:lnTo>
                  <a:pt x="71543" y="23344"/>
                </a:lnTo>
                <a:lnTo>
                  <a:pt x="77223" y="27942"/>
                </a:lnTo>
                <a:lnTo>
                  <a:pt x="82914" y="32912"/>
                </a:lnTo>
                <a:lnTo>
                  <a:pt x="87661" y="38131"/>
                </a:lnTo>
                <a:lnTo>
                  <a:pt x="91778" y="43515"/>
                </a:lnTo>
                <a:lnTo>
                  <a:pt x="109780" y="70395"/>
                </a:lnTo>
                <a:lnTo>
                  <a:pt x="114145" y="77407"/>
                </a:lnTo>
                <a:lnTo>
                  <a:pt x="118007" y="83986"/>
                </a:lnTo>
                <a:lnTo>
                  <a:pt x="121533" y="90278"/>
                </a:lnTo>
                <a:lnTo>
                  <a:pt x="123884" y="97329"/>
                </a:lnTo>
                <a:lnTo>
                  <a:pt x="125452" y="104888"/>
                </a:lnTo>
                <a:lnTo>
                  <a:pt x="126498" y="112785"/>
                </a:lnTo>
                <a:lnTo>
                  <a:pt x="128146" y="120907"/>
                </a:lnTo>
                <a:lnTo>
                  <a:pt x="130199" y="129179"/>
                </a:lnTo>
                <a:lnTo>
                  <a:pt x="132519" y="137551"/>
                </a:lnTo>
                <a:lnTo>
                  <a:pt x="134066" y="145990"/>
                </a:lnTo>
                <a:lnTo>
                  <a:pt x="135097" y="154474"/>
                </a:lnTo>
                <a:lnTo>
                  <a:pt x="135785" y="162987"/>
                </a:lnTo>
                <a:lnTo>
                  <a:pt x="136243" y="171520"/>
                </a:lnTo>
                <a:lnTo>
                  <a:pt x="136752" y="188621"/>
                </a:lnTo>
                <a:lnTo>
                  <a:pt x="135936" y="197181"/>
                </a:lnTo>
                <a:lnTo>
                  <a:pt x="134439" y="205746"/>
                </a:lnTo>
                <a:lnTo>
                  <a:pt x="132488" y="214313"/>
                </a:lnTo>
                <a:lnTo>
                  <a:pt x="130235" y="222883"/>
                </a:lnTo>
                <a:lnTo>
                  <a:pt x="127780" y="231453"/>
                </a:lnTo>
                <a:lnTo>
                  <a:pt x="125192" y="240024"/>
                </a:lnTo>
                <a:lnTo>
                  <a:pt x="121561" y="248595"/>
                </a:lnTo>
                <a:lnTo>
                  <a:pt x="117235" y="257167"/>
                </a:lnTo>
                <a:lnTo>
                  <a:pt x="108303" y="273359"/>
                </a:lnTo>
                <a:lnTo>
                  <a:pt x="101156" y="286905"/>
                </a:lnTo>
                <a:lnTo>
                  <a:pt x="96965" y="294137"/>
                </a:lnTo>
                <a:lnTo>
                  <a:pt x="92265" y="301816"/>
                </a:lnTo>
                <a:lnTo>
                  <a:pt x="87228" y="309792"/>
                </a:lnTo>
                <a:lnTo>
                  <a:pt x="81964" y="317015"/>
                </a:lnTo>
                <a:lnTo>
                  <a:pt x="76550" y="323735"/>
                </a:lnTo>
                <a:lnTo>
                  <a:pt x="71036" y="330120"/>
                </a:lnTo>
                <a:lnTo>
                  <a:pt x="65455" y="336282"/>
                </a:lnTo>
                <a:lnTo>
                  <a:pt x="54173" y="348209"/>
                </a:lnTo>
                <a:lnTo>
                  <a:pt x="41663" y="361082"/>
                </a:lnTo>
                <a:lnTo>
                  <a:pt x="38253" y="363591"/>
                </a:lnTo>
                <a:lnTo>
                  <a:pt x="35026" y="365263"/>
                </a:lnTo>
                <a:lnTo>
                  <a:pt x="31923" y="366378"/>
                </a:lnTo>
                <a:lnTo>
                  <a:pt x="28903" y="368074"/>
                </a:lnTo>
                <a:lnTo>
                  <a:pt x="25935" y="370157"/>
                </a:lnTo>
                <a:lnTo>
                  <a:pt x="17145" y="37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76"/>
          <p:cNvSpPr/>
          <p:nvPr/>
        </p:nvSpPr>
        <p:spPr>
          <a:xfrm>
            <a:off x="4572000" y="4097654"/>
            <a:ext cx="222885" cy="34292"/>
          </a:xfrm>
          <a:custGeom>
            <a:avLst/>
            <a:gdLst/>
            <a:ahLst/>
            <a:cxnLst/>
            <a:rect l="0" t="0" r="0" b="0"/>
            <a:pathLst>
              <a:path w="222885" h="34292">
                <a:moveTo>
                  <a:pt x="0" y="34291"/>
                </a:moveTo>
                <a:lnTo>
                  <a:pt x="33169" y="34291"/>
                </a:lnTo>
                <a:lnTo>
                  <a:pt x="37352" y="33338"/>
                </a:lnTo>
                <a:lnTo>
                  <a:pt x="41094" y="31750"/>
                </a:lnTo>
                <a:lnTo>
                  <a:pt x="44541" y="29740"/>
                </a:lnTo>
                <a:lnTo>
                  <a:pt x="48744" y="28399"/>
                </a:lnTo>
                <a:lnTo>
                  <a:pt x="53451" y="27506"/>
                </a:lnTo>
                <a:lnTo>
                  <a:pt x="58494" y="26910"/>
                </a:lnTo>
                <a:lnTo>
                  <a:pt x="63761" y="25560"/>
                </a:lnTo>
                <a:lnTo>
                  <a:pt x="69177" y="23708"/>
                </a:lnTo>
                <a:lnTo>
                  <a:pt x="74693" y="21520"/>
                </a:lnTo>
                <a:lnTo>
                  <a:pt x="80275" y="20062"/>
                </a:lnTo>
                <a:lnTo>
                  <a:pt x="85902" y="19090"/>
                </a:lnTo>
                <a:lnTo>
                  <a:pt x="91558" y="18442"/>
                </a:lnTo>
                <a:lnTo>
                  <a:pt x="98186" y="17058"/>
                </a:lnTo>
                <a:lnTo>
                  <a:pt x="105462" y="15182"/>
                </a:lnTo>
                <a:lnTo>
                  <a:pt x="113170" y="12979"/>
                </a:lnTo>
                <a:lnTo>
                  <a:pt x="121167" y="11511"/>
                </a:lnTo>
                <a:lnTo>
                  <a:pt x="129355" y="10531"/>
                </a:lnTo>
                <a:lnTo>
                  <a:pt x="137672" y="9879"/>
                </a:lnTo>
                <a:lnTo>
                  <a:pt x="145121" y="8491"/>
                </a:lnTo>
                <a:lnTo>
                  <a:pt x="151992" y="6613"/>
                </a:lnTo>
                <a:lnTo>
                  <a:pt x="158478" y="4409"/>
                </a:lnTo>
                <a:lnTo>
                  <a:pt x="165660" y="2939"/>
                </a:lnTo>
                <a:lnTo>
                  <a:pt x="173304" y="1960"/>
                </a:lnTo>
                <a:lnTo>
                  <a:pt x="181258" y="1307"/>
                </a:lnTo>
                <a:lnTo>
                  <a:pt x="188466" y="871"/>
                </a:lnTo>
                <a:lnTo>
                  <a:pt x="201555" y="388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77"/>
          <p:cNvSpPr/>
          <p:nvPr/>
        </p:nvSpPr>
        <p:spPr>
          <a:xfrm>
            <a:off x="4632009" y="4209097"/>
            <a:ext cx="188594" cy="17146"/>
          </a:xfrm>
          <a:custGeom>
            <a:avLst/>
            <a:gdLst/>
            <a:ahLst/>
            <a:cxnLst/>
            <a:rect l="0" t="0" r="0" b="0"/>
            <a:pathLst>
              <a:path w="188594" h="17146">
                <a:moveTo>
                  <a:pt x="8570" y="17145"/>
                </a:moveTo>
                <a:lnTo>
                  <a:pt x="0" y="17145"/>
                </a:lnTo>
                <a:lnTo>
                  <a:pt x="4549" y="17145"/>
                </a:lnTo>
                <a:lnTo>
                  <a:pt x="7795" y="16193"/>
                </a:lnTo>
                <a:lnTo>
                  <a:pt x="11864" y="14605"/>
                </a:lnTo>
                <a:lnTo>
                  <a:pt x="16480" y="12594"/>
                </a:lnTo>
                <a:lnTo>
                  <a:pt x="20512" y="11254"/>
                </a:lnTo>
                <a:lnTo>
                  <a:pt x="24151" y="10360"/>
                </a:lnTo>
                <a:lnTo>
                  <a:pt x="27531" y="9764"/>
                </a:lnTo>
                <a:lnTo>
                  <a:pt x="31688" y="9367"/>
                </a:lnTo>
                <a:lnTo>
                  <a:pt x="36364" y="9102"/>
                </a:lnTo>
                <a:lnTo>
                  <a:pt x="41387" y="8926"/>
                </a:lnTo>
                <a:lnTo>
                  <a:pt x="46641" y="7856"/>
                </a:lnTo>
                <a:lnTo>
                  <a:pt x="52048" y="6189"/>
                </a:lnTo>
                <a:lnTo>
                  <a:pt x="57559" y="4126"/>
                </a:lnTo>
                <a:lnTo>
                  <a:pt x="63136" y="2751"/>
                </a:lnTo>
                <a:lnTo>
                  <a:pt x="68761" y="1834"/>
                </a:lnTo>
                <a:lnTo>
                  <a:pt x="74414" y="1223"/>
                </a:lnTo>
                <a:lnTo>
                  <a:pt x="81042" y="815"/>
                </a:lnTo>
                <a:lnTo>
                  <a:pt x="96025" y="362"/>
                </a:lnTo>
                <a:lnTo>
                  <a:pt x="130601" y="48"/>
                </a:lnTo>
                <a:lnTo>
                  <a:pt x="1885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78"/>
          <p:cNvSpPr/>
          <p:nvPr/>
        </p:nvSpPr>
        <p:spPr>
          <a:xfrm>
            <a:off x="5077778" y="4003357"/>
            <a:ext cx="171450" cy="119908"/>
          </a:xfrm>
          <a:custGeom>
            <a:avLst/>
            <a:gdLst/>
            <a:ahLst/>
            <a:cxnLst/>
            <a:rect l="0" t="0" r="0" b="0"/>
            <a:pathLst>
              <a:path w="171450" h="119908">
                <a:moveTo>
                  <a:pt x="8572" y="0"/>
                </a:moveTo>
                <a:lnTo>
                  <a:pt x="1191" y="0"/>
                </a:lnTo>
                <a:lnTo>
                  <a:pt x="793" y="953"/>
                </a:lnTo>
                <a:lnTo>
                  <a:pt x="352" y="4551"/>
                </a:lnTo>
                <a:lnTo>
                  <a:pt x="104" y="7381"/>
                </a:lnTo>
                <a:lnTo>
                  <a:pt x="2586" y="10583"/>
                </a:lnTo>
                <a:lnTo>
                  <a:pt x="4581" y="12770"/>
                </a:lnTo>
                <a:lnTo>
                  <a:pt x="5912" y="15181"/>
                </a:lnTo>
                <a:lnTo>
                  <a:pt x="6798" y="17741"/>
                </a:lnTo>
                <a:lnTo>
                  <a:pt x="7389" y="20400"/>
                </a:lnTo>
                <a:lnTo>
                  <a:pt x="7784" y="24077"/>
                </a:lnTo>
                <a:lnTo>
                  <a:pt x="8046" y="28434"/>
                </a:lnTo>
                <a:lnTo>
                  <a:pt x="8338" y="38355"/>
                </a:lnTo>
                <a:lnTo>
                  <a:pt x="8468" y="49114"/>
                </a:lnTo>
                <a:lnTo>
                  <a:pt x="7549" y="53698"/>
                </a:lnTo>
                <a:lnTo>
                  <a:pt x="5985" y="57706"/>
                </a:lnTo>
                <a:lnTo>
                  <a:pt x="3990" y="61331"/>
                </a:lnTo>
                <a:lnTo>
                  <a:pt x="2659" y="65652"/>
                </a:lnTo>
                <a:lnTo>
                  <a:pt x="1773" y="70438"/>
                </a:lnTo>
                <a:lnTo>
                  <a:pt x="1182" y="75534"/>
                </a:lnTo>
                <a:lnTo>
                  <a:pt x="787" y="79883"/>
                </a:lnTo>
                <a:lnTo>
                  <a:pt x="525" y="83736"/>
                </a:lnTo>
                <a:lnTo>
                  <a:pt x="350" y="87256"/>
                </a:lnTo>
                <a:lnTo>
                  <a:pt x="155" y="93708"/>
                </a:lnTo>
                <a:lnTo>
                  <a:pt x="13" y="104606"/>
                </a:lnTo>
                <a:lnTo>
                  <a:pt x="0" y="111043"/>
                </a:lnTo>
                <a:lnTo>
                  <a:pt x="2539" y="113805"/>
                </a:lnTo>
                <a:lnTo>
                  <a:pt x="7380" y="118789"/>
                </a:lnTo>
                <a:lnTo>
                  <a:pt x="8730" y="119197"/>
                </a:lnTo>
                <a:lnTo>
                  <a:pt x="12769" y="119652"/>
                </a:lnTo>
                <a:lnTo>
                  <a:pt x="17740" y="119854"/>
                </a:lnTo>
                <a:lnTo>
                  <a:pt x="20399" y="119907"/>
                </a:lnTo>
                <a:lnTo>
                  <a:pt x="23124" y="118991"/>
                </a:lnTo>
                <a:lnTo>
                  <a:pt x="25893" y="117427"/>
                </a:lnTo>
                <a:lnTo>
                  <a:pt x="28692" y="115433"/>
                </a:lnTo>
                <a:lnTo>
                  <a:pt x="32462" y="114102"/>
                </a:lnTo>
                <a:lnTo>
                  <a:pt x="36881" y="113216"/>
                </a:lnTo>
                <a:lnTo>
                  <a:pt x="41732" y="112625"/>
                </a:lnTo>
                <a:lnTo>
                  <a:pt x="46871" y="112231"/>
                </a:lnTo>
                <a:lnTo>
                  <a:pt x="52202" y="111968"/>
                </a:lnTo>
                <a:lnTo>
                  <a:pt x="63205" y="111676"/>
                </a:lnTo>
                <a:lnTo>
                  <a:pt x="74446" y="111546"/>
                </a:lnTo>
                <a:lnTo>
                  <a:pt x="79158" y="110559"/>
                </a:lnTo>
                <a:lnTo>
                  <a:pt x="83252" y="108949"/>
                </a:lnTo>
                <a:lnTo>
                  <a:pt x="86933" y="106923"/>
                </a:lnTo>
                <a:lnTo>
                  <a:pt x="91293" y="105572"/>
                </a:lnTo>
                <a:lnTo>
                  <a:pt x="96104" y="104671"/>
                </a:lnTo>
                <a:lnTo>
                  <a:pt x="101217" y="104071"/>
                </a:lnTo>
                <a:lnTo>
                  <a:pt x="107482" y="103670"/>
                </a:lnTo>
                <a:lnTo>
                  <a:pt x="114517" y="103404"/>
                </a:lnTo>
                <a:lnTo>
                  <a:pt x="137237" y="102976"/>
                </a:lnTo>
                <a:lnTo>
                  <a:pt x="141974" y="101988"/>
                </a:lnTo>
                <a:lnTo>
                  <a:pt x="147036" y="100377"/>
                </a:lnTo>
                <a:lnTo>
                  <a:pt x="152317" y="98350"/>
                </a:lnTo>
                <a:lnTo>
                  <a:pt x="156789" y="97000"/>
                </a:lnTo>
                <a:lnTo>
                  <a:pt x="160723" y="96099"/>
                </a:lnTo>
                <a:lnTo>
                  <a:pt x="171449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79"/>
          <p:cNvSpPr/>
          <p:nvPr/>
        </p:nvSpPr>
        <p:spPr>
          <a:xfrm>
            <a:off x="5214937" y="4003357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8572" y="0"/>
                </a:moveTo>
                <a:lnTo>
                  <a:pt x="353" y="0"/>
                </a:lnTo>
                <a:lnTo>
                  <a:pt x="47" y="9325"/>
                </a:lnTo>
                <a:lnTo>
                  <a:pt x="0" y="81724"/>
                </a:lnTo>
                <a:lnTo>
                  <a:pt x="953" y="88773"/>
                </a:lnTo>
                <a:lnTo>
                  <a:pt x="2540" y="96329"/>
                </a:lnTo>
                <a:lnTo>
                  <a:pt x="4551" y="104224"/>
                </a:lnTo>
                <a:lnTo>
                  <a:pt x="5892" y="112346"/>
                </a:lnTo>
                <a:lnTo>
                  <a:pt x="6785" y="120617"/>
                </a:lnTo>
                <a:lnTo>
                  <a:pt x="7381" y="128989"/>
                </a:lnTo>
                <a:lnTo>
                  <a:pt x="8730" y="136475"/>
                </a:lnTo>
                <a:lnTo>
                  <a:pt x="10583" y="143371"/>
                </a:lnTo>
                <a:lnTo>
                  <a:pt x="12770" y="149873"/>
                </a:lnTo>
                <a:lnTo>
                  <a:pt x="14229" y="157065"/>
                </a:lnTo>
                <a:lnTo>
                  <a:pt x="15201" y="164718"/>
                </a:lnTo>
                <a:lnTo>
                  <a:pt x="15849" y="172677"/>
                </a:lnTo>
                <a:lnTo>
                  <a:pt x="16281" y="179888"/>
                </a:lnTo>
                <a:lnTo>
                  <a:pt x="16761" y="192980"/>
                </a:lnTo>
                <a:lnTo>
                  <a:pt x="17842" y="200091"/>
                </a:lnTo>
                <a:lnTo>
                  <a:pt x="19515" y="207689"/>
                </a:lnTo>
                <a:lnTo>
                  <a:pt x="21582" y="215612"/>
                </a:lnTo>
                <a:lnTo>
                  <a:pt x="22961" y="222799"/>
                </a:lnTo>
                <a:lnTo>
                  <a:pt x="23880" y="229495"/>
                </a:lnTo>
                <a:lnTo>
                  <a:pt x="24492" y="235864"/>
                </a:lnTo>
                <a:lnTo>
                  <a:pt x="24901" y="242016"/>
                </a:lnTo>
                <a:lnTo>
                  <a:pt x="25173" y="248021"/>
                </a:lnTo>
                <a:lnTo>
                  <a:pt x="25354" y="253930"/>
                </a:lnTo>
                <a:lnTo>
                  <a:pt x="26428" y="258821"/>
                </a:lnTo>
                <a:lnTo>
                  <a:pt x="28096" y="263036"/>
                </a:lnTo>
                <a:lnTo>
                  <a:pt x="30161" y="266797"/>
                </a:lnTo>
                <a:lnTo>
                  <a:pt x="31537" y="270257"/>
                </a:lnTo>
                <a:lnTo>
                  <a:pt x="32455" y="273516"/>
                </a:lnTo>
                <a:lnTo>
                  <a:pt x="33474" y="279678"/>
                </a:lnTo>
                <a:lnTo>
                  <a:pt x="34048" y="288502"/>
                </a:lnTo>
                <a:lnTo>
                  <a:pt x="34290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80"/>
          <p:cNvSpPr/>
          <p:nvPr/>
        </p:nvSpPr>
        <p:spPr>
          <a:xfrm>
            <a:off x="5403532" y="413194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82913" y="0"/>
                </a:lnTo>
                <a:lnTo>
                  <a:pt x="88612" y="952"/>
                </a:lnTo>
                <a:lnTo>
                  <a:pt x="94318" y="2540"/>
                </a:lnTo>
                <a:lnTo>
                  <a:pt x="100026" y="4550"/>
                </a:lnTo>
                <a:lnTo>
                  <a:pt x="105736" y="5891"/>
                </a:lnTo>
                <a:lnTo>
                  <a:pt x="111449" y="6785"/>
                </a:lnTo>
                <a:lnTo>
                  <a:pt x="117161" y="7381"/>
                </a:lnTo>
                <a:lnTo>
                  <a:pt x="122876" y="7778"/>
                </a:lnTo>
                <a:lnTo>
                  <a:pt x="128590" y="8042"/>
                </a:lnTo>
                <a:lnTo>
                  <a:pt x="143193" y="8415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81"/>
          <p:cNvSpPr/>
          <p:nvPr/>
        </p:nvSpPr>
        <p:spPr>
          <a:xfrm>
            <a:off x="5472113" y="4029075"/>
            <a:ext cx="25717" cy="205741"/>
          </a:xfrm>
          <a:custGeom>
            <a:avLst/>
            <a:gdLst/>
            <a:ahLst/>
            <a:cxnLst/>
            <a:rect l="0" t="0" r="0" b="0"/>
            <a:pathLst>
              <a:path w="25717" h="205741">
                <a:moveTo>
                  <a:pt x="17144" y="0"/>
                </a:moveTo>
                <a:lnTo>
                  <a:pt x="4125" y="0"/>
                </a:lnTo>
                <a:lnTo>
                  <a:pt x="2750" y="952"/>
                </a:lnTo>
                <a:lnTo>
                  <a:pt x="1833" y="2540"/>
                </a:lnTo>
                <a:lnTo>
                  <a:pt x="1222" y="4550"/>
                </a:lnTo>
                <a:lnTo>
                  <a:pt x="543" y="9325"/>
                </a:lnTo>
                <a:lnTo>
                  <a:pt x="241" y="15574"/>
                </a:lnTo>
                <a:lnTo>
                  <a:pt x="47" y="35109"/>
                </a:lnTo>
                <a:lnTo>
                  <a:pt x="0" y="103385"/>
                </a:lnTo>
                <a:lnTo>
                  <a:pt x="952" y="110833"/>
                </a:lnTo>
                <a:lnTo>
                  <a:pt x="2539" y="117704"/>
                </a:lnTo>
                <a:lnTo>
                  <a:pt x="4550" y="124189"/>
                </a:lnTo>
                <a:lnTo>
                  <a:pt x="5891" y="130418"/>
                </a:lnTo>
                <a:lnTo>
                  <a:pt x="6784" y="136475"/>
                </a:lnTo>
                <a:lnTo>
                  <a:pt x="7380" y="142418"/>
                </a:lnTo>
                <a:lnTo>
                  <a:pt x="8729" y="148285"/>
                </a:lnTo>
                <a:lnTo>
                  <a:pt x="10582" y="154102"/>
                </a:lnTo>
                <a:lnTo>
                  <a:pt x="12769" y="159884"/>
                </a:lnTo>
                <a:lnTo>
                  <a:pt x="14228" y="165644"/>
                </a:lnTo>
                <a:lnTo>
                  <a:pt x="15200" y="171390"/>
                </a:lnTo>
                <a:lnTo>
                  <a:pt x="15848" y="177125"/>
                </a:lnTo>
                <a:lnTo>
                  <a:pt x="17232" y="181900"/>
                </a:lnTo>
                <a:lnTo>
                  <a:pt x="19108" y="186037"/>
                </a:lnTo>
                <a:lnTo>
                  <a:pt x="21311" y="189747"/>
                </a:lnTo>
                <a:lnTo>
                  <a:pt x="22780" y="193173"/>
                </a:lnTo>
                <a:lnTo>
                  <a:pt x="23758" y="196410"/>
                </a:lnTo>
                <a:lnTo>
                  <a:pt x="25716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82"/>
          <p:cNvSpPr/>
          <p:nvPr/>
        </p:nvSpPr>
        <p:spPr>
          <a:xfrm>
            <a:off x="5369242" y="4251961"/>
            <a:ext cx="214313" cy="17144"/>
          </a:xfrm>
          <a:custGeom>
            <a:avLst/>
            <a:gdLst/>
            <a:ahLst/>
            <a:cxnLst/>
            <a:rect l="0" t="0" r="0" b="0"/>
            <a:pathLst>
              <a:path w="214313" h="17144">
                <a:moveTo>
                  <a:pt x="0" y="17143"/>
                </a:moveTo>
                <a:lnTo>
                  <a:pt x="0" y="12593"/>
                </a:lnTo>
                <a:lnTo>
                  <a:pt x="953" y="11252"/>
                </a:lnTo>
                <a:lnTo>
                  <a:pt x="2540" y="10359"/>
                </a:lnTo>
                <a:lnTo>
                  <a:pt x="4551" y="9763"/>
                </a:lnTo>
                <a:lnTo>
                  <a:pt x="6844" y="9366"/>
                </a:lnTo>
                <a:lnTo>
                  <a:pt x="11932" y="8924"/>
                </a:lnTo>
                <a:lnTo>
                  <a:pt x="15574" y="7854"/>
                </a:lnTo>
                <a:lnTo>
                  <a:pt x="19908" y="6188"/>
                </a:lnTo>
                <a:lnTo>
                  <a:pt x="24702" y="4125"/>
                </a:lnTo>
                <a:lnTo>
                  <a:pt x="28850" y="2749"/>
                </a:lnTo>
                <a:lnTo>
                  <a:pt x="32568" y="1832"/>
                </a:lnTo>
                <a:lnTo>
                  <a:pt x="36000" y="1221"/>
                </a:lnTo>
                <a:lnTo>
                  <a:pt x="40192" y="814"/>
                </a:lnTo>
                <a:lnTo>
                  <a:pt x="44893" y="542"/>
                </a:lnTo>
                <a:lnTo>
                  <a:pt x="49931" y="361"/>
                </a:lnTo>
                <a:lnTo>
                  <a:pt x="70674" y="106"/>
                </a:lnTo>
                <a:lnTo>
                  <a:pt x="142847" y="0"/>
                </a:lnTo>
                <a:lnTo>
                  <a:pt x="148571" y="952"/>
                </a:lnTo>
                <a:lnTo>
                  <a:pt x="154292" y="2539"/>
                </a:lnTo>
                <a:lnTo>
                  <a:pt x="160012" y="4550"/>
                </a:lnTo>
                <a:lnTo>
                  <a:pt x="165730" y="5890"/>
                </a:lnTo>
                <a:lnTo>
                  <a:pt x="171446" y="6784"/>
                </a:lnTo>
                <a:lnTo>
                  <a:pt x="177162" y="7379"/>
                </a:lnTo>
                <a:lnTo>
                  <a:pt x="182878" y="7777"/>
                </a:lnTo>
                <a:lnTo>
                  <a:pt x="188594" y="8042"/>
                </a:lnTo>
                <a:lnTo>
                  <a:pt x="203200" y="8414"/>
                </a:lnTo>
                <a:lnTo>
                  <a:pt x="214312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83"/>
          <p:cNvSpPr/>
          <p:nvPr/>
        </p:nvSpPr>
        <p:spPr>
          <a:xfrm>
            <a:off x="5703570" y="3823572"/>
            <a:ext cx="2468881" cy="427051"/>
          </a:xfrm>
          <a:custGeom>
            <a:avLst/>
            <a:gdLst/>
            <a:ahLst/>
            <a:cxnLst/>
            <a:rect l="0" t="0" r="0" b="0"/>
            <a:pathLst>
              <a:path w="2468881" h="427051">
                <a:moveTo>
                  <a:pt x="0" y="351235"/>
                </a:moveTo>
                <a:lnTo>
                  <a:pt x="4550" y="351235"/>
                </a:lnTo>
                <a:lnTo>
                  <a:pt x="5891" y="352188"/>
                </a:lnTo>
                <a:lnTo>
                  <a:pt x="6785" y="353775"/>
                </a:lnTo>
                <a:lnTo>
                  <a:pt x="7381" y="355786"/>
                </a:lnTo>
                <a:lnTo>
                  <a:pt x="10583" y="360560"/>
                </a:lnTo>
                <a:lnTo>
                  <a:pt x="12770" y="363167"/>
                </a:lnTo>
                <a:lnTo>
                  <a:pt x="29015" y="374194"/>
                </a:lnTo>
                <a:lnTo>
                  <a:pt x="42385" y="385545"/>
                </a:lnTo>
                <a:lnTo>
                  <a:pt x="45401" y="388396"/>
                </a:lnTo>
                <a:lnTo>
                  <a:pt x="49317" y="390296"/>
                </a:lnTo>
                <a:lnTo>
                  <a:pt x="62978" y="393924"/>
                </a:lnTo>
                <a:lnTo>
                  <a:pt x="108172" y="418153"/>
                </a:lnTo>
                <a:lnTo>
                  <a:pt x="117640" y="425378"/>
                </a:lnTo>
                <a:lnTo>
                  <a:pt x="123087" y="427050"/>
                </a:lnTo>
                <a:lnTo>
                  <a:pt x="125873" y="426544"/>
                </a:lnTo>
                <a:lnTo>
                  <a:pt x="134344" y="422232"/>
                </a:lnTo>
                <a:lnTo>
                  <a:pt x="140036" y="420889"/>
                </a:lnTo>
                <a:lnTo>
                  <a:pt x="141934" y="419579"/>
                </a:lnTo>
                <a:lnTo>
                  <a:pt x="143201" y="417752"/>
                </a:lnTo>
                <a:lnTo>
                  <a:pt x="144607" y="413184"/>
                </a:lnTo>
                <a:lnTo>
                  <a:pt x="145510" y="399949"/>
                </a:lnTo>
                <a:lnTo>
                  <a:pt x="145713" y="368141"/>
                </a:lnTo>
                <a:lnTo>
                  <a:pt x="145732" y="272846"/>
                </a:lnTo>
                <a:lnTo>
                  <a:pt x="144780" y="265638"/>
                </a:lnTo>
                <a:lnTo>
                  <a:pt x="141182" y="252549"/>
                </a:lnTo>
                <a:lnTo>
                  <a:pt x="138947" y="240382"/>
                </a:lnTo>
                <a:lnTo>
                  <a:pt x="137954" y="228625"/>
                </a:lnTo>
                <a:lnTo>
                  <a:pt x="137513" y="217049"/>
                </a:lnTo>
                <a:lnTo>
                  <a:pt x="134777" y="205554"/>
                </a:lnTo>
                <a:lnTo>
                  <a:pt x="131338" y="195048"/>
                </a:lnTo>
                <a:lnTo>
                  <a:pt x="129402" y="183778"/>
                </a:lnTo>
                <a:lnTo>
                  <a:pt x="128949" y="177433"/>
                </a:lnTo>
                <a:lnTo>
                  <a:pt x="129781" y="174407"/>
                </a:lnTo>
                <a:lnTo>
                  <a:pt x="134550" y="165597"/>
                </a:lnTo>
                <a:lnTo>
                  <a:pt x="136816" y="155774"/>
                </a:lnTo>
                <a:lnTo>
                  <a:pt x="141608" y="150023"/>
                </a:lnTo>
                <a:lnTo>
                  <a:pt x="143936" y="148513"/>
                </a:lnTo>
                <a:lnTo>
                  <a:pt x="151762" y="145437"/>
                </a:lnTo>
                <a:lnTo>
                  <a:pt x="160113" y="139869"/>
                </a:lnTo>
                <a:lnTo>
                  <a:pt x="165776" y="138232"/>
                </a:lnTo>
                <a:lnTo>
                  <a:pt x="188955" y="136229"/>
                </a:lnTo>
                <a:lnTo>
                  <a:pt x="223720" y="123276"/>
                </a:lnTo>
                <a:lnTo>
                  <a:pt x="274954" y="110657"/>
                </a:lnTo>
                <a:lnTo>
                  <a:pt x="291746" y="106199"/>
                </a:lnTo>
                <a:lnTo>
                  <a:pt x="342925" y="96102"/>
                </a:lnTo>
                <a:lnTo>
                  <a:pt x="369577" y="89056"/>
                </a:lnTo>
                <a:lnTo>
                  <a:pt x="445993" y="76372"/>
                </a:lnTo>
                <a:lnTo>
                  <a:pt x="480126" y="70722"/>
                </a:lnTo>
                <a:lnTo>
                  <a:pt x="567454" y="61101"/>
                </a:lnTo>
                <a:lnTo>
                  <a:pt x="634961" y="53160"/>
                </a:lnTo>
                <a:lnTo>
                  <a:pt x="705881" y="51456"/>
                </a:lnTo>
                <a:lnTo>
                  <a:pt x="883117" y="51200"/>
                </a:lnTo>
                <a:lnTo>
                  <a:pt x="961927" y="44413"/>
                </a:lnTo>
                <a:lnTo>
                  <a:pt x="1029057" y="42978"/>
                </a:lnTo>
                <a:lnTo>
                  <a:pt x="1121257" y="35886"/>
                </a:lnTo>
                <a:lnTo>
                  <a:pt x="1191233" y="34415"/>
                </a:lnTo>
                <a:lnTo>
                  <a:pt x="1252012" y="34160"/>
                </a:lnTo>
                <a:lnTo>
                  <a:pt x="1313729" y="29534"/>
                </a:lnTo>
                <a:lnTo>
                  <a:pt x="1394317" y="25328"/>
                </a:lnTo>
                <a:lnTo>
                  <a:pt x="1454425" y="19826"/>
                </a:lnTo>
                <a:lnTo>
                  <a:pt x="1515415" y="17772"/>
                </a:lnTo>
                <a:lnTo>
                  <a:pt x="1580370" y="16211"/>
                </a:lnTo>
                <a:lnTo>
                  <a:pt x="1642267" y="11092"/>
                </a:lnTo>
                <a:lnTo>
                  <a:pt x="1702834" y="9152"/>
                </a:lnTo>
                <a:lnTo>
                  <a:pt x="1803051" y="8442"/>
                </a:lnTo>
                <a:lnTo>
                  <a:pt x="1867632" y="3816"/>
                </a:lnTo>
                <a:lnTo>
                  <a:pt x="1925924" y="963"/>
                </a:lnTo>
                <a:lnTo>
                  <a:pt x="2002713" y="0"/>
                </a:lnTo>
                <a:lnTo>
                  <a:pt x="2073903" y="2349"/>
                </a:lnTo>
                <a:lnTo>
                  <a:pt x="2142998" y="7153"/>
                </a:lnTo>
                <a:lnTo>
                  <a:pt x="2210727" y="8101"/>
                </a:lnTo>
                <a:lnTo>
                  <a:pt x="2398092" y="8334"/>
                </a:lnTo>
                <a:lnTo>
                  <a:pt x="2413923" y="10875"/>
                </a:lnTo>
                <a:lnTo>
                  <a:pt x="2433546" y="15120"/>
                </a:lnTo>
                <a:lnTo>
                  <a:pt x="2452693" y="16554"/>
                </a:lnTo>
                <a:lnTo>
                  <a:pt x="2456183" y="17625"/>
                </a:lnTo>
                <a:lnTo>
                  <a:pt x="2468880" y="25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84"/>
          <p:cNvSpPr/>
          <p:nvPr/>
        </p:nvSpPr>
        <p:spPr>
          <a:xfrm>
            <a:off x="6012181" y="4037647"/>
            <a:ext cx="17145" cy="240031"/>
          </a:xfrm>
          <a:custGeom>
            <a:avLst/>
            <a:gdLst/>
            <a:ahLst/>
            <a:cxnLst/>
            <a:rect l="0" t="0" r="0" b="0"/>
            <a:pathLst>
              <a:path w="17145" h="240031">
                <a:moveTo>
                  <a:pt x="8571" y="0"/>
                </a:moveTo>
                <a:lnTo>
                  <a:pt x="103" y="0"/>
                </a:lnTo>
                <a:lnTo>
                  <a:pt x="8" y="7381"/>
                </a:lnTo>
                <a:lnTo>
                  <a:pt x="0" y="27781"/>
                </a:lnTo>
                <a:lnTo>
                  <a:pt x="952" y="31856"/>
                </a:lnTo>
                <a:lnTo>
                  <a:pt x="2539" y="36477"/>
                </a:lnTo>
                <a:lnTo>
                  <a:pt x="4549" y="41463"/>
                </a:lnTo>
                <a:lnTo>
                  <a:pt x="5890" y="46692"/>
                </a:lnTo>
                <a:lnTo>
                  <a:pt x="6784" y="52083"/>
                </a:lnTo>
                <a:lnTo>
                  <a:pt x="7380" y="57582"/>
                </a:lnTo>
                <a:lnTo>
                  <a:pt x="7777" y="63153"/>
                </a:lnTo>
                <a:lnTo>
                  <a:pt x="8041" y="68772"/>
                </a:lnTo>
                <a:lnTo>
                  <a:pt x="8336" y="81048"/>
                </a:lnTo>
                <a:lnTo>
                  <a:pt x="8467" y="96029"/>
                </a:lnTo>
                <a:lnTo>
                  <a:pt x="9454" y="103072"/>
                </a:lnTo>
                <a:lnTo>
                  <a:pt x="11065" y="109672"/>
                </a:lnTo>
                <a:lnTo>
                  <a:pt x="13091" y="115977"/>
                </a:lnTo>
                <a:lnTo>
                  <a:pt x="14442" y="123038"/>
                </a:lnTo>
                <a:lnTo>
                  <a:pt x="15342" y="130603"/>
                </a:lnTo>
                <a:lnTo>
                  <a:pt x="15943" y="138504"/>
                </a:lnTo>
                <a:lnTo>
                  <a:pt x="15391" y="145676"/>
                </a:lnTo>
                <a:lnTo>
                  <a:pt x="14070" y="152362"/>
                </a:lnTo>
                <a:lnTo>
                  <a:pt x="12237" y="158725"/>
                </a:lnTo>
                <a:lnTo>
                  <a:pt x="11968" y="164872"/>
                </a:lnTo>
                <a:lnTo>
                  <a:pt x="12741" y="170875"/>
                </a:lnTo>
                <a:lnTo>
                  <a:pt x="14208" y="176781"/>
                </a:lnTo>
                <a:lnTo>
                  <a:pt x="14234" y="181672"/>
                </a:lnTo>
                <a:lnTo>
                  <a:pt x="13299" y="185885"/>
                </a:lnTo>
                <a:lnTo>
                  <a:pt x="11723" y="189646"/>
                </a:lnTo>
                <a:lnTo>
                  <a:pt x="11625" y="194058"/>
                </a:lnTo>
                <a:lnTo>
                  <a:pt x="12512" y="198904"/>
                </a:lnTo>
                <a:lnTo>
                  <a:pt x="14056" y="204040"/>
                </a:lnTo>
                <a:lnTo>
                  <a:pt x="15085" y="208417"/>
                </a:lnTo>
                <a:lnTo>
                  <a:pt x="15771" y="212287"/>
                </a:lnTo>
                <a:lnTo>
                  <a:pt x="16229" y="215820"/>
                </a:lnTo>
                <a:lnTo>
                  <a:pt x="16737" y="222285"/>
                </a:lnTo>
                <a:lnTo>
                  <a:pt x="16963" y="228334"/>
                </a:lnTo>
                <a:lnTo>
                  <a:pt x="17144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85"/>
          <p:cNvSpPr/>
          <p:nvPr/>
        </p:nvSpPr>
        <p:spPr>
          <a:xfrm>
            <a:off x="6132227" y="4003388"/>
            <a:ext cx="154230" cy="282863"/>
          </a:xfrm>
          <a:custGeom>
            <a:avLst/>
            <a:gdLst/>
            <a:ahLst/>
            <a:cxnLst/>
            <a:rect l="0" t="0" r="0" b="0"/>
            <a:pathLst>
              <a:path w="154230" h="282863">
                <a:moveTo>
                  <a:pt x="25685" y="8541"/>
                </a:moveTo>
                <a:lnTo>
                  <a:pt x="25685" y="0"/>
                </a:lnTo>
                <a:lnTo>
                  <a:pt x="25685" y="33139"/>
                </a:lnTo>
                <a:lnTo>
                  <a:pt x="24733" y="38275"/>
                </a:lnTo>
                <a:lnTo>
                  <a:pt x="23145" y="43604"/>
                </a:lnTo>
                <a:lnTo>
                  <a:pt x="21135" y="49061"/>
                </a:lnTo>
                <a:lnTo>
                  <a:pt x="16360" y="57666"/>
                </a:lnTo>
                <a:lnTo>
                  <a:pt x="13754" y="61294"/>
                </a:lnTo>
                <a:lnTo>
                  <a:pt x="12016" y="66569"/>
                </a:lnTo>
                <a:lnTo>
                  <a:pt x="10857" y="72944"/>
                </a:lnTo>
                <a:lnTo>
                  <a:pt x="10084" y="80052"/>
                </a:lnTo>
                <a:lnTo>
                  <a:pt x="9570" y="86695"/>
                </a:lnTo>
                <a:lnTo>
                  <a:pt x="9226" y="93029"/>
                </a:lnTo>
                <a:lnTo>
                  <a:pt x="8998" y="99156"/>
                </a:lnTo>
                <a:lnTo>
                  <a:pt x="7893" y="105146"/>
                </a:lnTo>
                <a:lnTo>
                  <a:pt x="6203" y="111045"/>
                </a:lnTo>
                <a:lnTo>
                  <a:pt x="4125" y="116882"/>
                </a:lnTo>
                <a:lnTo>
                  <a:pt x="2739" y="123631"/>
                </a:lnTo>
                <a:lnTo>
                  <a:pt x="1816" y="130988"/>
                </a:lnTo>
                <a:lnTo>
                  <a:pt x="1199" y="138750"/>
                </a:lnTo>
                <a:lnTo>
                  <a:pt x="789" y="145830"/>
                </a:lnTo>
                <a:lnTo>
                  <a:pt x="333" y="158776"/>
                </a:lnTo>
                <a:lnTo>
                  <a:pt x="40" y="182609"/>
                </a:lnTo>
                <a:lnTo>
                  <a:pt x="0" y="194173"/>
                </a:lnTo>
                <a:lnTo>
                  <a:pt x="942" y="199923"/>
                </a:lnTo>
                <a:lnTo>
                  <a:pt x="2522" y="205662"/>
                </a:lnTo>
                <a:lnTo>
                  <a:pt x="4528" y="211393"/>
                </a:lnTo>
                <a:lnTo>
                  <a:pt x="5865" y="216166"/>
                </a:lnTo>
                <a:lnTo>
                  <a:pt x="7351" y="224009"/>
                </a:lnTo>
                <a:lnTo>
                  <a:pt x="8700" y="228387"/>
                </a:lnTo>
                <a:lnTo>
                  <a:pt x="10552" y="233210"/>
                </a:lnTo>
                <a:lnTo>
                  <a:pt x="12739" y="238330"/>
                </a:lnTo>
                <a:lnTo>
                  <a:pt x="15149" y="242697"/>
                </a:lnTo>
                <a:lnTo>
                  <a:pt x="17708" y="246560"/>
                </a:lnTo>
                <a:lnTo>
                  <a:pt x="20367" y="250088"/>
                </a:lnTo>
                <a:lnTo>
                  <a:pt x="23093" y="253392"/>
                </a:lnTo>
                <a:lnTo>
                  <a:pt x="25862" y="256548"/>
                </a:lnTo>
                <a:lnTo>
                  <a:pt x="28660" y="259604"/>
                </a:lnTo>
                <a:lnTo>
                  <a:pt x="34310" y="265540"/>
                </a:lnTo>
                <a:lnTo>
                  <a:pt x="37150" y="268457"/>
                </a:lnTo>
                <a:lnTo>
                  <a:pt x="40948" y="270401"/>
                </a:lnTo>
                <a:lnTo>
                  <a:pt x="45385" y="271697"/>
                </a:lnTo>
                <a:lnTo>
                  <a:pt x="50249" y="272561"/>
                </a:lnTo>
                <a:lnTo>
                  <a:pt x="54443" y="273137"/>
                </a:lnTo>
                <a:lnTo>
                  <a:pt x="58192" y="273521"/>
                </a:lnTo>
                <a:lnTo>
                  <a:pt x="61644" y="273777"/>
                </a:lnTo>
                <a:lnTo>
                  <a:pt x="65850" y="272995"/>
                </a:lnTo>
                <a:lnTo>
                  <a:pt x="70559" y="271522"/>
                </a:lnTo>
                <a:lnTo>
                  <a:pt x="75604" y="269587"/>
                </a:lnTo>
                <a:lnTo>
                  <a:pt x="80872" y="268296"/>
                </a:lnTo>
                <a:lnTo>
                  <a:pt x="86289" y="267437"/>
                </a:lnTo>
                <a:lnTo>
                  <a:pt x="91805" y="266863"/>
                </a:lnTo>
                <a:lnTo>
                  <a:pt x="96435" y="265528"/>
                </a:lnTo>
                <a:lnTo>
                  <a:pt x="100474" y="263686"/>
                </a:lnTo>
                <a:lnTo>
                  <a:pt x="104119" y="261505"/>
                </a:lnTo>
                <a:lnTo>
                  <a:pt x="107502" y="259099"/>
                </a:lnTo>
                <a:lnTo>
                  <a:pt x="110710" y="256542"/>
                </a:lnTo>
                <a:lnTo>
                  <a:pt x="113801" y="253885"/>
                </a:lnTo>
                <a:lnTo>
                  <a:pt x="116814" y="251161"/>
                </a:lnTo>
                <a:lnTo>
                  <a:pt x="122702" y="245596"/>
                </a:lnTo>
                <a:lnTo>
                  <a:pt x="125606" y="241825"/>
                </a:lnTo>
                <a:lnTo>
                  <a:pt x="128494" y="237406"/>
                </a:lnTo>
                <a:lnTo>
                  <a:pt x="131372" y="232555"/>
                </a:lnTo>
                <a:lnTo>
                  <a:pt x="134243" y="228369"/>
                </a:lnTo>
                <a:lnTo>
                  <a:pt x="137109" y="224626"/>
                </a:lnTo>
                <a:lnTo>
                  <a:pt x="139973" y="221178"/>
                </a:lnTo>
                <a:lnTo>
                  <a:pt x="142834" y="217927"/>
                </a:lnTo>
                <a:lnTo>
                  <a:pt x="148554" y="211774"/>
                </a:lnTo>
                <a:lnTo>
                  <a:pt x="150460" y="208800"/>
                </a:lnTo>
                <a:lnTo>
                  <a:pt x="152578" y="202956"/>
                </a:lnTo>
                <a:lnTo>
                  <a:pt x="153771" y="194310"/>
                </a:lnTo>
                <a:lnTo>
                  <a:pt x="154124" y="185715"/>
                </a:lnTo>
                <a:lnTo>
                  <a:pt x="154229" y="177137"/>
                </a:lnTo>
                <a:lnTo>
                  <a:pt x="153291" y="175231"/>
                </a:lnTo>
                <a:lnTo>
                  <a:pt x="151713" y="173960"/>
                </a:lnTo>
                <a:lnTo>
                  <a:pt x="149709" y="173113"/>
                </a:lnTo>
                <a:lnTo>
                  <a:pt x="144942" y="169632"/>
                </a:lnTo>
                <a:lnTo>
                  <a:pt x="142337" y="167370"/>
                </a:lnTo>
                <a:lnTo>
                  <a:pt x="139648" y="165862"/>
                </a:lnTo>
                <a:lnTo>
                  <a:pt x="136903" y="164857"/>
                </a:lnTo>
                <a:lnTo>
                  <a:pt x="134121" y="164187"/>
                </a:lnTo>
                <a:lnTo>
                  <a:pt x="131313" y="164693"/>
                </a:lnTo>
                <a:lnTo>
                  <a:pt x="128488" y="165982"/>
                </a:lnTo>
                <a:lnTo>
                  <a:pt x="125653" y="167794"/>
                </a:lnTo>
                <a:lnTo>
                  <a:pt x="122810" y="169003"/>
                </a:lnTo>
                <a:lnTo>
                  <a:pt x="119963" y="169808"/>
                </a:lnTo>
                <a:lnTo>
                  <a:pt x="117112" y="170345"/>
                </a:lnTo>
                <a:lnTo>
                  <a:pt x="115211" y="171655"/>
                </a:lnTo>
                <a:lnTo>
                  <a:pt x="113944" y="173482"/>
                </a:lnTo>
                <a:lnTo>
                  <a:pt x="111584" y="179003"/>
                </a:lnTo>
                <a:lnTo>
                  <a:pt x="107360" y="187807"/>
                </a:lnTo>
                <a:lnTo>
                  <a:pt x="103947" y="191869"/>
                </a:lnTo>
                <a:lnTo>
                  <a:pt x="99767" y="195530"/>
                </a:lnTo>
                <a:lnTo>
                  <a:pt x="95076" y="198923"/>
                </a:lnTo>
                <a:lnTo>
                  <a:pt x="90995" y="203090"/>
                </a:lnTo>
                <a:lnTo>
                  <a:pt x="87323" y="207773"/>
                </a:lnTo>
                <a:lnTo>
                  <a:pt x="83922" y="212800"/>
                </a:lnTo>
                <a:lnTo>
                  <a:pt x="80703" y="217104"/>
                </a:lnTo>
                <a:lnTo>
                  <a:pt x="77604" y="220926"/>
                </a:lnTo>
                <a:lnTo>
                  <a:pt x="74584" y="224426"/>
                </a:lnTo>
                <a:lnTo>
                  <a:pt x="72572" y="228664"/>
                </a:lnTo>
                <a:lnTo>
                  <a:pt x="71231" y="233395"/>
                </a:lnTo>
                <a:lnTo>
                  <a:pt x="70337" y="238454"/>
                </a:lnTo>
                <a:lnTo>
                  <a:pt x="69343" y="246615"/>
                </a:lnTo>
                <a:lnTo>
                  <a:pt x="69078" y="250125"/>
                </a:lnTo>
                <a:lnTo>
                  <a:pt x="67948" y="253417"/>
                </a:lnTo>
                <a:lnTo>
                  <a:pt x="64154" y="259615"/>
                </a:lnTo>
                <a:lnTo>
                  <a:pt x="63713" y="262601"/>
                </a:lnTo>
                <a:lnTo>
                  <a:pt x="64372" y="265545"/>
                </a:lnTo>
                <a:lnTo>
                  <a:pt x="66692" y="271355"/>
                </a:lnTo>
                <a:lnTo>
                  <a:pt x="67998" y="279029"/>
                </a:lnTo>
                <a:lnTo>
                  <a:pt x="68303" y="281158"/>
                </a:lnTo>
                <a:lnTo>
                  <a:pt x="69337" y="281726"/>
                </a:lnTo>
                <a:lnTo>
                  <a:pt x="73026" y="282357"/>
                </a:lnTo>
                <a:lnTo>
                  <a:pt x="77120" y="28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86"/>
          <p:cNvSpPr/>
          <p:nvPr/>
        </p:nvSpPr>
        <p:spPr>
          <a:xfrm>
            <a:off x="6517957" y="412337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33171" y="0"/>
                </a:lnTo>
                <a:lnTo>
                  <a:pt x="37353" y="953"/>
                </a:lnTo>
                <a:lnTo>
                  <a:pt x="41095" y="2540"/>
                </a:lnTo>
                <a:lnTo>
                  <a:pt x="44541" y="4551"/>
                </a:lnTo>
                <a:lnTo>
                  <a:pt x="48745" y="5891"/>
                </a:lnTo>
                <a:lnTo>
                  <a:pt x="53451" y="6785"/>
                </a:lnTo>
                <a:lnTo>
                  <a:pt x="58495" y="7381"/>
                </a:lnTo>
                <a:lnTo>
                  <a:pt x="62809" y="7778"/>
                </a:lnTo>
                <a:lnTo>
                  <a:pt x="66637" y="8043"/>
                </a:lnTo>
                <a:lnTo>
                  <a:pt x="70143" y="8219"/>
                </a:lnTo>
                <a:lnTo>
                  <a:pt x="76577" y="8416"/>
                </a:lnTo>
                <a:lnTo>
                  <a:pt x="93020" y="8542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87"/>
          <p:cNvSpPr/>
          <p:nvPr/>
        </p:nvSpPr>
        <p:spPr>
          <a:xfrm>
            <a:off x="6809422" y="4003472"/>
            <a:ext cx="137011" cy="239797"/>
          </a:xfrm>
          <a:custGeom>
            <a:avLst/>
            <a:gdLst/>
            <a:ahLst/>
            <a:cxnLst/>
            <a:rect l="0" t="0" r="0" b="0"/>
            <a:pathLst>
              <a:path w="137011" h="239797">
                <a:moveTo>
                  <a:pt x="8572" y="25603"/>
                </a:moveTo>
                <a:lnTo>
                  <a:pt x="15954" y="18222"/>
                </a:lnTo>
                <a:lnTo>
                  <a:pt x="18256" y="16872"/>
                </a:lnTo>
                <a:lnTo>
                  <a:pt x="25894" y="12832"/>
                </a:lnTo>
                <a:lnTo>
                  <a:pt x="29645" y="11374"/>
                </a:lnTo>
                <a:lnTo>
                  <a:pt x="33099" y="10402"/>
                </a:lnTo>
                <a:lnTo>
                  <a:pt x="36353" y="9754"/>
                </a:lnTo>
                <a:lnTo>
                  <a:pt x="40428" y="8369"/>
                </a:lnTo>
                <a:lnTo>
                  <a:pt x="45050" y="6494"/>
                </a:lnTo>
                <a:lnTo>
                  <a:pt x="50036" y="4291"/>
                </a:lnTo>
                <a:lnTo>
                  <a:pt x="54312" y="2822"/>
                </a:lnTo>
                <a:lnTo>
                  <a:pt x="58116" y="1843"/>
                </a:lnTo>
                <a:lnTo>
                  <a:pt x="61604" y="1190"/>
                </a:lnTo>
                <a:lnTo>
                  <a:pt x="65834" y="756"/>
                </a:lnTo>
                <a:lnTo>
                  <a:pt x="70559" y="465"/>
                </a:lnTo>
                <a:lnTo>
                  <a:pt x="80890" y="143"/>
                </a:lnTo>
                <a:lnTo>
                  <a:pt x="91831" y="0"/>
                </a:lnTo>
                <a:lnTo>
                  <a:pt x="96464" y="914"/>
                </a:lnTo>
                <a:lnTo>
                  <a:pt x="100504" y="2476"/>
                </a:lnTo>
                <a:lnTo>
                  <a:pt x="104150" y="4470"/>
                </a:lnTo>
                <a:lnTo>
                  <a:pt x="107534" y="5799"/>
                </a:lnTo>
                <a:lnTo>
                  <a:pt x="110741" y="6685"/>
                </a:lnTo>
                <a:lnTo>
                  <a:pt x="113832" y="7276"/>
                </a:lnTo>
                <a:lnTo>
                  <a:pt x="116846" y="8623"/>
                </a:lnTo>
                <a:lnTo>
                  <a:pt x="119807" y="10472"/>
                </a:lnTo>
                <a:lnTo>
                  <a:pt x="122734" y="12658"/>
                </a:lnTo>
                <a:lnTo>
                  <a:pt x="125638" y="15068"/>
                </a:lnTo>
                <a:lnTo>
                  <a:pt x="128526" y="17627"/>
                </a:lnTo>
                <a:lnTo>
                  <a:pt x="131404" y="20286"/>
                </a:lnTo>
                <a:lnTo>
                  <a:pt x="133323" y="23963"/>
                </a:lnTo>
                <a:lnTo>
                  <a:pt x="134602" y="28320"/>
                </a:lnTo>
                <a:lnTo>
                  <a:pt x="135455" y="33129"/>
                </a:lnTo>
                <a:lnTo>
                  <a:pt x="135071" y="37288"/>
                </a:lnTo>
                <a:lnTo>
                  <a:pt x="133862" y="41012"/>
                </a:lnTo>
                <a:lnTo>
                  <a:pt x="132104" y="44449"/>
                </a:lnTo>
                <a:lnTo>
                  <a:pt x="129027" y="48644"/>
                </a:lnTo>
                <a:lnTo>
                  <a:pt x="125071" y="53346"/>
                </a:lnTo>
                <a:lnTo>
                  <a:pt x="116547" y="62698"/>
                </a:lnTo>
                <a:lnTo>
                  <a:pt x="109584" y="70029"/>
                </a:lnTo>
                <a:lnTo>
                  <a:pt x="105441" y="73318"/>
                </a:lnTo>
                <a:lnTo>
                  <a:pt x="100774" y="76463"/>
                </a:lnTo>
                <a:lnTo>
                  <a:pt x="95758" y="79512"/>
                </a:lnTo>
                <a:lnTo>
                  <a:pt x="91461" y="82497"/>
                </a:lnTo>
                <a:lnTo>
                  <a:pt x="87643" y="85440"/>
                </a:lnTo>
                <a:lnTo>
                  <a:pt x="84147" y="88354"/>
                </a:lnTo>
                <a:lnTo>
                  <a:pt x="79910" y="91249"/>
                </a:lnTo>
                <a:lnTo>
                  <a:pt x="75181" y="94132"/>
                </a:lnTo>
                <a:lnTo>
                  <a:pt x="70123" y="97007"/>
                </a:lnTo>
                <a:lnTo>
                  <a:pt x="65799" y="99875"/>
                </a:lnTo>
                <a:lnTo>
                  <a:pt x="61964" y="102740"/>
                </a:lnTo>
                <a:lnTo>
                  <a:pt x="58454" y="105603"/>
                </a:lnTo>
                <a:lnTo>
                  <a:pt x="55162" y="107511"/>
                </a:lnTo>
                <a:lnTo>
                  <a:pt x="52014" y="108783"/>
                </a:lnTo>
                <a:lnTo>
                  <a:pt x="48964" y="109631"/>
                </a:lnTo>
                <a:lnTo>
                  <a:pt x="45978" y="110197"/>
                </a:lnTo>
                <a:lnTo>
                  <a:pt x="43034" y="110574"/>
                </a:lnTo>
                <a:lnTo>
                  <a:pt x="34310" y="111326"/>
                </a:lnTo>
                <a:lnTo>
                  <a:pt x="34304" y="111327"/>
                </a:lnTo>
                <a:lnTo>
                  <a:pt x="38845" y="111328"/>
                </a:lnTo>
                <a:lnTo>
                  <a:pt x="42090" y="110375"/>
                </a:lnTo>
                <a:lnTo>
                  <a:pt x="46157" y="108788"/>
                </a:lnTo>
                <a:lnTo>
                  <a:pt x="50773" y="106777"/>
                </a:lnTo>
                <a:lnTo>
                  <a:pt x="54804" y="105436"/>
                </a:lnTo>
                <a:lnTo>
                  <a:pt x="58444" y="104542"/>
                </a:lnTo>
                <a:lnTo>
                  <a:pt x="61822" y="103947"/>
                </a:lnTo>
                <a:lnTo>
                  <a:pt x="65028" y="103550"/>
                </a:lnTo>
                <a:lnTo>
                  <a:pt x="68117" y="103285"/>
                </a:lnTo>
                <a:lnTo>
                  <a:pt x="71129" y="103108"/>
                </a:lnTo>
                <a:lnTo>
                  <a:pt x="74089" y="103943"/>
                </a:lnTo>
                <a:lnTo>
                  <a:pt x="77015" y="105452"/>
                </a:lnTo>
                <a:lnTo>
                  <a:pt x="79919" y="107411"/>
                </a:lnTo>
                <a:lnTo>
                  <a:pt x="83759" y="108716"/>
                </a:lnTo>
                <a:lnTo>
                  <a:pt x="88225" y="109587"/>
                </a:lnTo>
                <a:lnTo>
                  <a:pt x="93106" y="110167"/>
                </a:lnTo>
                <a:lnTo>
                  <a:pt x="97313" y="111507"/>
                </a:lnTo>
                <a:lnTo>
                  <a:pt x="101070" y="113352"/>
                </a:lnTo>
                <a:lnTo>
                  <a:pt x="104528" y="115535"/>
                </a:lnTo>
                <a:lnTo>
                  <a:pt x="107786" y="116990"/>
                </a:lnTo>
                <a:lnTo>
                  <a:pt x="110909" y="117960"/>
                </a:lnTo>
                <a:lnTo>
                  <a:pt x="113945" y="118607"/>
                </a:lnTo>
                <a:lnTo>
                  <a:pt x="116921" y="119990"/>
                </a:lnTo>
                <a:lnTo>
                  <a:pt x="119857" y="121865"/>
                </a:lnTo>
                <a:lnTo>
                  <a:pt x="122768" y="124067"/>
                </a:lnTo>
                <a:lnTo>
                  <a:pt x="125660" y="126489"/>
                </a:lnTo>
                <a:lnTo>
                  <a:pt x="128541" y="129055"/>
                </a:lnTo>
                <a:lnTo>
                  <a:pt x="131414" y="131719"/>
                </a:lnTo>
                <a:lnTo>
                  <a:pt x="133330" y="134447"/>
                </a:lnTo>
                <a:lnTo>
                  <a:pt x="135458" y="140018"/>
                </a:lnTo>
                <a:lnTo>
                  <a:pt x="136025" y="143789"/>
                </a:lnTo>
                <a:lnTo>
                  <a:pt x="136403" y="148209"/>
                </a:lnTo>
                <a:lnTo>
                  <a:pt x="136824" y="157247"/>
                </a:lnTo>
                <a:lnTo>
                  <a:pt x="137010" y="164439"/>
                </a:lnTo>
                <a:lnTo>
                  <a:pt x="136108" y="168642"/>
                </a:lnTo>
                <a:lnTo>
                  <a:pt x="134554" y="173350"/>
                </a:lnTo>
                <a:lnTo>
                  <a:pt x="132565" y="178393"/>
                </a:lnTo>
                <a:lnTo>
                  <a:pt x="130287" y="182708"/>
                </a:lnTo>
                <a:lnTo>
                  <a:pt x="127815" y="186537"/>
                </a:lnTo>
                <a:lnTo>
                  <a:pt x="125215" y="190042"/>
                </a:lnTo>
                <a:lnTo>
                  <a:pt x="122530" y="194284"/>
                </a:lnTo>
                <a:lnTo>
                  <a:pt x="119786" y="199017"/>
                </a:lnTo>
                <a:lnTo>
                  <a:pt x="117005" y="204077"/>
                </a:lnTo>
                <a:lnTo>
                  <a:pt x="113246" y="208403"/>
                </a:lnTo>
                <a:lnTo>
                  <a:pt x="108835" y="212240"/>
                </a:lnTo>
                <a:lnTo>
                  <a:pt x="103989" y="215750"/>
                </a:lnTo>
                <a:lnTo>
                  <a:pt x="98854" y="219042"/>
                </a:lnTo>
                <a:lnTo>
                  <a:pt x="93525" y="222190"/>
                </a:lnTo>
                <a:lnTo>
                  <a:pt x="88068" y="225241"/>
                </a:lnTo>
                <a:lnTo>
                  <a:pt x="83477" y="227275"/>
                </a:lnTo>
                <a:lnTo>
                  <a:pt x="79464" y="228631"/>
                </a:lnTo>
                <a:lnTo>
                  <a:pt x="75836" y="229535"/>
                </a:lnTo>
                <a:lnTo>
                  <a:pt x="71513" y="231090"/>
                </a:lnTo>
                <a:lnTo>
                  <a:pt x="66725" y="233079"/>
                </a:lnTo>
                <a:lnTo>
                  <a:pt x="61629" y="235358"/>
                </a:lnTo>
                <a:lnTo>
                  <a:pt x="57278" y="236877"/>
                </a:lnTo>
                <a:lnTo>
                  <a:pt x="53425" y="237890"/>
                </a:lnTo>
                <a:lnTo>
                  <a:pt x="49905" y="238565"/>
                </a:lnTo>
                <a:lnTo>
                  <a:pt x="46605" y="239015"/>
                </a:lnTo>
                <a:lnTo>
                  <a:pt x="43452" y="239315"/>
                </a:lnTo>
                <a:lnTo>
                  <a:pt x="40398" y="239515"/>
                </a:lnTo>
                <a:lnTo>
                  <a:pt x="37409" y="239648"/>
                </a:lnTo>
                <a:lnTo>
                  <a:pt x="31549" y="239796"/>
                </a:lnTo>
                <a:lnTo>
                  <a:pt x="28653" y="238884"/>
                </a:lnTo>
                <a:lnTo>
                  <a:pt x="25770" y="237323"/>
                </a:lnTo>
                <a:lnTo>
                  <a:pt x="18848" y="232524"/>
                </a:lnTo>
                <a:lnTo>
                  <a:pt x="15362" y="231868"/>
                </a:lnTo>
                <a:lnTo>
                  <a:pt x="13099" y="231693"/>
                </a:lnTo>
                <a:lnTo>
                  <a:pt x="10638" y="230623"/>
                </a:lnTo>
                <a:lnTo>
                  <a:pt x="8044" y="228958"/>
                </a:lnTo>
                <a:lnTo>
                  <a:pt x="0" y="222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88"/>
          <p:cNvSpPr/>
          <p:nvPr/>
        </p:nvSpPr>
        <p:spPr>
          <a:xfrm>
            <a:off x="7015162" y="4003401"/>
            <a:ext cx="257176" cy="205697"/>
          </a:xfrm>
          <a:custGeom>
            <a:avLst/>
            <a:gdLst/>
            <a:ahLst/>
            <a:cxnLst/>
            <a:rect l="0" t="0" r="0" b="0"/>
            <a:pathLst>
              <a:path w="257176" h="205697">
                <a:moveTo>
                  <a:pt x="0" y="59964"/>
                </a:moveTo>
                <a:lnTo>
                  <a:pt x="0" y="52583"/>
                </a:lnTo>
                <a:lnTo>
                  <a:pt x="4551" y="47193"/>
                </a:lnTo>
                <a:lnTo>
                  <a:pt x="9326" y="42223"/>
                </a:lnTo>
                <a:lnTo>
                  <a:pt x="11932" y="39564"/>
                </a:lnTo>
                <a:lnTo>
                  <a:pt x="19908" y="34069"/>
                </a:lnTo>
                <a:lnTo>
                  <a:pt x="24702" y="31271"/>
                </a:lnTo>
                <a:lnTo>
                  <a:pt x="32569" y="25622"/>
                </a:lnTo>
                <a:lnTo>
                  <a:pt x="39239" y="19935"/>
                </a:lnTo>
                <a:lnTo>
                  <a:pt x="45380" y="14233"/>
                </a:lnTo>
                <a:lnTo>
                  <a:pt x="49303" y="11379"/>
                </a:lnTo>
                <a:lnTo>
                  <a:pt x="53824" y="8524"/>
                </a:lnTo>
                <a:lnTo>
                  <a:pt x="58742" y="5668"/>
                </a:lnTo>
                <a:lnTo>
                  <a:pt x="63926" y="3764"/>
                </a:lnTo>
                <a:lnTo>
                  <a:pt x="69288" y="2495"/>
                </a:lnTo>
                <a:lnTo>
                  <a:pt x="74767" y="1649"/>
                </a:lnTo>
                <a:lnTo>
                  <a:pt x="80325" y="1084"/>
                </a:lnTo>
                <a:lnTo>
                  <a:pt x="85935" y="708"/>
                </a:lnTo>
                <a:lnTo>
                  <a:pt x="96296" y="291"/>
                </a:lnTo>
                <a:lnTo>
                  <a:pt x="107484" y="55"/>
                </a:lnTo>
                <a:lnTo>
                  <a:pt x="113811" y="0"/>
                </a:lnTo>
                <a:lnTo>
                  <a:pt x="116831" y="938"/>
                </a:lnTo>
                <a:lnTo>
                  <a:pt x="122727" y="4520"/>
                </a:lnTo>
                <a:lnTo>
                  <a:pt x="124681" y="6808"/>
                </a:lnTo>
                <a:lnTo>
                  <a:pt x="125983" y="9287"/>
                </a:lnTo>
                <a:lnTo>
                  <a:pt x="126851" y="11892"/>
                </a:lnTo>
                <a:lnTo>
                  <a:pt x="127430" y="15533"/>
                </a:lnTo>
                <a:lnTo>
                  <a:pt x="127815" y="19866"/>
                </a:lnTo>
                <a:lnTo>
                  <a:pt x="128073" y="24659"/>
                </a:lnTo>
                <a:lnTo>
                  <a:pt x="128359" y="35066"/>
                </a:lnTo>
                <a:lnTo>
                  <a:pt x="128436" y="40507"/>
                </a:lnTo>
                <a:lnTo>
                  <a:pt x="127533" y="46040"/>
                </a:lnTo>
                <a:lnTo>
                  <a:pt x="125980" y="51634"/>
                </a:lnTo>
                <a:lnTo>
                  <a:pt x="123992" y="57268"/>
                </a:lnTo>
                <a:lnTo>
                  <a:pt x="121714" y="62929"/>
                </a:lnTo>
                <a:lnTo>
                  <a:pt x="119243" y="68608"/>
                </a:lnTo>
                <a:lnTo>
                  <a:pt x="113957" y="79998"/>
                </a:lnTo>
                <a:lnTo>
                  <a:pt x="108432" y="91410"/>
                </a:lnTo>
                <a:lnTo>
                  <a:pt x="104673" y="97121"/>
                </a:lnTo>
                <a:lnTo>
                  <a:pt x="100262" y="102832"/>
                </a:lnTo>
                <a:lnTo>
                  <a:pt x="95417" y="108546"/>
                </a:lnTo>
                <a:lnTo>
                  <a:pt x="92187" y="114259"/>
                </a:lnTo>
                <a:lnTo>
                  <a:pt x="90032" y="119973"/>
                </a:lnTo>
                <a:lnTo>
                  <a:pt x="88597" y="125687"/>
                </a:lnTo>
                <a:lnTo>
                  <a:pt x="86687" y="130449"/>
                </a:lnTo>
                <a:lnTo>
                  <a:pt x="84462" y="134577"/>
                </a:lnTo>
                <a:lnTo>
                  <a:pt x="82025" y="138281"/>
                </a:lnTo>
                <a:lnTo>
                  <a:pt x="79449" y="141702"/>
                </a:lnTo>
                <a:lnTo>
                  <a:pt x="74046" y="148044"/>
                </a:lnTo>
                <a:lnTo>
                  <a:pt x="68469" y="154038"/>
                </a:lnTo>
                <a:lnTo>
                  <a:pt x="57128" y="165647"/>
                </a:lnTo>
                <a:lnTo>
                  <a:pt x="55231" y="168519"/>
                </a:lnTo>
                <a:lnTo>
                  <a:pt x="53122" y="174250"/>
                </a:lnTo>
                <a:lnTo>
                  <a:pt x="51935" y="178281"/>
                </a:lnTo>
                <a:lnTo>
                  <a:pt x="51583" y="184027"/>
                </a:lnTo>
                <a:lnTo>
                  <a:pt x="51464" y="188610"/>
                </a:lnTo>
                <a:lnTo>
                  <a:pt x="51436" y="196736"/>
                </a:lnTo>
                <a:lnTo>
                  <a:pt x="55986" y="201560"/>
                </a:lnTo>
                <a:lnTo>
                  <a:pt x="58279" y="202938"/>
                </a:lnTo>
                <a:lnTo>
                  <a:pt x="63367" y="204470"/>
                </a:lnTo>
                <a:lnTo>
                  <a:pt x="68803" y="205151"/>
                </a:lnTo>
                <a:lnTo>
                  <a:pt x="74394" y="205454"/>
                </a:lnTo>
                <a:lnTo>
                  <a:pt x="80054" y="205588"/>
                </a:lnTo>
                <a:lnTo>
                  <a:pt x="212678" y="205696"/>
                </a:lnTo>
                <a:lnTo>
                  <a:pt x="217032" y="204744"/>
                </a:lnTo>
                <a:lnTo>
                  <a:pt x="227712" y="199805"/>
                </a:lnTo>
                <a:lnTo>
                  <a:pt x="233921" y="198315"/>
                </a:lnTo>
                <a:lnTo>
                  <a:pt x="239854" y="197653"/>
                </a:lnTo>
                <a:lnTo>
                  <a:pt x="245667" y="197359"/>
                </a:lnTo>
                <a:lnTo>
                  <a:pt x="257175" y="1971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89"/>
          <p:cNvSpPr/>
          <p:nvPr/>
        </p:nvSpPr>
        <p:spPr>
          <a:xfrm>
            <a:off x="5009197" y="4389120"/>
            <a:ext cx="2580323" cy="60008"/>
          </a:xfrm>
          <a:custGeom>
            <a:avLst/>
            <a:gdLst/>
            <a:ahLst/>
            <a:cxnLst/>
            <a:rect l="0" t="0" r="0" b="0"/>
            <a:pathLst>
              <a:path w="2580323" h="60008">
                <a:moveTo>
                  <a:pt x="0" y="60007"/>
                </a:moveTo>
                <a:lnTo>
                  <a:pt x="111957" y="60007"/>
                </a:lnTo>
                <a:lnTo>
                  <a:pt x="120358" y="59055"/>
                </a:lnTo>
                <a:lnTo>
                  <a:pt x="128817" y="57467"/>
                </a:lnTo>
                <a:lnTo>
                  <a:pt x="137313" y="55457"/>
                </a:lnTo>
                <a:lnTo>
                  <a:pt x="145834" y="54116"/>
                </a:lnTo>
                <a:lnTo>
                  <a:pt x="162923" y="52626"/>
                </a:lnTo>
                <a:lnTo>
                  <a:pt x="233999" y="51481"/>
                </a:lnTo>
                <a:lnTo>
                  <a:pt x="418892" y="51434"/>
                </a:lnTo>
                <a:lnTo>
                  <a:pt x="431662" y="50482"/>
                </a:lnTo>
                <a:lnTo>
                  <a:pt x="443984" y="48895"/>
                </a:lnTo>
                <a:lnTo>
                  <a:pt x="456010" y="46884"/>
                </a:lnTo>
                <a:lnTo>
                  <a:pt x="468789" y="45543"/>
                </a:lnTo>
                <a:lnTo>
                  <a:pt x="495688" y="44053"/>
                </a:lnTo>
                <a:lnTo>
                  <a:pt x="561716" y="43019"/>
                </a:lnTo>
                <a:lnTo>
                  <a:pt x="665560" y="42871"/>
                </a:lnTo>
                <a:lnTo>
                  <a:pt x="680878" y="41916"/>
                </a:lnTo>
                <a:lnTo>
                  <a:pt x="696807" y="40327"/>
                </a:lnTo>
                <a:lnTo>
                  <a:pt x="713140" y="38314"/>
                </a:lnTo>
                <a:lnTo>
                  <a:pt x="728792" y="36973"/>
                </a:lnTo>
                <a:lnTo>
                  <a:pt x="758883" y="35482"/>
                </a:lnTo>
                <a:lnTo>
                  <a:pt x="823850" y="34525"/>
                </a:lnTo>
                <a:lnTo>
                  <a:pt x="873706" y="35312"/>
                </a:lnTo>
                <a:lnTo>
                  <a:pt x="889175" y="36876"/>
                </a:lnTo>
                <a:lnTo>
                  <a:pt x="904252" y="38872"/>
                </a:lnTo>
                <a:lnTo>
                  <a:pt x="920017" y="40202"/>
                </a:lnTo>
                <a:lnTo>
                  <a:pt x="986383" y="39796"/>
                </a:lnTo>
                <a:lnTo>
                  <a:pt x="1003346" y="37961"/>
                </a:lnTo>
                <a:lnTo>
                  <a:pt x="1019417" y="36737"/>
                </a:lnTo>
                <a:lnTo>
                  <a:pt x="1066696" y="35015"/>
                </a:lnTo>
                <a:lnTo>
                  <a:pt x="1208477" y="34318"/>
                </a:lnTo>
                <a:lnTo>
                  <a:pt x="1225704" y="33356"/>
                </a:lnTo>
                <a:lnTo>
                  <a:pt x="1242904" y="31762"/>
                </a:lnTo>
                <a:lnTo>
                  <a:pt x="1260085" y="29747"/>
                </a:lnTo>
                <a:lnTo>
                  <a:pt x="1278207" y="28404"/>
                </a:lnTo>
                <a:lnTo>
                  <a:pt x="1316122" y="26911"/>
                </a:lnTo>
                <a:lnTo>
                  <a:pt x="1370402" y="26071"/>
                </a:lnTo>
                <a:lnTo>
                  <a:pt x="1388899" y="25000"/>
                </a:lnTo>
                <a:lnTo>
                  <a:pt x="1407898" y="23334"/>
                </a:lnTo>
                <a:lnTo>
                  <a:pt x="1427231" y="21271"/>
                </a:lnTo>
                <a:lnTo>
                  <a:pt x="1446787" y="19896"/>
                </a:lnTo>
                <a:lnTo>
                  <a:pt x="1486296" y="18367"/>
                </a:lnTo>
                <a:lnTo>
                  <a:pt x="1565036" y="17386"/>
                </a:lnTo>
                <a:lnTo>
                  <a:pt x="1658552" y="17176"/>
                </a:lnTo>
                <a:lnTo>
                  <a:pt x="1678154" y="16213"/>
                </a:lnTo>
                <a:lnTo>
                  <a:pt x="1697889" y="14619"/>
                </a:lnTo>
                <a:lnTo>
                  <a:pt x="1717714" y="12603"/>
                </a:lnTo>
                <a:lnTo>
                  <a:pt x="1737598" y="11259"/>
                </a:lnTo>
                <a:lnTo>
                  <a:pt x="1777471" y="9766"/>
                </a:lnTo>
                <a:lnTo>
                  <a:pt x="1837404" y="8926"/>
                </a:lnTo>
                <a:lnTo>
                  <a:pt x="1856443" y="7855"/>
                </a:lnTo>
                <a:lnTo>
                  <a:pt x="1874851" y="6190"/>
                </a:lnTo>
                <a:lnTo>
                  <a:pt x="1892839" y="4126"/>
                </a:lnTo>
                <a:lnTo>
                  <a:pt x="1911497" y="2751"/>
                </a:lnTo>
                <a:lnTo>
                  <a:pt x="1950010" y="1222"/>
                </a:lnTo>
                <a:lnTo>
                  <a:pt x="2022217" y="241"/>
                </a:lnTo>
                <a:lnTo>
                  <a:pt x="2444282" y="0"/>
                </a:lnTo>
                <a:lnTo>
                  <a:pt x="2455339" y="952"/>
                </a:lnTo>
                <a:lnTo>
                  <a:pt x="2465567" y="2540"/>
                </a:lnTo>
                <a:lnTo>
                  <a:pt x="2475245" y="4550"/>
                </a:lnTo>
                <a:lnTo>
                  <a:pt x="2484553" y="5891"/>
                </a:lnTo>
                <a:lnTo>
                  <a:pt x="2502516" y="7381"/>
                </a:lnTo>
                <a:lnTo>
                  <a:pt x="2528694" y="8219"/>
                </a:lnTo>
                <a:lnTo>
                  <a:pt x="2536378" y="9289"/>
                </a:lnTo>
                <a:lnTo>
                  <a:pt x="2543407" y="10955"/>
                </a:lnTo>
                <a:lnTo>
                  <a:pt x="2549997" y="13019"/>
                </a:lnTo>
                <a:lnTo>
                  <a:pt x="2555343" y="14394"/>
                </a:lnTo>
                <a:lnTo>
                  <a:pt x="2563823" y="15922"/>
                </a:lnTo>
                <a:lnTo>
                  <a:pt x="258032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90"/>
          <p:cNvSpPr/>
          <p:nvPr/>
        </p:nvSpPr>
        <p:spPr>
          <a:xfrm>
            <a:off x="5840743" y="4526279"/>
            <a:ext cx="188046" cy="261774"/>
          </a:xfrm>
          <a:custGeom>
            <a:avLst/>
            <a:gdLst/>
            <a:ahLst/>
            <a:cxnLst/>
            <a:rect l="0" t="0" r="0" b="0"/>
            <a:pathLst>
              <a:path w="188046" h="261774">
                <a:moveTo>
                  <a:pt x="120002" y="34291"/>
                </a:moveTo>
                <a:lnTo>
                  <a:pt x="105240" y="26910"/>
                </a:lnTo>
                <a:lnTo>
                  <a:pt x="101376" y="26248"/>
                </a:lnTo>
                <a:lnTo>
                  <a:pt x="99012" y="26071"/>
                </a:lnTo>
                <a:lnTo>
                  <a:pt x="96484" y="25001"/>
                </a:lnTo>
                <a:lnTo>
                  <a:pt x="91134" y="21272"/>
                </a:lnTo>
                <a:lnTo>
                  <a:pt x="85582" y="18979"/>
                </a:lnTo>
                <a:lnTo>
                  <a:pt x="82767" y="18368"/>
                </a:lnTo>
                <a:lnTo>
                  <a:pt x="77101" y="15149"/>
                </a:lnTo>
                <a:lnTo>
                  <a:pt x="74256" y="12957"/>
                </a:lnTo>
                <a:lnTo>
                  <a:pt x="68555" y="10521"/>
                </a:lnTo>
                <a:lnTo>
                  <a:pt x="65702" y="9872"/>
                </a:lnTo>
                <a:lnTo>
                  <a:pt x="62847" y="10391"/>
                </a:lnTo>
                <a:lnTo>
                  <a:pt x="57134" y="13509"/>
                </a:lnTo>
                <a:lnTo>
                  <a:pt x="51420" y="18069"/>
                </a:lnTo>
                <a:lnTo>
                  <a:pt x="48564" y="20619"/>
                </a:lnTo>
                <a:lnTo>
                  <a:pt x="45707" y="22319"/>
                </a:lnTo>
                <a:lnTo>
                  <a:pt x="39992" y="24207"/>
                </a:lnTo>
                <a:lnTo>
                  <a:pt x="37134" y="26616"/>
                </a:lnTo>
                <a:lnTo>
                  <a:pt x="31419" y="34372"/>
                </a:lnTo>
                <a:lnTo>
                  <a:pt x="25704" y="41629"/>
                </a:lnTo>
                <a:lnTo>
                  <a:pt x="19989" y="48030"/>
                </a:lnTo>
                <a:lnTo>
                  <a:pt x="14274" y="54049"/>
                </a:lnTo>
                <a:lnTo>
                  <a:pt x="5702" y="62793"/>
                </a:lnTo>
                <a:lnTo>
                  <a:pt x="3797" y="65675"/>
                </a:lnTo>
                <a:lnTo>
                  <a:pt x="1680" y="71417"/>
                </a:lnTo>
                <a:lnTo>
                  <a:pt x="739" y="77144"/>
                </a:lnTo>
                <a:lnTo>
                  <a:pt x="321" y="82864"/>
                </a:lnTo>
                <a:lnTo>
                  <a:pt x="31" y="92604"/>
                </a:lnTo>
                <a:lnTo>
                  <a:pt x="0" y="98347"/>
                </a:lnTo>
                <a:lnTo>
                  <a:pt x="948" y="99855"/>
                </a:lnTo>
                <a:lnTo>
                  <a:pt x="2532" y="100861"/>
                </a:lnTo>
                <a:lnTo>
                  <a:pt x="6833" y="101977"/>
                </a:lnTo>
                <a:lnTo>
                  <a:pt x="11920" y="102474"/>
                </a:lnTo>
                <a:lnTo>
                  <a:pt x="15587" y="102753"/>
                </a:lnTo>
                <a:lnTo>
                  <a:pt x="18007" y="103745"/>
                </a:lnTo>
                <a:lnTo>
                  <a:pt x="21525" y="105358"/>
                </a:lnTo>
                <a:lnTo>
                  <a:pt x="25776" y="107387"/>
                </a:lnTo>
                <a:lnTo>
                  <a:pt x="29562" y="108738"/>
                </a:lnTo>
                <a:lnTo>
                  <a:pt x="33039" y="109640"/>
                </a:lnTo>
                <a:lnTo>
                  <a:pt x="36309" y="110241"/>
                </a:lnTo>
                <a:lnTo>
                  <a:pt x="40394" y="110642"/>
                </a:lnTo>
                <a:lnTo>
                  <a:pt x="45022" y="110909"/>
                </a:lnTo>
                <a:lnTo>
                  <a:pt x="55245" y="111206"/>
                </a:lnTo>
                <a:lnTo>
                  <a:pt x="66139" y="111338"/>
                </a:lnTo>
                <a:lnTo>
                  <a:pt x="71711" y="112325"/>
                </a:lnTo>
                <a:lnTo>
                  <a:pt x="77330" y="113936"/>
                </a:lnTo>
                <a:lnTo>
                  <a:pt x="82981" y="115963"/>
                </a:lnTo>
                <a:lnTo>
                  <a:pt x="88653" y="117314"/>
                </a:lnTo>
                <a:lnTo>
                  <a:pt x="94340" y="118215"/>
                </a:lnTo>
                <a:lnTo>
                  <a:pt x="100037" y="118815"/>
                </a:lnTo>
                <a:lnTo>
                  <a:pt x="105739" y="120168"/>
                </a:lnTo>
                <a:lnTo>
                  <a:pt x="111446" y="122022"/>
                </a:lnTo>
                <a:lnTo>
                  <a:pt x="117155" y="124211"/>
                </a:lnTo>
                <a:lnTo>
                  <a:pt x="122867" y="126622"/>
                </a:lnTo>
                <a:lnTo>
                  <a:pt x="128579" y="129182"/>
                </a:lnTo>
                <a:lnTo>
                  <a:pt x="134292" y="131842"/>
                </a:lnTo>
                <a:lnTo>
                  <a:pt x="139054" y="134567"/>
                </a:lnTo>
                <a:lnTo>
                  <a:pt x="143181" y="137337"/>
                </a:lnTo>
                <a:lnTo>
                  <a:pt x="146884" y="140136"/>
                </a:lnTo>
                <a:lnTo>
                  <a:pt x="151258" y="142954"/>
                </a:lnTo>
                <a:lnTo>
                  <a:pt x="156079" y="145785"/>
                </a:lnTo>
                <a:lnTo>
                  <a:pt x="161199" y="148625"/>
                </a:lnTo>
                <a:lnTo>
                  <a:pt x="165564" y="152424"/>
                </a:lnTo>
                <a:lnTo>
                  <a:pt x="169426" y="156861"/>
                </a:lnTo>
                <a:lnTo>
                  <a:pt x="172954" y="161724"/>
                </a:lnTo>
                <a:lnTo>
                  <a:pt x="176258" y="166871"/>
                </a:lnTo>
                <a:lnTo>
                  <a:pt x="179413" y="172208"/>
                </a:lnTo>
                <a:lnTo>
                  <a:pt x="182470" y="177670"/>
                </a:lnTo>
                <a:lnTo>
                  <a:pt x="184507" y="183218"/>
                </a:lnTo>
                <a:lnTo>
                  <a:pt x="185865" y="188820"/>
                </a:lnTo>
                <a:lnTo>
                  <a:pt x="186771" y="194460"/>
                </a:lnTo>
                <a:lnTo>
                  <a:pt x="187375" y="199172"/>
                </a:lnTo>
                <a:lnTo>
                  <a:pt x="188045" y="206949"/>
                </a:lnTo>
                <a:lnTo>
                  <a:pt x="187272" y="211309"/>
                </a:lnTo>
                <a:lnTo>
                  <a:pt x="185803" y="216120"/>
                </a:lnTo>
                <a:lnTo>
                  <a:pt x="183872" y="221233"/>
                </a:lnTo>
                <a:lnTo>
                  <a:pt x="181632" y="225594"/>
                </a:lnTo>
                <a:lnTo>
                  <a:pt x="176603" y="232979"/>
                </a:lnTo>
                <a:lnTo>
                  <a:pt x="172976" y="236282"/>
                </a:lnTo>
                <a:lnTo>
                  <a:pt x="168653" y="239437"/>
                </a:lnTo>
                <a:lnTo>
                  <a:pt x="163866" y="242492"/>
                </a:lnTo>
                <a:lnTo>
                  <a:pt x="159722" y="245482"/>
                </a:lnTo>
                <a:lnTo>
                  <a:pt x="156007" y="248427"/>
                </a:lnTo>
                <a:lnTo>
                  <a:pt x="152577" y="251343"/>
                </a:lnTo>
                <a:lnTo>
                  <a:pt x="148386" y="253288"/>
                </a:lnTo>
                <a:lnTo>
                  <a:pt x="143687" y="254584"/>
                </a:lnTo>
                <a:lnTo>
                  <a:pt x="138650" y="255448"/>
                </a:lnTo>
                <a:lnTo>
                  <a:pt x="134339" y="256976"/>
                </a:lnTo>
                <a:lnTo>
                  <a:pt x="130512" y="258948"/>
                </a:lnTo>
                <a:lnTo>
                  <a:pt x="127009" y="261214"/>
                </a:lnTo>
                <a:lnTo>
                  <a:pt x="122768" y="261773"/>
                </a:lnTo>
                <a:lnTo>
                  <a:pt x="118036" y="261193"/>
                </a:lnTo>
                <a:lnTo>
                  <a:pt x="112976" y="259854"/>
                </a:lnTo>
                <a:lnTo>
                  <a:pt x="108650" y="258961"/>
                </a:lnTo>
                <a:lnTo>
                  <a:pt x="104814" y="258366"/>
                </a:lnTo>
                <a:lnTo>
                  <a:pt x="101304" y="257969"/>
                </a:lnTo>
                <a:lnTo>
                  <a:pt x="98011" y="257704"/>
                </a:lnTo>
                <a:lnTo>
                  <a:pt x="94864" y="257528"/>
                </a:lnTo>
                <a:lnTo>
                  <a:pt x="91813" y="257411"/>
                </a:lnTo>
                <a:lnTo>
                  <a:pt x="87874" y="256380"/>
                </a:lnTo>
                <a:lnTo>
                  <a:pt x="83343" y="254740"/>
                </a:lnTo>
                <a:lnTo>
                  <a:pt x="78418" y="252694"/>
                </a:lnTo>
                <a:lnTo>
                  <a:pt x="75134" y="250378"/>
                </a:lnTo>
                <a:lnTo>
                  <a:pt x="72945" y="247881"/>
                </a:lnTo>
                <a:lnTo>
                  <a:pt x="71486" y="245265"/>
                </a:lnTo>
                <a:lnTo>
                  <a:pt x="69560" y="243520"/>
                </a:lnTo>
                <a:lnTo>
                  <a:pt x="67324" y="242357"/>
                </a:lnTo>
                <a:lnTo>
                  <a:pt x="64881" y="241581"/>
                </a:lnTo>
                <a:lnTo>
                  <a:pt x="63252" y="239159"/>
                </a:lnTo>
                <a:lnTo>
                  <a:pt x="61442" y="231389"/>
                </a:lnTo>
                <a:lnTo>
                  <a:pt x="60637" y="224125"/>
                </a:lnTo>
                <a:lnTo>
                  <a:pt x="60280" y="217721"/>
                </a:lnTo>
                <a:lnTo>
                  <a:pt x="60121" y="211700"/>
                </a:lnTo>
                <a:lnTo>
                  <a:pt x="60032" y="198405"/>
                </a:lnTo>
                <a:lnTo>
                  <a:pt x="60972" y="193230"/>
                </a:lnTo>
                <a:lnTo>
                  <a:pt x="62551" y="187875"/>
                </a:lnTo>
                <a:lnTo>
                  <a:pt x="64557" y="182400"/>
                </a:lnTo>
                <a:lnTo>
                  <a:pt x="66846" y="176845"/>
                </a:lnTo>
                <a:lnTo>
                  <a:pt x="69324" y="171237"/>
                </a:lnTo>
                <a:lnTo>
                  <a:pt x="74618" y="159926"/>
                </a:lnTo>
                <a:lnTo>
                  <a:pt x="80147" y="148549"/>
                </a:lnTo>
                <a:lnTo>
                  <a:pt x="83906" y="142848"/>
                </a:lnTo>
                <a:lnTo>
                  <a:pt x="88318" y="137142"/>
                </a:lnTo>
                <a:lnTo>
                  <a:pt x="93164" y="131433"/>
                </a:lnTo>
                <a:lnTo>
                  <a:pt x="97348" y="125722"/>
                </a:lnTo>
                <a:lnTo>
                  <a:pt x="101089" y="120011"/>
                </a:lnTo>
                <a:lnTo>
                  <a:pt x="104536" y="114297"/>
                </a:lnTo>
                <a:lnTo>
                  <a:pt x="107786" y="108583"/>
                </a:lnTo>
                <a:lnTo>
                  <a:pt x="113937" y="97155"/>
                </a:lnTo>
                <a:lnTo>
                  <a:pt x="117864" y="91440"/>
                </a:lnTo>
                <a:lnTo>
                  <a:pt x="122386" y="85725"/>
                </a:lnTo>
                <a:lnTo>
                  <a:pt x="127307" y="80010"/>
                </a:lnTo>
                <a:lnTo>
                  <a:pt x="131539" y="74295"/>
                </a:lnTo>
                <a:lnTo>
                  <a:pt x="135313" y="68581"/>
                </a:lnTo>
                <a:lnTo>
                  <a:pt x="138781" y="62866"/>
                </a:lnTo>
                <a:lnTo>
                  <a:pt x="141094" y="57151"/>
                </a:lnTo>
                <a:lnTo>
                  <a:pt x="142635" y="51436"/>
                </a:lnTo>
                <a:lnTo>
                  <a:pt x="143664" y="45721"/>
                </a:lnTo>
                <a:lnTo>
                  <a:pt x="145302" y="40958"/>
                </a:lnTo>
                <a:lnTo>
                  <a:pt x="149661" y="33126"/>
                </a:lnTo>
                <a:lnTo>
                  <a:pt x="152234" y="26471"/>
                </a:lnTo>
                <a:lnTo>
                  <a:pt x="153885" y="18988"/>
                </a:lnTo>
                <a:lnTo>
                  <a:pt x="154171" y="13141"/>
                </a:lnTo>
                <a:lnTo>
                  <a:pt x="153258" y="10665"/>
                </a:lnTo>
                <a:lnTo>
                  <a:pt x="148377" y="3584"/>
                </a:lnTo>
                <a:lnTo>
                  <a:pt x="1457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91"/>
          <p:cNvSpPr/>
          <p:nvPr/>
        </p:nvSpPr>
        <p:spPr>
          <a:xfrm>
            <a:off x="4477807" y="5212442"/>
            <a:ext cx="205636" cy="25356"/>
          </a:xfrm>
          <a:custGeom>
            <a:avLst/>
            <a:gdLst/>
            <a:ahLst/>
            <a:cxnLst/>
            <a:rect l="0" t="0" r="0" b="0"/>
            <a:pathLst>
              <a:path w="205636" h="25356">
                <a:moveTo>
                  <a:pt x="8468" y="25355"/>
                </a:moveTo>
                <a:lnTo>
                  <a:pt x="0" y="25355"/>
                </a:lnTo>
                <a:lnTo>
                  <a:pt x="24846" y="25355"/>
                </a:lnTo>
                <a:lnTo>
                  <a:pt x="29864" y="24403"/>
                </a:lnTo>
                <a:lnTo>
                  <a:pt x="35115" y="22815"/>
                </a:lnTo>
                <a:lnTo>
                  <a:pt x="40520" y="20805"/>
                </a:lnTo>
                <a:lnTo>
                  <a:pt x="45076" y="19464"/>
                </a:lnTo>
                <a:lnTo>
                  <a:pt x="49065" y="18570"/>
                </a:lnTo>
                <a:lnTo>
                  <a:pt x="52678" y="17974"/>
                </a:lnTo>
                <a:lnTo>
                  <a:pt x="56991" y="17577"/>
                </a:lnTo>
                <a:lnTo>
                  <a:pt x="61772" y="17312"/>
                </a:lnTo>
                <a:lnTo>
                  <a:pt x="72163" y="17018"/>
                </a:lnTo>
                <a:lnTo>
                  <a:pt x="83132" y="16887"/>
                </a:lnTo>
                <a:lnTo>
                  <a:pt x="88724" y="15900"/>
                </a:lnTo>
                <a:lnTo>
                  <a:pt x="94357" y="14289"/>
                </a:lnTo>
                <a:lnTo>
                  <a:pt x="100017" y="12263"/>
                </a:lnTo>
                <a:lnTo>
                  <a:pt x="105696" y="10912"/>
                </a:lnTo>
                <a:lnTo>
                  <a:pt x="111386" y="10012"/>
                </a:lnTo>
                <a:lnTo>
                  <a:pt x="117085" y="9411"/>
                </a:lnTo>
                <a:lnTo>
                  <a:pt x="122789" y="9010"/>
                </a:lnTo>
                <a:lnTo>
                  <a:pt x="128497" y="8744"/>
                </a:lnTo>
                <a:lnTo>
                  <a:pt x="134207" y="8566"/>
                </a:lnTo>
                <a:lnTo>
                  <a:pt x="139919" y="7495"/>
                </a:lnTo>
                <a:lnTo>
                  <a:pt x="145632" y="5829"/>
                </a:lnTo>
                <a:lnTo>
                  <a:pt x="151345" y="3765"/>
                </a:lnTo>
                <a:lnTo>
                  <a:pt x="157059" y="2389"/>
                </a:lnTo>
                <a:lnTo>
                  <a:pt x="162774" y="1472"/>
                </a:lnTo>
                <a:lnTo>
                  <a:pt x="168489" y="860"/>
                </a:lnTo>
                <a:lnTo>
                  <a:pt x="173250" y="453"/>
                </a:lnTo>
                <a:lnTo>
                  <a:pt x="177378" y="181"/>
                </a:lnTo>
                <a:lnTo>
                  <a:pt x="181082" y="0"/>
                </a:lnTo>
                <a:lnTo>
                  <a:pt x="184504" y="832"/>
                </a:lnTo>
                <a:lnTo>
                  <a:pt x="187738" y="2339"/>
                </a:lnTo>
                <a:lnTo>
                  <a:pt x="195220" y="7051"/>
                </a:lnTo>
                <a:lnTo>
                  <a:pt x="198784" y="7695"/>
                </a:lnTo>
                <a:lnTo>
                  <a:pt x="205635" y="8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92"/>
          <p:cNvSpPr/>
          <p:nvPr/>
        </p:nvSpPr>
        <p:spPr>
          <a:xfrm>
            <a:off x="4511992" y="5280660"/>
            <a:ext cx="197168" cy="17145"/>
          </a:xfrm>
          <a:custGeom>
            <a:avLst/>
            <a:gdLst/>
            <a:ahLst/>
            <a:cxnLst/>
            <a:rect l="0" t="0" r="0" b="0"/>
            <a:pathLst>
              <a:path w="197168" h="17145">
                <a:moveTo>
                  <a:pt x="0" y="17144"/>
                </a:moveTo>
                <a:lnTo>
                  <a:pt x="66154" y="17144"/>
                </a:lnTo>
                <a:lnTo>
                  <a:pt x="70772" y="16192"/>
                </a:lnTo>
                <a:lnTo>
                  <a:pt x="74804" y="14605"/>
                </a:lnTo>
                <a:lnTo>
                  <a:pt x="78444" y="12594"/>
                </a:lnTo>
                <a:lnTo>
                  <a:pt x="82777" y="11253"/>
                </a:lnTo>
                <a:lnTo>
                  <a:pt x="87569" y="10360"/>
                </a:lnTo>
                <a:lnTo>
                  <a:pt x="92669" y="9763"/>
                </a:lnTo>
                <a:lnTo>
                  <a:pt x="97975" y="9366"/>
                </a:lnTo>
                <a:lnTo>
                  <a:pt x="103416" y="9102"/>
                </a:lnTo>
                <a:lnTo>
                  <a:pt x="108949" y="8925"/>
                </a:lnTo>
                <a:lnTo>
                  <a:pt x="114543" y="7855"/>
                </a:lnTo>
                <a:lnTo>
                  <a:pt x="120177" y="6189"/>
                </a:lnTo>
                <a:lnTo>
                  <a:pt x="125838" y="4126"/>
                </a:lnTo>
                <a:lnTo>
                  <a:pt x="130564" y="2751"/>
                </a:lnTo>
                <a:lnTo>
                  <a:pt x="134668" y="1833"/>
                </a:lnTo>
                <a:lnTo>
                  <a:pt x="138356" y="1223"/>
                </a:lnTo>
                <a:lnTo>
                  <a:pt x="142720" y="815"/>
                </a:lnTo>
                <a:lnTo>
                  <a:pt x="147534" y="543"/>
                </a:lnTo>
                <a:lnTo>
                  <a:pt x="157010" y="241"/>
                </a:lnTo>
                <a:lnTo>
                  <a:pt x="168653" y="7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93"/>
          <p:cNvSpPr/>
          <p:nvPr/>
        </p:nvSpPr>
        <p:spPr>
          <a:xfrm>
            <a:off x="4992087" y="5006340"/>
            <a:ext cx="205706" cy="162875"/>
          </a:xfrm>
          <a:custGeom>
            <a:avLst/>
            <a:gdLst/>
            <a:ahLst/>
            <a:cxnLst/>
            <a:rect l="0" t="0" r="0" b="0"/>
            <a:pathLst>
              <a:path w="205706" h="162875">
                <a:moveTo>
                  <a:pt x="34255" y="0"/>
                </a:moveTo>
                <a:lnTo>
                  <a:pt x="34255" y="57662"/>
                </a:lnTo>
                <a:lnTo>
                  <a:pt x="33303" y="63206"/>
                </a:lnTo>
                <a:lnTo>
                  <a:pt x="31715" y="68807"/>
                </a:lnTo>
                <a:lnTo>
                  <a:pt x="29704" y="74447"/>
                </a:lnTo>
                <a:lnTo>
                  <a:pt x="28363" y="81063"/>
                </a:lnTo>
                <a:lnTo>
                  <a:pt x="27470" y="88332"/>
                </a:lnTo>
                <a:lnTo>
                  <a:pt x="26874" y="96036"/>
                </a:lnTo>
                <a:lnTo>
                  <a:pt x="25524" y="103076"/>
                </a:lnTo>
                <a:lnTo>
                  <a:pt x="23672" y="109675"/>
                </a:lnTo>
                <a:lnTo>
                  <a:pt x="21485" y="115979"/>
                </a:lnTo>
                <a:lnTo>
                  <a:pt x="19074" y="121134"/>
                </a:lnTo>
                <a:lnTo>
                  <a:pt x="16515" y="125524"/>
                </a:lnTo>
                <a:lnTo>
                  <a:pt x="13855" y="129402"/>
                </a:lnTo>
                <a:lnTo>
                  <a:pt x="12083" y="133893"/>
                </a:lnTo>
                <a:lnTo>
                  <a:pt x="10901" y="138792"/>
                </a:lnTo>
                <a:lnTo>
                  <a:pt x="10113" y="143963"/>
                </a:lnTo>
                <a:lnTo>
                  <a:pt x="8635" y="147410"/>
                </a:lnTo>
                <a:lnTo>
                  <a:pt x="6698" y="149709"/>
                </a:lnTo>
                <a:lnTo>
                  <a:pt x="4454" y="151240"/>
                </a:lnTo>
                <a:lnTo>
                  <a:pt x="2957" y="153214"/>
                </a:lnTo>
                <a:lnTo>
                  <a:pt x="1960" y="155483"/>
                </a:lnTo>
                <a:lnTo>
                  <a:pt x="0" y="162749"/>
                </a:lnTo>
                <a:lnTo>
                  <a:pt x="5863" y="162851"/>
                </a:lnTo>
                <a:lnTo>
                  <a:pt x="12736" y="162874"/>
                </a:lnTo>
                <a:lnTo>
                  <a:pt x="15147" y="161922"/>
                </a:lnTo>
                <a:lnTo>
                  <a:pt x="20365" y="158325"/>
                </a:lnTo>
                <a:lnTo>
                  <a:pt x="25859" y="156091"/>
                </a:lnTo>
                <a:lnTo>
                  <a:pt x="28658" y="155496"/>
                </a:lnTo>
                <a:lnTo>
                  <a:pt x="32428" y="154146"/>
                </a:lnTo>
                <a:lnTo>
                  <a:pt x="36847" y="152294"/>
                </a:lnTo>
                <a:lnTo>
                  <a:pt x="41698" y="150107"/>
                </a:lnTo>
                <a:lnTo>
                  <a:pt x="45885" y="147696"/>
                </a:lnTo>
                <a:lnTo>
                  <a:pt x="49628" y="145137"/>
                </a:lnTo>
                <a:lnTo>
                  <a:pt x="53076" y="142478"/>
                </a:lnTo>
                <a:lnTo>
                  <a:pt x="57280" y="140705"/>
                </a:lnTo>
                <a:lnTo>
                  <a:pt x="61987" y="139523"/>
                </a:lnTo>
                <a:lnTo>
                  <a:pt x="67031" y="138735"/>
                </a:lnTo>
                <a:lnTo>
                  <a:pt x="72298" y="137258"/>
                </a:lnTo>
                <a:lnTo>
                  <a:pt x="77714" y="135320"/>
                </a:lnTo>
                <a:lnTo>
                  <a:pt x="83231" y="133076"/>
                </a:lnTo>
                <a:lnTo>
                  <a:pt x="88813" y="131579"/>
                </a:lnTo>
                <a:lnTo>
                  <a:pt x="94439" y="130582"/>
                </a:lnTo>
                <a:lnTo>
                  <a:pt x="100096" y="129917"/>
                </a:lnTo>
                <a:lnTo>
                  <a:pt x="105771" y="129474"/>
                </a:lnTo>
                <a:lnTo>
                  <a:pt x="111460" y="129178"/>
                </a:lnTo>
                <a:lnTo>
                  <a:pt x="122861" y="128850"/>
                </a:lnTo>
                <a:lnTo>
                  <a:pt x="156059" y="128603"/>
                </a:lnTo>
                <a:lnTo>
                  <a:pt x="205705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94"/>
          <p:cNvSpPr/>
          <p:nvPr/>
        </p:nvSpPr>
        <p:spPr>
          <a:xfrm>
            <a:off x="5154929" y="4997767"/>
            <a:ext cx="17147" cy="291466"/>
          </a:xfrm>
          <a:custGeom>
            <a:avLst/>
            <a:gdLst/>
            <a:ahLst/>
            <a:cxnLst/>
            <a:rect l="0" t="0" r="0" b="0"/>
            <a:pathLst>
              <a:path w="17147" h="291466">
                <a:moveTo>
                  <a:pt x="17146" y="0"/>
                </a:moveTo>
                <a:lnTo>
                  <a:pt x="12207" y="0"/>
                </a:lnTo>
                <a:lnTo>
                  <a:pt x="14315" y="0"/>
                </a:lnTo>
                <a:lnTo>
                  <a:pt x="11756" y="0"/>
                </a:lnTo>
                <a:lnTo>
                  <a:pt x="10695" y="953"/>
                </a:lnTo>
                <a:lnTo>
                  <a:pt x="9988" y="2540"/>
                </a:lnTo>
                <a:lnTo>
                  <a:pt x="9517" y="4551"/>
                </a:lnTo>
                <a:lnTo>
                  <a:pt x="10154" y="5891"/>
                </a:lnTo>
                <a:lnTo>
                  <a:pt x="11532" y="6785"/>
                </a:lnTo>
                <a:lnTo>
                  <a:pt x="13403" y="7381"/>
                </a:lnTo>
                <a:lnTo>
                  <a:pt x="14651" y="9683"/>
                </a:lnTo>
                <a:lnTo>
                  <a:pt x="15483" y="13123"/>
                </a:lnTo>
                <a:lnTo>
                  <a:pt x="16037" y="17321"/>
                </a:lnTo>
                <a:lnTo>
                  <a:pt x="15454" y="22025"/>
                </a:lnTo>
                <a:lnTo>
                  <a:pt x="14113" y="27066"/>
                </a:lnTo>
                <a:lnTo>
                  <a:pt x="12266" y="32332"/>
                </a:lnTo>
                <a:lnTo>
                  <a:pt x="11035" y="37747"/>
                </a:lnTo>
                <a:lnTo>
                  <a:pt x="10215" y="43262"/>
                </a:lnTo>
                <a:lnTo>
                  <a:pt x="9667" y="48844"/>
                </a:lnTo>
                <a:lnTo>
                  <a:pt x="9302" y="55423"/>
                </a:lnTo>
                <a:lnTo>
                  <a:pt x="8898" y="70352"/>
                </a:lnTo>
                <a:lnTo>
                  <a:pt x="7837" y="78334"/>
                </a:lnTo>
                <a:lnTo>
                  <a:pt x="6177" y="86513"/>
                </a:lnTo>
                <a:lnTo>
                  <a:pt x="4118" y="94823"/>
                </a:lnTo>
                <a:lnTo>
                  <a:pt x="2746" y="103220"/>
                </a:lnTo>
                <a:lnTo>
                  <a:pt x="1831" y="111676"/>
                </a:lnTo>
                <a:lnTo>
                  <a:pt x="1221" y="120171"/>
                </a:lnTo>
                <a:lnTo>
                  <a:pt x="814" y="127739"/>
                </a:lnTo>
                <a:lnTo>
                  <a:pt x="362" y="141228"/>
                </a:lnTo>
                <a:lnTo>
                  <a:pt x="48" y="180558"/>
                </a:lnTo>
                <a:lnTo>
                  <a:pt x="0" y="280767"/>
                </a:lnTo>
                <a:lnTo>
                  <a:pt x="953" y="282428"/>
                </a:lnTo>
                <a:lnTo>
                  <a:pt x="2541" y="284488"/>
                </a:lnTo>
                <a:lnTo>
                  <a:pt x="8573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95"/>
          <p:cNvSpPr/>
          <p:nvPr/>
        </p:nvSpPr>
        <p:spPr>
          <a:xfrm>
            <a:off x="5326379" y="5066358"/>
            <a:ext cx="265749" cy="25708"/>
          </a:xfrm>
          <a:custGeom>
            <a:avLst/>
            <a:gdLst/>
            <a:ahLst/>
            <a:cxnLst/>
            <a:rect l="0" t="0" r="0" b="0"/>
            <a:pathLst>
              <a:path w="265749" h="25708">
                <a:moveTo>
                  <a:pt x="0" y="25707"/>
                </a:moveTo>
                <a:lnTo>
                  <a:pt x="4551" y="25707"/>
                </a:lnTo>
                <a:lnTo>
                  <a:pt x="6844" y="24754"/>
                </a:lnTo>
                <a:lnTo>
                  <a:pt x="9325" y="23167"/>
                </a:lnTo>
                <a:lnTo>
                  <a:pt x="11932" y="21156"/>
                </a:lnTo>
                <a:lnTo>
                  <a:pt x="14622" y="19815"/>
                </a:lnTo>
                <a:lnTo>
                  <a:pt x="17368" y="18921"/>
                </a:lnTo>
                <a:lnTo>
                  <a:pt x="20152" y="18325"/>
                </a:lnTo>
                <a:lnTo>
                  <a:pt x="23913" y="16976"/>
                </a:lnTo>
                <a:lnTo>
                  <a:pt x="28324" y="15124"/>
                </a:lnTo>
                <a:lnTo>
                  <a:pt x="33171" y="12936"/>
                </a:lnTo>
                <a:lnTo>
                  <a:pt x="38306" y="11478"/>
                </a:lnTo>
                <a:lnTo>
                  <a:pt x="43635" y="10506"/>
                </a:lnTo>
                <a:lnTo>
                  <a:pt x="49093" y="9858"/>
                </a:lnTo>
                <a:lnTo>
                  <a:pt x="54637" y="8473"/>
                </a:lnTo>
                <a:lnTo>
                  <a:pt x="60237" y="6598"/>
                </a:lnTo>
                <a:lnTo>
                  <a:pt x="65875" y="4395"/>
                </a:lnTo>
                <a:lnTo>
                  <a:pt x="72492" y="2927"/>
                </a:lnTo>
                <a:lnTo>
                  <a:pt x="79761" y="1948"/>
                </a:lnTo>
                <a:lnTo>
                  <a:pt x="87464" y="1295"/>
                </a:lnTo>
                <a:lnTo>
                  <a:pt x="94505" y="859"/>
                </a:lnTo>
                <a:lnTo>
                  <a:pt x="107407" y="376"/>
                </a:lnTo>
                <a:lnTo>
                  <a:pt x="125381" y="104"/>
                </a:lnTo>
                <a:lnTo>
                  <a:pt x="167371" y="0"/>
                </a:lnTo>
                <a:lnTo>
                  <a:pt x="172541" y="949"/>
                </a:lnTo>
                <a:lnTo>
                  <a:pt x="176940" y="2534"/>
                </a:lnTo>
                <a:lnTo>
                  <a:pt x="180825" y="4543"/>
                </a:lnTo>
                <a:lnTo>
                  <a:pt x="185320" y="5883"/>
                </a:lnTo>
                <a:lnTo>
                  <a:pt x="190222" y="6776"/>
                </a:lnTo>
                <a:lnTo>
                  <a:pt x="195395" y="7371"/>
                </a:lnTo>
                <a:lnTo>
                  <a:pt x="200748" y="7768"/>
                </a:lnTo>
                <a:lnTo>
                  <a:pt x="206222" y="8033"/>
                </a:lnTo>
                <a:lnTo>
                  <a:pt x="211777" y="8209"/>
                </a:lnTo>
                <a:lnTo>
                  <a:pt x="216432" y="9279"/>
                </a:lnTo>
                <a:lnTo>
                  <a:pt x="220489" y="10945"/>
                </a:lnTo>
                <a:lnTo>
                  <a:pt x="224145" y="13008"/>
                </a:lnTo>
                <a:lnTo>
                  <a:pt x="227535" y="14383"/>
                </a:lnTo>
                <a:lnTo>
                  <a:pt x="230748" y="15300"/>
                </a:lnTo>
                <a:lnTo>
                  <a:pt x="233842" y="15911"/>
                </a:lnTo>
                <a:lnTo>
                  <a:pt x="236857" y="17272"/>
                </a:lnTo>
                <a:lnTo>
                  <a:pt x="239820" y="19131"/>
                </a:lnTo>
                <a:lnTo>
                  <a:pt x="242748" y="21322"/>
                </a:lnTo>
                <a:lnTo>
                  <a:pt x="246605" y="22784"/>
                </a:lnTo>
                <a:lnTo>
                  <a:pt x="251081" y="23758"/>
                </a:lnTo>
                <a:lnTo>
                  <a:pt x="265748" y="257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96"/>
          <p:cNvSpPr/>
          <p:nvPr/>
        </p:nvSpPr>
        <p:spPr>
          <a:xfrm>
            <a:off x="5437822" y="4997767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34290" y="0"/>
                </a:moveTo>
                <a:lnTo>
                  <a:pt x="21271" y="0"/>
                </a:lnTo>
                <a:lnTo>
                  <a:pt x="19896" y="953"/>
                </a:lnTo>
                <a:lnTo>
                  <a:pt x="18979" y="2540"/>
                </a:lnTo>
                <a:lnTo>
                  <a:pt x="18368" y="4551"/>
                </a:lnTo>
                <a:lnTo>
                  <a:pt x="17689" y="11865"/>
                </a:lnTo>
                <a:lnTo>
                  <a:pt x="17387" y="20514"/>
                </a:lnTo>
                <a:lnTo>
                  <a:pt x="17217" y="31690"/>
                </a:lnTo>
                <a:lnTo>
                  <a:pt x="17154" y="57560"/>
                </a:lnTo>
                <a:lnTo>
                  <a:pt x="16199" y="64091"/>
                </a:lnTo>
                <a:lnTo>
                  <a:pt x="14609" y="71303"/>
                </a:lnTo>
                <a:lnTo>
                  <a:pt x="12597" y="78968"/>
                </a:lnTo>
                <a:lnTo>
                  <a:pt x="11256" y="86935"/>
                </a:lnTo>
                <a:lnTo>
                  <a:pt x="10361" y="95105"/>
                </a:lnTo>
                <a:lnTo>
                  <a:pt x="9765" y="103408"/>
                </a:lnTo>
                <a:lnTo>
                  <a:pt x="9367" y="110849"/>
                </a:lnTo>
                <a:lnTo>
                  <a:pt x="8926" y="124196"/>
                </a:lnTo>
                <a:lnTo>
                  <a:pt x="8603" y="167266"/>
                </a:lnTo>
                <a:lnTo>
                  <a:pt x="8582" y="189895"/>
                </a:lnTo>
                <a:lnTo>
                  <a:pt x="7626" y="197082"/>
                </a:lnTo>
                <a:lnTo>
                  <a:pt x="6037" y="203778"/>
                </a:lnTo>
                <a:lnTo>
                  <a:pt x="4025" y="210147"/>
                </a:lnTo>
                <a:lnTo>
                  <a:pt x="2683" y="216298"/>
                </a:lnTo>
                <a:lnTo>
                  <a:pt x="1789" y="222304"/>
                </a:lnTo>
                <a:lnTo>
                  <a:pt x="1192" y="228213"/>
                </a:lnTo>
                <a:lnTo>
                  <a:pt x="795" y="233104"/>
                </a:lnTo>
                <a:lnTo>
                  <a:pt x="354" y="241079"/>
                </a:lnTo>
                <a:lnTo>
                  <a:pt x="157" y="24779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97"/>
          <p:cNvSpPr/>
          <p:nvPr/>
        </p:nvSpPr>
        <p:spPr>
          <a:xfrm>
            <a:off x="5677960" y="4937760"/>
            <a:ext cx="231350" cy="127365"/>
          </a:xfrm>
          <a:custGeom>
            <a:avLst/>
            <a:gdLst/>
            <a:ahLst/>
            <a:cxnLst/>
            <a:rect l="0" t="0" r="0" b="0"/>
            <a:pathLst>
              <a:path w="231350" h="127365">
                <a:moveTo>
                  <a:pt x="51327" y="0"/>
                </a:moveTo>
                <a:lnTo>
                  <a:pt x="51327" y="20400"/>
                </a:lnTo>
                <a:lnTo>
                  <a:pt x="50375" y="24077"/>
                </a:lnTo>
                <a:lnTo>
                  <a:pt x="48787" y="28434"/>
                </a:lnTo>
                <a:lnTo>
                  <a:pt x="46777" y="33243"/>
                </a:lnTo>
                <a:lnTo>
                  <a:pt x="44483" y="37402"/>
                </a:lnTo>
                <a:lnTo>
                  <a:pt x="42002" y="41127"/>
                </a:lnTo>
                <a:lnTo>
                  <a:pt x="39396" y="44563"/>
                </a:lnTo>
                <a:lnTo>
                  <a:pt x="37658" y="48758"/>
                </a:lnTo>
                <a:lnTo>
                  <a:pt x="36499" y="53460"/>
                </a:lnTo>
                <a:lnTo>
                  <a:pt x="35726" y="58500"/>
                </a:lnTo>
                <a:lnTo>
                  <a:pt x="34259" y="62813"/>
                </a:lnTo>
                <a:lnTo>
                  <a:pt x="32329" y="66640"/>
                </a:lnTo>
                <a:lnTo>
                  <a:pt x="30089" y="70144"/>
                </a:lnTo>
                <a:lnTo>
                  <a:pt x="27643" y="73432"/>
                </a:lnTo>
                <a:lnTo>
                  <a:pt x="25061" y="76578"/>
                </a:lnTo>
                <a:lnTo>
                  <a:pt x="22386" y="79626"/>
                </a:lnTo>
                <a:lnTo>
                  <a:pt x="20603" y="83564"/>
                </a:lnTo>
                <a:lnTo>
                  <a:pt x="19415" y="88094"/>
                </a:lnTo>
                <a:lnTo>
                  <a:pt x="18622" y="93019"/>
                </a:lnTo>
                <a:lnTo>
                  <a:pt x="17141" y="96303"/>
                </a:lnTo>
                <a:lnTo>
                  <a:pt x="15202" y="98492"/>
                </a:lnTo>
                <a:lnTo>
                  <a:pt x="12956" y="99951"/>
                </a:lnTo>
                <a:lnTo>
                  <a:pt x="11459" y="101876"/>
                </a:lnTo>
                <a:lnTo>
                  <a:pt x="10461" y="104113"/>
                </a:lnTo>
                <a:lnTo>
                  <a:pt x="8859" y="109994"/>
                </a:lnTo>
                <a:lnTo>
                  <a:pt x="7775" y="110477"/>
                </a:lnTo>
                <a:lnTo>
                  <a:pt x="4031" y="111013"/>
                </a:lnTo>
                <a:lnTo>
                  <a:pt x="2651" y="112109"/>
                </a:lnTo>
                <a:lnTo>
                  <a:pt x="1732" y="113791"/>
                </a:lnTo>
                <a:lnTo>
                  <a:pt x="0" y="119651"/>
                </a:lnTo>
                <a:lnTo>
                  <a:pt x="6691" y="119966"/>
                </a:lnTo>
                <a:lnTo>
                  <a:pt x="12912" y="120012"/>
                </a:lnTo>
                <a:lnTo>
                  <a:pt x="53027" y="120015"/>
                </a:lnTo>
                <a:lnTo>
                  <a:pt x="56271" y="119062"/>
                </a:lnTo>
                <a:lnTo>
                  <a:pt x="62415" y="115464"/>
                </a:lnTo>
                <a:lnTo>
                  <a:pt x="66339" y="114123"/>
                </a:lnTo>
                <a:lnTo>
                  <a:pt x="70860" y="113229"/>
                </a:lnTo>
                <a:lnTo>
                  <a:pt x="75779" y="112634"/>
                </a:lnTo>
                <a:lnTo>
                  <a:pt x="80964" y="112236"/>
                </a:lnTo>
                <a:lnTo>
                  <a:pt x="86324" y="111972"/>
                </a:lnTo>
                <a:lnTo>
                  <a:pt x="97361" y="111677"/>
                </a:lnTo>
                <a:lnTo>
                  <a:pt x="155365" y="111445"/>
                </a:lnTo>
                <a:lnTo>
                  <a:pt x="159739" y="112396"/>
                </a:lnTo>
                <a:lnTo>
                  <a:pt x="164559" y="113983"/>
                </a:lnTo>
                <a:lnTo>
                  <a:pt x="169677" y="115993"/>
                </a:lnTo>
                <a:lnTo>
                  <a:pt x="174042" y="117334"/>
                </a:lnTo>
                <a:lnTo>
                  <a:pt x="177905" y="118228"/>
                </a:lnTo>
                <a:lnTo>
                  <a:pt x="181432" y="118823"/>
                </a:lnTo>
                <a:lnTo>
                  <a:pt x="185689" y="119220"/>
                </a:lnTo>
                <a:lnTo>
                  <a:pt x="190432" y="119485"/>
                </a:lnTo>
                <a:lnTo>
                  <a:pt x="195498" y="119662"/>
                </a:lnTo>
                <a:lnTo>
                  <a:pt x="199829" y="120732"/>
                </a:lnTo>
                <a:lnTo>
                  <a:pt x="203668" y="122398"/>
                </a:lnTo>
                <a:lnTo>
                  <a:pt x="210474" y="125837"/>
                </a:lnTo>
                <a:lnTo>
                  <a:pt x="216674" y="127364"/>
                </a:lnTo>
                <a:lnTo>
                  <a:pt x="219661" y="126820"/>
                </a:lnTo>
                <a:lnTo>
                  <a:pt x="225520" y="123674"/>
                </a:lnTo>
                <a:lnTo>
                  <a:pt x="231349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98"/>
          <p:cNvSpPr/>
          <p:nvPr/>
        </p:nvSpPr>
        <p:spPr>
          <a:xfrm>
            <a:off x="5823584" y="4920615"/>
            <a:ext cx="51437" cy="291465"/>
          </a:xfrm>
          <a:custGeom>
            <a:avLst/>
            <a:gdLst/>
            <a:ahLst/>
            <a:cxnLst/>
            <a:rect l="0" t="0" r="0" b="0"/>
            <a:pathLst>
              <a:path w="51437" h="291465">
                <a:moveTo>
                  <a:pt x="51436" y="0"/>
                </a:moveTo>
                <a:lnTo>
                  <a:pt x="46885" y="0"/>
                </a:lnTo>
                <a:lnTo>
                  <a:pt x="45544" y="952"/>
                </a:lnTo>
                <a:lnTo>
                  <a:pt x="44650" y="2540"/>
                </a:lnTo>
                <a:lnTo>
                  <a:pt x="43657" y="6843"/>
                </a:lnTo>
                <a:lnTo>
                  <a:pt x="43098" y="14622"/>
                </a:lnTo>
                <a:lnTo>
                  <a:pt x="42967" y="20150"/>
                </a:lnTo>
                <a:lnTo>
                  <a:pt x="42894" y="33169"/>
                </a:lnTo>
                <a:lnTo>
                  <a:pt x="41931" y="38305"/>
                </a:lnTo>
                <a:lnTo>
                  <a:pt x="40337" y="43634"/>
                </a:lnTo>
                <a:lnTo>
                  <a:pt x="38321" y="49092"/>
                </a:lnTo>
                <a:lnTo>
                  <a:pt x="36978" y="54635"/>
                </a:lnTo>
                <a:lnTo>
                  <a:pt x="36082" y="60236"/>
                </a:lnTo>
                <a:lnTo>
                  <a:pt x="35485" y="65875"/>
                </a:lnTo>
                <a:lnTo>
                  <a:pt x="35087" y="72491"/>
                </a:lnTo>
                <a:lnTo>
                  <a:pt x="34644" y="87463"/>
                </a:lnTo>
                <a:lnTo>
                  <a:pt x="33573" y="94504"/>
                </a:lnTo>
                <a:lnTo>
                  <a:pt x="31908" y="101102"/>
                </a:lnTo>
                <a:lnTo>
                  <a:pt x="29845" y="107406"/>
                </a:lnTo>
                <a:lnTo>
                  <a:pt x="28469" y="114467"/>
                </a:lnTo>
                <a:lnTo>
                  <a:pt x="27552" y="122031"/>
                </a:lnTo>
                <a:lnTo>
                  <a:pt x="26941" y="129931"/>
                </a:lnTo>
                <a:lnTo>
                  <a:pt x="26533" y="137103"/>
                </a:lnTo>
                <a:lnTo>
                  <a:pt x="26081" y="150152"/>
                </a:lnTo>
                <a:lnTo>
                  <a:pt x="25007" y="157251"/>
                </a:lnTo>
                <a:lnTo>
                  <a:pt x="23339" y="164842"/>
                </a:lnTo>
                <a:lnTo>
                  <a:pt x="21275" y="172759"/>
                </a:lnTo>
                <a:lnTo>
                  <a:pt x="19898" y="179943"/>
                </a:lnTo>
                <a:lnTo>
                  <a:pt x="18981" y="186637"/>
                </a:lnTo>
                <a:lnTo>
                  <a:pt x="18369" y="193004"/>
                </a:lnTo>
                <a:lnTo>
                  <a:pt x="17009" y="199154"/>
                </a:lnTo>
                <a:lnTo>
                  <a:pt x="15149" y="205159"/>
                </a:lnTo>
                <a:lnTo>
                  <a:pt x="12957" y="211068"/>
                </a:lnTo>
                <a:lnTo>
                  <a:pt x="11496" y="216912"/>
                </a:lnTo>
                <a:lnTo>
                  <a:pt x="10521" y="222713"/>
                </a:lnTo>
                <a:lnTo>
                  <a:pt x="9872" y="228485"/>
                </a:lnTo>
                <a:lnTo>
                  <a:pt x="8487" y="234238"/>
                </a:lnTo>
                <a:lnTo>
                  <a:pt x="6610" y="239979"/>
                </a:lnTo>
                <a:lnTo>
                  <a:pt x="4407" y="245711"/>
                </a:lnTo>
                <a:lnTo>
                  <a:pt x="2939" y="250485"/>
                </a:lnTo>
                <a:lnTo>
                  <a:pt x="1959" y="254620"/>
                </a:lnTo>
                <a:lnTo>
                  <a:pt x="871" y="261754"/>
                </a:lnTo>
                <a:lnTo>
                  <a:pt x="388" y="268100"/>
                </a:lnTo>
                <a:lnTo>
                  <a:pt x="115" y="277028"/>
                </a:lnTo>
                <a:lnTo>
                  <a:pt x="5" y="285203"/>
                </a:lnTo>
                <a:lnTo>
                  <a:pt x="0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99"/>
          <p:cNvSpPr/>
          <p:nvPr/>
        </p:nvSpPr>
        <p:spPr>
          <a:xfrm>
            <a:off x="6029326" y="4997767"/>
            <a:ext cx="102870" cy="197134"/>
          </a:xfrm>
          <a:custGeom>
            <a:avLst/>
            <a:gdLst/>
            <a:ahLst/>
            <a:cxnLst/>
            <a:rect l="0" t="0" r="0" b="0"/>
            <a:pathLst>
              <a:path w="102870" h="197134">
                <a:moveTo>
                  <a:pt x="25716" y="0"/>
                </a:moveTo>
                <a:lnTo>
                  <a:pt x="25716" y="4551"/>
                </a:lnTo>
                <a:lnTo>
                  <a:pt x="24764" y="6844"/>
                </a:lnTo>
                <a:lnTo>
                  <a:pt x="23176" y="9325"/>
                </a:lnTo>
                <a:lnTo>
                  <a:pt x="21165" y="11932"/>
                </a:lnTo>
                <a:lnTo>
                  <a:pt x="19824" y="14622"/>
                </a:lnTo>
                <a:lnTo>
                  <a:pt x="18335" y="20151"/>
                </a:lnTo>
                <a:lnTo>
                  <a:pt x="17938" y="23911"/>
                </a:lnTo>
                <a:lnTo>
                  <a:pt x="17673" y="28324"/>
                </a:lnTo>
                <a:lnTo>
                  <a:pt x="17497" y="33170"/>
                </a:lnTo>
                <a:lnTo>
                  <a:pt x="16427" y="38306"/>
                </a:lnTo>
                <a:lnTo>
                  <a:pt x="14761" y="43635"/>
                </a:lnTo>
                <a:lnTo>
                  <a:pt x="12697" y="49092"/>
                </a:lnTo>
                <a:lnTo>
                  <a:pt x="11322" y="54636"/>
                </a:lnTo>
                <a:lnTo>
                  <a:pt x="10405" y="60236"/>
                </a:lnTo>
                <a:lnTo>
                  <a:pt x="9794" y="65875"/>
                </a:lnTo>
                <a:lnTo>
                  <a:pt x="8433" y="71539"/>
                </a:lnTo>
                <a:lnTo>
                  <a:pt x="6574" y="77221"/>
                </a:lnTo>
                <a:lnTo>
                  <a:pt x="4383" y="82913"/>
                </a:lnTo>
                <a:lnTo>
                  <a:pt x="2921" y="88613"/>
                </a:lnTo>
                <a:lnTo>
                  <a:pt x="1947" y="94318"/>
                </a:lnTo>
                <a:lnTo>
                  <a:pt x="1297" y="100026"/>
                </a:lnTo>
                <a:lnTo>
                  <a:pt x="864" y="105736"/>
                </a:lnTo>
                <a:lnTo>
                  <a:pt x="576" y="111448"/>
                </a:lnTo>
                <a:lnTo>
                  <a:pt x="169" y="126050"/>
                </a:lnTo>
                <a:lnTo>
                  <a:pt x="9" y="155823"/>
                </a:lnTo>
                <a:lnTo>
                  <a:pt x="0" y="174190"/>
                </a:lnTo>
                <a:lnTo>
                  <a:pt x="952" y="177087"/>
                </a:lnTo>
                <a:lnTo>
                  <a:pt x="2539" y="179970"/>
                </a:lnTo>
                <a:lnTo>
                  <a:pt x="7379" y="186892"/>
                </a:lnTo>
                <a:lnTo>
                  <a:pt x="10582" y="190378"/>
                </a:lnTo>
                <a:lnTo>
                  <a:pt x="12769" y="192641"/>
                </a:lnTo>
                <a:lnTo>
                  <a:pt x="15180" y="194150"/>
                </a:lnTo>
                <a:lnTo>
                  <a:pt x="17739" y="195156"/>
                </a:lnTo>
                <a:lnTo>
                  <a:pt x="24140" y="196770"/>
                </a:lnTo>
                <a:lnTo>
                  <a:pt x="25618" y="196903"/>
                </a:lnTo>
                <a:lnTo>
                  <a:pt x="27556" y="196991"/>
                </a:lnTo>
                <a:lnTo>
                  <a:pt x="32249" y="197089"/>
                </a:lnTo>
                <a:lnTo>
                  <a:pt x="37509" y="197133"/>
                </a:lnTo>
                <a:lnTo>
                  <a:pt x="40246" y="196192"/>
                </a:lnTo>
                <a:lnTo>
                  <a:pt x="43023" y="194612"/>
                </a:lnTo>
                <a:lnTo>
                  <a:pt x="45826" y="192607"/>
                </a:lnTo>
                <a:lnTo>
                  <a:pt x="48648" y="190317"/>
                </a:lnTo>
                <a:lnTo>
                  <a:pt x="51482" y="187838"/>
                </a:lnTo>
                <a:lnTo>
                  <a:pt x="54323" y="185233"/>
                </a:lnTo>
                <a:lnTo>
                  <a:pt x="60020" y="179798"/>
                </a:lnTo>
                <a:lnTo>
                  <a:pt x="84560" y="155456"/>
                </a:lnTo>
                <a:lnTo>
                  <a:pt x="87806" y="151262"/>
                </a:lnTo>
                <a:lnTo>
                  <a:pt x="89969" y="147514"/>
                </a:lnTo>
                <a:lnTo>
                  <a:pt x="91412" y="144063"/>
                </a:lnTo>
                <a:lnTo>
                  <a:pt x="93325" y="140810"/>
                </a:lnTo>
                <a:lnTo>
                  <a:pt x="95554" y="137688"/>
                </a:lnTo>
                <a:lnTo>
                  <a:pt x="102869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00"/>
          <p:cNvSpPr/>
          <p:nvPr/>
        </p:nvSpPr>
        <p:spPr>
          <a:xfrm>
            <a:off x="6037897" y="4843859"/>
            <a:ext cx="34153" cy="42467"/>
          </a:xfrm>
          <a:custGeom>
            <a:avLst/>
            <a:gdLst/>
            <a:ahLst/>
            <a:cxnLst/>
            <a:rect l="0" t="0" r="0" b="0"/>
            <a:pathLst>
              <a:path w="34153" h="42467">
                <a:moveTo>
                  <a:pt x="0" y="42466"/>
                </a:moveTo>
                <a:lnTo>
                  <a:pt x="0" y="37915"/>
                </a:lnTo>
                <a:lnTo>
                  <a:pt x="953" y="35622"/>
                </a:lnTo>
                <a:lnTo>
                  <a:pt x="2540" y="33141"/>
                </a:lnTo>
                <a:lnTo>
                  <a:pt x="4551" y="30534"/>
                </a:lnTo>
                <a:lnTo>
                  <a:pt x="5891" y="27844"/>
                </a:lnTo>
                <a:lnTo>
                  <a:pt x="6785" y="25098"/>
                </a:lnTo>
                <a:lnTo>
                  <a:pt x="7381" y="22315"/>
                </a:lnTo>
                <a:lnTo>
                  <a:pt x="7778" y="19506"/>
                </a:lnTo>
                <a:lnTo>
                  <a:pt x="8043" y="16682"/>
                </a:lnTo>
                <a:lnTo>
                  <a:pt x="8219" y="13847"/>
                </a:lnTo>
                <a:lnTo>
                  <a:pt x="9290" y="11957"/>
                </a:lnTo>
                <a:lnTo>
                  <a:pt x="10956" y="10696"/>
                </a:lnTo>
                <a:lnTo>
                  <a:pt x="13019" y="9855"/>
                </a:lnTo>
                <a:lnTo>
                  <a:pt x="14394" y="8343"/>
                </a:lnTo>
                <a:lnTo>
                  <a:pt x="15311" y="6382"/>
                </a:lnTo>
                <a:lnTo>
                  <a:pt x="15923" y="4123"/>
                </a:lnTo>
                <a:lnTo>
                  <a:pt x="17283" y="2616"/>
                </a:lnTo>
                <a:lnTo>
                  <a:pt x="19142" y="1612"/>
                </a:lnTo>
                <a:lnTo>
                  <a:pt x="21333" y="942"/>
                </a:lnTo>
                <a:lnTo>
                  <a:pt x="23748" y="496"/>
                </a:lnTo>
                <a:lnTo>
                  <a:pt x="26309" y="199"/>
                </a:lnTo>
                <a:lnTo>
                  <a:pt x="28969" y="0"/>
                </a:lnTo>
                <a:lnTo>
                  <a:pt x="30743" y="820"/>
                </a:lnTo>
                <a:lnTo>
                  <a:pt x="31925" y="2320"/>
                </a:lnTo>
                <a:lnTo>
                  <a:pt x="33823" y="7019"/>
                </a:lnTo>
                <a:lnTo>
                  <a:pt x="33979" y="8357"/>
                </a:lnTo>
                <a:lnTo>
                  <a:pt x="34083" y="10202"/>
                </a:lnTo>
                <a:lnTo>
                  <a:pt x="34152" y="12384"/>
                </a:lnTo>
                <a:lnTo>
                  <a:pt x="33245" y="14791"/>
                </a:lnTo>
                <a:lnTo>
                  <a:pt x="31689" y="17348"/>
                </a:lnTo>
                <a:lnTo>
                  <a:pt x="29698" y="20006"/>
                </a:lnTo>
                <a:lnTo>
                  <a:pt x="28371" y="22730"/>
                </a:lnTo>
                <a:lnTo>
                  <a:pt x="27487" y="25498"/>
                </a:lnTo>
                <a:lnTo>
                  <a:pt x="25718" y="33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01"/>
          <p:cNvSpPr/>
          <p:nvPr/>
        </p:nvSpPr>
        <p:spPr>
          <a:xfrm>
            <a:off x="4752022" y="5314950"/>
            <a:ext cx="1474471" cy="111443"/>
          </a:xfrm>
          <a:custGeom>
            <a:avLst/>
            <a:gdLst/>
            <a:ahLst/>
            <a:cxnLst/>
            <a:rect l="0" t="0" r="0" b="0"/>
            <a:pathLst>
              <a:path w="1474471" h="111443">
                <a:moveTo>
                  <a:pt x="0" y="111442"/>
                </a:moveTo>
                <a:lnTo>
                  <a:pt x="100048" y="111442"/>
                </a:lnTo>
                <a:lnTo>
                  <a:pt x="113998" y="108903"/>
                </a:lnTo>
                <a:lnTo>
                  <a:pt x="121719" y="106891"/>
                </a:lnTo>
                <a:lnTo>
                  <a:pt x="129723" y="104598"/>
                </a:lnTo>
                <a:lnTo>
                  <a:pt x="146237" y="99510"/>
                </a:lnTo>
                <a:lnTo>
                  <a:pt x="165642" y="96615"/>
                </a:lnTo>
                <a:lnTo>
                  <a:pt x="186014" y="94374"/>
                </a:lnTo>
                <a:lnTo>
                  <a:pt x="195446" y="92444"/>
                </a:lnTo>
                <a:lnTo>
                  <a:pt x="204592" y="90204"/>
                </a:lnTo>
                <a:lnTo>
                  <a:pt x="235668" y="87052"/>
                </a:lnTo>
                <a:lnTo>
                  <a:pt x="257777" y="83775"/>
                </a:lnTo>
                <a:lnTo>
                  <a:pt x="307564" y="73910"/>
                </a:lnTo>
                <a:lnTo>
                  <a:pt x="335133" y="70949"/>
                </a:lnTo>
                <a:lnTo>
                  <a:pt x="363261" y="68680"/>
                </a:lnTo>
                <a:lnTo>
                  <a:pt x="377429" y="66742"/>
                </a:lnTo>
                <a:lnTo>
                  <a:pt x="391637" y="64497"/>
                </a:lnTo>
                <a:lnTo>
                  <a:pt x="448659" y="59941"/>
                </a:lnTo>
                <a:lnTo>
                  <a:pt x="462936" y="58059"/>
                </a:lnTo>
                <a:lnTo>
                  <a:pt x="477216" y="55851"/>
                </a:lnTo>
                <a:lnTo>
                  <a:pt x="534356" y="51355"/>
                </a:lnTo>
                <a:lnTo>
                  <a:pt x="548642" y="49476"/>
                </a:lnTo>
                <a:lnTo>
                  <a:pt x="562929" y="47271"/>
                </a:lnTo>
                <a:lnTo>
                  <a:pt x="621030" y="42781"/>
                </a:lnTo>
                <a:lnTo>
                  <a:pt x="636905" y="40902"/>
                </a:lnTo>
                <a:lnTo>
                  <a:pt x="653204" y="38698"/>
                </a:lnTo>
                <a:lnTo>
                  <a:pt x="713581" y="34208"/>
                </a:lnTo>
                <a:lnTo>
                  <a:pt x="728133" y="32330"/>
                </a:lnTo>
                <a:lnTo>
                  <a:pt x="742597" y="30126"/>
                </a:lnTo>
                <a:lnTo>
                  <a:pt x="773908" y="27676"/>
                </a:lnTo>
                <a:lnTo>
                  <a:pt x="805922" y="25636"/>
                </a:lnTo>
                <a:lnTo>
                  <a:pt x="821126" y="23758"/>
                </a:lnTo>
                <a:lnTo>
                  <a:pt x="836025" y="21553"/>
                </a:lnTo>
                <a:lnTo>
                  <a:pt x="867819" y="19104"/>
                </a:lnTo>
                <a:lnTo>
                  <a:pt x="901000" y="18015"/>
                </a:lnTo>
                <a:lnTo>
                  <a:pt x="934797" y="17532"/>
                </a:lnTo>
                <a:lnTo>
                  <a:pt x="966328" y="14777"/>
                </a:lnTo>
                <a:lnTo>
                  <a:pt x="997169" y="11330"/>
                </a:lnTo>
                <a:lnTo>
                  <a:pt x="1029927" y="9798"/>
                </a:lnTo>
                <a:lnTo>
                  <a:pt x="1075948" y="8935"/>
                </a:lnTo>
                <a:lnTo>
                  <a:pt x="1440828" y="8572"/>
                </a:lnTo>
                <a:lnTo>
                  <a:pt x="1444422" y="7620"/>
                </a:lnTo>
                <a:lnTo>
                  <a:pt x="1447771" y="6032"/>
                </a:lnTo>
                <a:lnTo>
                  <a:pt x="1450955" y="4022"/>
                </a:lnTo>
                <a:lnTo>
                  <a:pt x="1457034" y="1787"/>
                </a:lnTo>
                <a:lnTo>
                  <a:pt x="1474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02"/>
          <p:cNvSpPr/>
          <p:nvPr/>
        </p:nvSpPr>
        <p:spPr>
          <a:xfrm>
            <a:off x="5318278" y="5427746"/>
            <a:ext cx="169276" cy="281527"/>
          </a:xfrm>
          <a:custGeom>
            <a:avLst/>
            <a:gdLst/>
            <a:ahLst/>
            <a:cxnLst/>
            <a:rect l="0" t="0" r="0" b="0"/>
            <a:pathLst>
              <a:path w="169276" h="281527">
                <a:moveTo>
                  <a:pt x="128117" y="7219"/>
                </a:moveTo>
                <a:lnTo>
                  <a:pt x="74939" y="7219"/>
                </a:lnTo>
                <a:lnTo>
                  <a:pt x="71709" y="8171"/>
                </a:lnTo>
                <a:lnTo>
                  <a:pt x="68604" y="9759"/>
                </a:lnTo>
                <a:lnTo>
                  <a:pt x="65582" y="11770"/>
                </a:lnTo>
                <a:lnTo>
                  <a:pt x="62614" y="14062"/>
                </a:lnTo>
                <a:lnTo>
                  <a:pt x="59684" y="16544"/>
                </a:lnTo>
                <a:lnTo>
                  <a:pt x="56777" y="19150"/>
                </a:lnTo>
                <a:lnTo>
                  <a:pt x="52934" y="21841"/>
                </a:lnTo>
                <a:lnTo>
                  <a:pt x="48468" y="24587"/>
                </a:lnTo>
                <a:lnTo>
                  <a:pt x="43585" y="27369"/>
                </a:lnTo>
                <a:lnTo>
                  <a:pt x="39377" y="30178"/>
                </a:lnTo>
                <a:lnTo>
                  <a:pt x="35620" y="33002"/>
                </a:lnTo>
                <a:lnTo>
                  <a:pt x="32162" y="35838"/>
                </a:lnTo>
                <a:lnTo>
                  <a:pt x="28904" y="38681"/>
                </a:lnTo>
                <a:lnTo>
                  <a:pt x="25780" y="41529"/>
                </a:lnTo>
                <a:lnTo>
                  <a:pt x="22744" y="44379"/>
                </a:lnTo>
                <a:lnTo>
                  <a:pt x="20721" y="48185"/>
                </a:lnTo>
                <a:lnTo>
                  <a:pt x="19372" y="52627"/>
                </a:lnTo>
                <a:lnTo>
                  <a:pt x="18473" y="57493"/>
                </a:lnTo>
                <a:lnTo>
                  <a:pt x="14933" y="65440"/>
                </a:lnTo>
                <a:lnTo>
                  <a:pt x="10185" y="72148"/>
                </a:lnTo>
                <a:lnTo>
                  <a:pt x="4900" y="78304"/>
                </a:lnTo>
                <a:lnTo>
                  <a:pt x="3110" y="81279"/>
                </a:lnTo>
                <a:lnTo>
                  <a:pt x="590" y="89064"/>
                </a:lnTo>
                <a:lnTo>
                  <a:pt x="0" y="91220"/>
                </a:lnTo>
                <a:lnTo>
                  <a:pt x="796" y="92747"/>
                </a:lnTo>
                <a:lnTo>
                  <a:pt x="4220" y="96984"/>
                </a:lnTo>
                <a:lnTo>
                  <a:pt x="5514" y="99447"/>
                </a:lnTo>
                <a:lnTo>
                  <a:pt x="6951" y="104724"/>
                </a:lnTo>
                <a:lnTo>
                  <a:pt x="8287" y="106512"/>
                </a:lnTo>
                <a:lnTo>
                  <a:pt x="10130" y="107704"/>
                </a:lnTo>
                <a:lnTo>
                  <a:pt x="14718" y="109029"/>
                </a:lnTo>
                <a:lnTo>
                  <a:pt x="19932" y="109618"/>
                </a:lnTo>
                <a:lnTo>
                  <a:pt x="22656" y="110727"/>
                </a:lnTo>
                <a:lnTo>
                  <a:pt x="25425" y="112420"/>
                </a:lnTo>
                <a:lnTo>
                  <a:pt x="28223" y="114500"/>
                </a:lnTo>
                <a:lnTo>
                  <a:pt x="31993" y="115887"/>
                </a:lnTo>
                <a:lnTo>
                  <a:pt x="36412" y="116812"/>
                </a:lnTo>
                <a:lnTo>
                  <a:pt x="41262" y="117428"/>
                </a:lnTo>
                <a:lnTo>
                  <a:pt x="46401" y="117839"/>
                </a:lnTo>
                <a:lnTo>
                  <a:pt x="51732" y="118113"/>
                </a:lnTo>
                <a:lnTo>
                  <a:pt x="57191" y="118296"/>
                </a:lnTo>
                <a:lnTo>
                  <a:pt x="61783" y="119370"/>
                </a:lnTo>
                <a:lnTo>
                  <a:pt x="65797" y="121038"/>
                </a:lnTo>
                <a:lnTo>
                  <a:pt x="69425" y="123104"/>
                </a:lnTo>
                <a:lnTo>
                  <a:pt x="73749" y="124480"/>
                </a:lnTo>
                <a:lnTo>
                  <a:pt x="78536" y="125398"/>
                </a:lnTo>
                <a:lnTo>
                  <a:pt x="83633" y="126010"/>
                </a:lnTo>
                <a:lnTo>
                  <a:pt x="88936" y="127370"/>
                </a:lnTo>
                <a:lnTo>
                  <a:pt x="94376" y="129230"/>
                </a:lnTo>
                <a:lnTo>
                  <a:pt x="99908" y="131422"/>
                </a:lnTo>
                <a:lnTo>
                  <a:pt x="104548" y="133836"/>
                </a:lnTo>
                <a:lnTo>
                  <a:pt x="108595" y="136398"/>
                </a:lnTo>
                <a:lnTo>
                  <a:pt x="112245" y="139058"/>
                </a:lnTo>
                <a:lnTo>
                  <a:pt x="116582" y="141784"/>
                </a:lnTo>
                <a:lnTo>
                  <a:pt x="121380" y="144554"/>
                </a:lnTo>
                <a:lnTo>
                  <a:pt x="126483" y="147353"/>
                </a:lnTo>
                <a:lnTo>
                  <a:pt x="130837" y="150172"/>
                </a:lnTo>
                <a:lnTo>
                  <a:pt x="134693" y="153003"/>
                </a:lnTo>
                <a:lnTo>
                  <a:pt x="138216" y="155843"/>
                </a:lnTo>
                <a:lnTo>
                  <a:pt x="141517" y="159642"/>
                </a:lnTo>
                <a:lnTo>
                  <a:pt x="144670" y="164079"/>
                </a:lnTo>
                <a:lnTo>
                  <a:pt x="147725" y="168943"/>
                </a:lnTo>
                <a:lnTo>
                  <a:pt x="150714" y="174089"/>
                </a:lnTo>
                <a:lnTo>
                  <a:pt x="156575" y="184888"/>
                </a:lnTo>
                <a:lnTo>
                  <a:pt x="165229" y="201678"/>
                </a:lnTo>
                <a:lnTo>
                  <a:pt x="167146" y="207343"/>
                </a:lnTo>
                <a:lnTo>
                  <a:pt x="168423" y="213025"/>
                </a:lnTo>
                <a:lnTo>
                  <a:pt x="169275" y="218718"/>
                </a:lnTo>
                <a:lnTo>
                  <a:pt x="168891" y="223466"/>
                </a:lnTo>
                <a:lnTo>
                  <a:pt x="167682" y="227583"/>
                </a:lnTo>
                <a:lnTo>
                  <a:pt x="161430" y="240469"/>
                </a:lnTo>
                <a:lnTo>
                  <a:pt x="158898" y="245587"/>
                </a:lnTo>
                <a:lnTo>
                  <a:pt x="156085" y="253813"/>
                </a:lnTo>
                <a:lnTo>
                  <a:pt x="155335" y="257339"/>
                </a:lnTo>
                <a:lnTo>
                  <a:pt x="151961" y="263799"/>
                </a:lnTo>
                <a:lnTo>
                  <a:pt x="149728" y="266854"/>
                </a:lnTo>
                <a:lnTo>
                  <a:pt x="146334" y="269844"/>
                </a:lnTo>
                <a:lnTo>
                  <a:pt x="142166" y="272790"/>
                </a:lnTo>
                <a:lnTo>
                  <a:pt x="137483" y="275706"/>
                </a:lnTo>
                <a:lnTo>
                  <a:pt x="133409" y="277651"/>
                </a:lnTo>
                <a:lnTo>
                  <a:pt x="129739" y="278947"/>
                </a:lnTo>
                <a:lnTo>
                  <a:pt x="126341" y="279811"/>
                </a:lnTo>
                <a:lnTo>
                  <a:pt x="123123" y="280386"/>
                </a:lnTo>
                <a:lnTo>
                  <a:pt x="120025" y="280771"/>
                </a:lnTo>
                <a:lnTo>
                  <a:pt x="117007" y="281027"/>
                </a:lnTo>
                <a:lnTo>
                  <a:pt x="113090" y="281197"/>
                </a:lnTo>
                <a:lnTo>
                  <a:pt x="99429" y="281438"/>
                </a:lnTo>
                <a:lnTo>
                  <a:pt x="82758" y="281526"/>
                </a:lnTo>
                <a:lnTo>
                  <a:pt x="79780" y="280578"/>
                </a:lnTo>
                <a:lnTo>
                  <a:pt x="76842" y="278993"/>
                </a:lnTo>
                <a:lnTo>
                  <a:pt x="73932" y="276984"/>
                </a:lnTo>
                <a:lnTo>
                  <a:pt x="71991" y="274692"/>
                </a:lnTo>
                <a:lnTo>
                  <a:pt x="70697" y="272212"/>
                </a:lnTo>
                <a:lnTo>
                  <a:pt x="69259" y="266916"/>
                </a:lnTo>
                <a:lnTo>
                  <a:pt x="68620" y="261387"/>
                </a:lnTo>
                <a:lnTo>
                  <a:pt x="68336" y="253215"/>
                </a:lnTo>
                <a:lnTo>
                  <a:pt x="68139" y="225951"/>
                </a:lnTo>
                <a:lnTo>
                  <a:pt x="68123" y="211113"/>
                </a:lnTo>
                <a:lnTo>
                  <a:pt x="69071" y="204108"/>
                </a:lnTo>
                <a:lnTo>
                  <a:pt x="70655" y="197533"/>
                </a:lnTo>
                <a:lnTo>
                  <a:pt x="72664" y="191245"/>
                </a:lnTo>
                <a:lnTo>
                  <a:pt x="74003" y="183243"/>
                </a:lnTo>
                <a:lnTo>
                  <a:pt x="74896" y="174098"/>
                </a:lnTo>
                <a:lnTo>
                  <a:pt x="75491" y="164192"/>
                </a:lnTo>
                <a:lnTo>
                  <a:pt x="77793" y="154730"/>
                </a:lnTo>
                <a:lnTo>
                  <a:pt x="81233" y="145564"/>
                </a:lnTo>
                <a:lnTo>
                  <a:pt x="85430" y="136597"/>
                </a:lnTo>
                <a:lnTo>
                  <a:pt x="88229" y="128713"/>
                </a:lnTo>
                <a:lnTo>
                  <a:pt x="90095" y="121552"/>
                </a:lnTo>
                <a:lnTo>
                  <a:pt x="91339" y="114874"/>
                </a:lnTo>
                <a:lnTo>
                  <a:pt x="93121" y="107564"/>
                </a:lnTo>
                <a:lnTo>
                  <a:pt x="95261" y="99833"/>
                </a:lnTo>
                <a:lnTo>
                  <a:pt x="97640" y="91821"/>
                </a:lnTo>
                <a:lnTo>
                  <a:pt x="100179" y="84576"/>
                </a:lnTo>
                <a:lnTo>
                  <a:pt x="102824" y="77840"/>
                </a:lnTo>
                <a:lnTo>
                  <a:pt x="105540" y="71444"/>
                </a:lnTo>
                <a:lnTo>
                  <a:pt x="107350" y="65276"/>
                </a:lnTo>
                <a:lnTo>
                  <a:pt x="108557" y="59259"/>
                </a:lnTo>
                <a:lnTo>
                  <a:pt x="109363" y="53342"/>
                </a:lnTo>
                <a:lnTo>
                  <a:pt x="109899" y="47493"/>
                </a:lnTo>
                <a:lnTo>
                  <a:pt x="110256" y="41688"/>
                </a:lnTo>
                <a:lnTo>
                  <a:pt x="110653" y="31111"/>
                </a:lnTo>
                <a:lnTo>
                  <a:pt x="110877" y="19801"/>
                </a:lnTo>
                <a:lnTo>
                  <a:pt x="110959" y="9064"/>
                </a:lnTo>
                <a:lnTo>
                  <a:pt x="108426" y="5499"/>
                </a:lnTo>
                <a:lnTo>
                  <a:pt x="103590" y="0"/>
                </a:lnTo>
                <a:lnTo>
                  <a:pt x="102241" y="501"/>
                </a:lnTo>
                <a:lnTo>
                  <a:pt x="98201" y="3598"/>
                </a:lnTo>
                <a:lnTo>
                  <a:pt x="95791" y="4805"/>
                </a:lnTo>
                <a:lnTo>
                  <a:pt x="90572" y="6146"/>
                </a:lnTo>
                <a:lnTo>
                  <a:pt x="88799" y="7456"/>
                </a:lnTo>
                <a:lnTo>
                  <a:pt x="87617" y="9282"/>
                </a:lnTo>
                <a:lnTo>
                  <a:pt x="85254" y="157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03"/>
          <p:cNvSpPr/>
          <p:nvPr/>
        </p:nvSpPr>
        <p:spPr>
          <a:xfrm>
            <a:off x="6435866" y="5220652"/>
            <a:ext cx="176390" cy="17146"/>
          </a:xfrm>
          <a:custGeom>
            <a:avLst/>
            <a:gdLst/>
            <a:ahLst/>
            <a:cxnLst/>
            <a:rect l="0" t="0" r="0" b="0"/>
            <a:pathLst>
              <a:path w="176390" h="17146">
                <a:moveTo>
                  <a:pt x="4938" y="17145"/>
                </a:moveTo>
                <a:lnTo>
                  <a:pt x="0" y="17145"/>
                </a:lnTo>
                <a:lnTo>
                  <a:pt x="40937" y="17145"/>
                </a:lnTo>
                <a:lnTo>
                  <a:pt x="45130" y="16193"/>
                </a:lnTo>
                <a:lnTo>
                  <a:pt x="49830" y="14605"/>
                </a:lnTo>
                <a:lnTo>
                  <a:pt x="54869" y="12595"/>
                </a:lnTo>
                <a:lnTo>
                  <a:pt x="60133" y="11254"/>
                </a:lnTo>
                <a:lnTo>
                  <a:pt x="65547" y="10360"/>
                </a:lnTo>
                <a:lnTo>
                  <a:pt x="71062" y="9764"/>
                </a:lnTo>
                <a:lnTo>
                  <a:pt x="75691" y="9367"/>
                </a:lnTo>
                <a:lnTo>
                  <a:pt x="79729" y="9102"/>
                </a:lnTo>
                <a:lnTo>
                  <a:pt x="83374" y="8926"/>
                </a:lnTo>
                <a:lnTo>
                  <a:pt x="87709" y="7856"/>
                </a:lnTo>
                <a:lnTo>
                  <a:pt x="92504" y="6190"/>
                </a:lnTo>
                <a:lnTo>
                  <a:pt x="97606" y="4126"/>
                </a:lnTo>
                <a:lnTo>
                  <a:pt x="102912" y="2751"/>
                </a:lnTo>
                <a:lnTo>
                  <a:pt x="108353" y="1834"/>
                </a:lnTo>
                <a:lnTo>
                  <a:pt x="113887" y="1223"/>
                </a:lnTo>
                <a:lnTo>
                  <a:pt x="119481" y="815"/>
                </a:lnTo>
                <a:lnTo>
                  <a:pt x="125115" y="544"/>
                </a:lnTo>
                <a:lnTo>
                  <a:pt x="139607" y="161"/>
                </a:lnTo>
                <a:lnTo>
                  <a:pt x="1763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04"/>
          <p:cNvSpPr/>
          <p:nvPr/>
        </p:nvSpPr>
        <p:spPr>
          <a:xfrm>
            <a:off x="6440804" y="5306377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05"/>
          <p:cNvSpPr/>
          <p:nvPr/>
        </p:nvSpPr>
        <p:spPr>
          <a:xfrm>
            <a:off x="7152322" y="4920615"/>
            <a:ext cx="34291" cy="377190"/>
          </a:xfrm>
          <a:custGeom>
            <a:avLst/>
            <a:gdLst/>
            <a:ahLst/>
            <a:cxnLst/>
            <a:rect l="0" t="0" r="0" b="0"/>
            <a:pathLst>
              <a:path w="34291" h="377190">
                <a:moveTo>
                  <a:pt x="34290" y="0"/>
                </a:moveTo>
                <a:lnTo>
                  <a:pt x="34290" y="41389"/>
                </a:lnTo>
                <a:lnTo>
                  <a:pt x="33338" y="46643"/>
                </a:lnTo>
                <a:lnTo>
                  <a:pt x="31751" y="52050"/>
                </a:lnTo>
                <a:lnTo>
                  <a:pt x="29739" y="57560"/>
                </a:lnTo>
                <a:lnTo>
                  <a:pt x="28399" y="63138"/>
                </a:lnTo>
                <a:lnTo>
                  <a:pt x="27505" y="68762"/>
                </a:lnTo>
                <a:lnTo>
                  <a:pt x="26909" y="74416"/>
                </a:lnTo>
                <a:lnTo>
                  <a:pt x="26512" y="81043"/>
                </a:lnTo>
                <a:lnTo>
                  <a:pt x="26071" y="96027"/>
                </a:lnTo>
                <a:lnTo>
                  <a:pt x="25764" y="130602"/>
                </a:lnTo>
                <a:lnTo>
                  <a:pt x="25727" y="163275"/>
                </a:lnTo>
                <a:lnTo>
                  <a:pt x="24771" y="171715"/>
                </a:lnTo>
                <a:lnTo>
                  <a:pt x="23182" y="180199"/>
                </a:lnTo>
                <a:lnTo>
                  <a:pt x="21170" y="188713"/>
                </a:lnTo>
                <a:lnTo>
                  <a:pt x="19828" y="197246"/>
                </a:lnTo>
                <a:lnTo>
                  <a:pt x="18934" y="205792"/>
                </a:lnTo>
                <a:lnTo>
                  <a:pt x="18337" y="214347"/>
                </a:lnTo>
                <a:lnTo>
                  <a:pt x="17941" y="221955"/>
                </a:lnTo>
                <a:lnTo>
                  <a:pt x="17499" y="235489"/>
                </a:lnTo>
                <a:lnTo>
                  <a:pt x="17250" y="258369"/>
                </a:lnTo>
                <a:lnTo>
                  <a:pt x="16262" y="265591"/>
                </a:lnTo>
                <a:lnTo>
                  <a:pt x="14652" y="272311"/>
                </a:lnTo>
                <a:lnTo>
                  <a:pt x="12625" y="278695"/>
                </a:lnTo>
                <a:lnTo>
                  <a:pt x="11274" y="285809"/>
                </a:lnTo>
                <a:lnTo>
                  <a:pt x="10374" y="293409"/>
                </a:lnTo>
                <a:lnTo>
                  <a:pt x="9373" y="307569"/>
                </a:lnTo>
                <a:lnTo>
                  <a:pt x="8928" y="317037"/>
                </a:lnTo>
                <a:lnTo>
                  <a:pt x="8731" y="326960"/>
                </a:lnTo>
                <a:lnTo>
                  <a:pt x="8603" y="348853"/>
                </a:lnTo>
                <a:lnTo>
                  <a:pt x="7640" y="352584"/>
                </a:lnTo>
                <a:lnTo>
                  <a:pt x="6047" y="355070"/>
                </a:lnTo>
                <a:lnTo>
                  <a:pt x="4031" y="356728"/>
                </a:lnTo>
                <a:lnTo>
                  <a:pt x="2687" y="358786"/>
                </a:lnTo>
                <a:lnTo>
                  <a:pt x="1791" y="361111"/>
                </a:lnTo>
                <a:lnTo>
                  <a:pt x="354" y="367134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06"/>
          <p:cNvSpPr/>
          <p:nvPr/>
        </p:nvSpPr>
        <p:spPr>
          <a:xfrm>
            <a:off x="7315200" y="5066347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54481" y="17145"/>
                </a:lnTo>
                <a:lnTo>
                  <a:pt x="61086" y="16193"/>
                </a:lnTo>
                <a:lnTo>
                  <a:pt x="67394" y="14606"/>
                </a:lnTo>
                <a:lnTo>
                  <a:pt x="73504" y="12594"/>
                </a:lnTo>
                <a:lnTo>
                  <a:pt x="79482" y="11253"/>
                </a:lnTo>
                <a:lnTo>
                  <a:pt x="85373" y="10360"/>
                </a:lnTo>
                <a:lnTo>
                  <a:pt x="91206" y="9764"/>
                </a:lnTo>
                <a:lnTo>
                  <a:pt x="97951" y="9367"/>
                </a:lnTo>
                <a:lnTo>
                  <a:pt x="113066" y="8926"/>
                </a:lnTo>
                <a:lnTo>
                  <a:pt x="121097" y="7856"/>
                </a:lnTo>
                <a:lnTo>
                  <a:pt x="129309" y="6190"/>
                </a:lnTo>
                <a:lnTo>
                  <a:pt x="137641" y="4126"/>
                </a:lnTo>
                <a:lnTo>
                  <a:pt x="145101" y="2751"/>
                </a:lnTo>
                <a:lnTo>
                  <a:pt x="151979" y="1834"/>
                </a:lnTo>
                <a:lnTo>
                  <a:pt x="158469" y="1223"/>
                </a:lnTo>
                <a:lnTo>
                  <a:pt x="164700" y="815"/>
                </a:lnTo>
                <a:lnTo>
                  <a:pt x="170760" y="544"/>
                </a:lnTo>
                <a:lnTo>
                  <a:pt x="183526" y="24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07"/>
          <p:cNvSpPr/>
          <p:nvPr/>
        </p:nvSpPr>
        <p:spPr>
          <a:xfrm>
            <a:off x="7409498" y="4989195"/>
            <a:ext cx="34290" cy="300038"/>
          </a:xfrm>
          <a:custGeom>
            <a:avLst/>
            <a:gdLst/>
            <a:ahLst/>
            <a:cxnLst/>
            <a:rect l="0" t="0" r="0" b="0"/>
            <a:pathLst>
              <a:path w="34290" h="300038">
                <a:moveTo>
                  <a:pt x="34289" y="0"/>
                </a:moveTo>
                <a:lnTo>
                  <a:pt x="26908" y="0"/>
                </a:lnTo>
                <a:lnTo>
                  <a:pt x="26511" y="952"/>
                </a:lnTo>
                <a:lnTo>
                  <a:pt x="25786" y="8730"/>
                </a:lnTo>
                <a:lnTo>
                  <a:pt x="25720" y="40624"/>
                </a:lnTo>
                <a:lnTo>
                  <a:pt x="24766" y="47085"/>
                </a:lnTo>
                <a:lnTo>
                  <a:pt x="23178" y="54250"/>
                </a:lnTo>
                <a:lnTo>
                  <a:pt x="21167" y="61884"/>
                </a:lnTo>
                <a:lnTo>
                  <a:pt x="19826" y="68878"/>
                </a:lnTo>
                <a:lnTo>
                  <a:pt x="18932" y="75447"/>
                </a:lnTo>
                <a:lnTo>
                  <a:pt x="18336" y="81730"/>
                </a:lnTo>
                <a:lnTo>
                  <a:pt x="17939" y="88777"/>
                </a:lnTo>
                <a:lnTo>
                  <a:pt x="17498" y="104226"/>
                </a:lnTo>
                <a:lnTo>
                  <a:pt x="17249" y="128989"/>
                </a:lnTo>
                <a:lnTo>
                  <a:pt x="16261" y="137428"/>
                </a:lnTo>
                <a:lnTo>
                  <a:pt x="14651" y="145910"/>
                </a:lnTo>
                <a:lnTo>
                  <a:pt x="12624" y="154424"/>
                </a:lnTo>
                <a:lnTo>
                  <a:pt x="11273" y="162957"/>
                </a:lnTo>
                <a:lnTo>
                  <a:pt x="10373" y="171502"/>
                </a:lnTo>
                <a:lnTo>
                  <a:pt x="9773" y="180058"/>
                </a:lnTo>
                <a:lnTo>
                  <a:pt x="8419" y="188618"/>
                </a:lnTo>
                <a:lnTo>
                  <a:pt x="6565" y="197183"/>
                </a:lnTo>
                <a:lnTo>
                  <a:pt x="4376" y="205750"/>
                </a:lnTo>
                <a:lnTo>
                  <a:pt x="2917" y="213367"/>
                </a:lnTo>
                <a:lnTo>
                  <a:pt x="1945" y="220350"/>
                </a:lnTo>
                <a:lnTo>
                  <a:pt x="1296" y="226910"/>
                </a:lnTo>
                <a:lnTo>
                  <a:pt x="864" y="233188"/>
                </a:lnTo>
                <a:lnTo>
                  <a:pt x="576" y="239278"/>
                </a:lnTo>
                <a:lnTo>
                  <a:pt x="255" y="251126"/>
                </a:lnTo>
                <a:lnTo>
                  <a:pt x="0" y="299386"/>
                </a:lnTo>
                <a:lnTo>
                  <a:pt x="952" y="299603"/>
                </a:lnTo>
                <a:lnTo>
                  <a:pt x="2540" y="299748"/>
                </a:lnTo>
                <a:lnTo>
                  <a:pt x="8571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08"/>
          <p:cNvSpPr/>
          <p:nvPr/>
        </p:nvSpPr>
        <p:spPr>
          <a:xfrm>
            <a:off x="5300662" y="5237797"/>
            <a:ext cx="334329" cy="8574"/>
          </a:xfrm>
          <a:custGeom>
            <a:avLst/>
            <a:gdLst/>
            <a:ahLst/>
            <a:cxnLst/>
            <a:rect l="0" t="0" r="0" b="0"/>
            <a:pathLst>
              <a:path w="334329" h="8574">
                <a:moveTo>
                  <a:pt x="0" y="8573"/>
                </a:moveTo>
                <a:lnTo>
                  <a:pt x="185812" y="8573"/>
                </a:lnTo>
                <a:lnTo>
                  <a:pt x="194360" y="7620"/>
                </a:lnTo>
                <a:lnTo>
                  <a:pt x="201963" y="6033"/>
                </a:lnTo>
                <a:lnTo>
                  <a:pt x="208937" y="4022"/>
                </a:lnTo>
                <a:lnTo>
                  <a:pt x="216444" y="2681"/>
                </a:lnTo>
                <a:lnTo>
                  <a:pt x="224306" y="1787"/>
                </a:lnTo>
                <a:lnTo>
                  <a:pt x="232405" y="1192"/>
                </a:lnTo>
                <a:lnTo>
                  <a:pt x="240662" y="794"/>
                </a:lnTo>
                <a:lnTo>
                  <a:pt x="257456" y="353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09"/>
          <p:cNvSpPr/>
          <p:nvPr/>
        </p:nvSpPr>
        <p:spPr>
          <a:xfrm>
            <a:off x="7246724" y="5306377"/>
            <a:ext cx="274217" cy="42864"/>
          </a:xfrm>
          <a:custGeom>
            <a:avLst/>
            <a:gdLst/>
            <a:ahLst/>
            <a:cxnLst/>
            <a:rect l="0" t="0" r="0" b="0"/>
            <a:pathLst>
              <a:path w="274217" h="42864">
                <a:moveTo>
                  <a:pt x="8468" y="0"/>
                </a:moveTo>
                <a:lnTo>
                  <a:pt x="0" y="0"/>
                </a:lnTo>
                <a:lnTo>
                  <a:pt x="28837" y="0"/>
                </a:lnTo>
                <a:lnTo>
                  <a:pt x="32525" y="953"/>
                </a:lnTo>
                <a:lnTo>
                  <a:pt x="36888" y="2540"/>
                </a:lnTo>
                <a:lnTo>
                  <a:pt x="41703" y="4551"/>
                </a:lnTo>
                <a:lnTo>
                  <a:pt x="45864" y="5892"/>
                </a:lnTo>
                <a:lnTo>
                  <a:pt x="49591" y="6785"/>
                </a:lnTo>
                <a:lnTo>
                  <a:pt x="57225" y="7778"/>
                </a:lnTo>
                <a:lnTo>
                  <a:pt x="61928" y="8043"/>
                </a:lnTo>
                <a:lnTo>
                  <a:pt x="72233" y="8337"/>
                </a:lnTo>
                <a:lnTo>
                  <a:pt x="100026" y="8542"/>
                </a:lnTo>
                <a:lnTo>
                  <a:pt x="104749" y="9505"/>
                </a:lnTo>
                <a:lnTo>
                  <a:pt x="108851" y="11099"/>
                </a:lnTo>
                <a:lnTo>
                  <a:pt x="112537" y="13114"/>
                </a:lnTo>
                <a:lnTo>
                  <a:pt x="116900" y="14458"/>
                </a:lnTo>
                <a:lnTo>
                  <a:pt x="121713" y="15353"/>
                </a:lnTo>
                <a:lnTo>
                  <a:pt x="126828" y="15951"/>
                </a:lnTo>
                <a:lnTo>
                  <a:pt x="132142" y="16349"/>
                </a:lnTo>
                <a:lnTo>
                  <a:pt x="137590" y="16615"/>
                </a:lnTo>
                <a:lnTo>
                  <a:pt x="148723" y="16909"/>
                </a:lnTo>
                <a:lnTo>
                  <a:pt x="160021" y="17041"/>
                </a:lnTo>
                <a:lnTo>
                  <a:pt x="166653" y="18028"/>
                </a:lnTo>
                <a:lnTo>
                  <a:pt x="173933" y="19639"/>
                </a:lnTo>
                <a:lnTo>
                  <a:pt x="181642" y="21665"/>
                </a:lnTo>
                <a:lnTo>
                  <a:pt x="187736" y="23016"/>
                </a:lnTo>
                <a:lnTo>
                  <a:pt x="192749" y="23917"/>
                </a:lnTo>
                <a:lnTo>
                  <a:pt x="197045" y="24517"/>
                </a:lnTo>
                <a:lnTo>
                  <a:pt x="201813" y="25870"/>
                </a:lnTo>
                <a:lnTo>
                  <a:pt x="206897" y="27724"/>
                </a:lnTo>
                <a:lnTo>
                  <a:pt x="212192" y="29913"/>
                </a:lnTo>
                <a:lnTo>
                  <a:pt x="217627" y="31372"/>
                </a:lnTo>
                <a:lnTo>
                  <a:pt x="223154" y="32345"/>
                </a:lnTo>
                <a:lnTo>
                  <a:pt x="228745" y="32993"/>
                </a:lnTo>
                <a:lnTo>
                  <a:pt x="234377" y="34378"/>
                </a:lnTo>
                <a:lnTo>
                  <a:pt x="240036" y="36254"/>
                </a:lnTo>
                <a:lnTo>
                  <a:pt x="245714" y="38456"/>
                </a:lnTo>
                <a:lnTo>
                  <a:pt x="250452" y="39925"/>
                </a:lnTo>
                <a:lnTo>
                  <a:pt x="254563" y="40905"/>
                </a:lnTo>
                <a:lnTo>
                  <a:pt x="261671" y="41993"/>
                </a:lnTo>
                <a:lnTo>
                  <a:pt x="270076" y="42605"/>
                </a:lnTo>
                <a:lnTo>
                  <a:pt x="274216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10"/>
          <p:cNvSpPr/>
          <p:nvPr/>
        </p:nvSpPr>
        <p:spPr>
          <a:xfrm>
            <a:off x="7743868" y="5049202"/>
            <a:ext cx="145690" cy="227559"/>
          </a:xfrm>
          <a:custGeom>
            <a:avLst/>
            <a:gdLst/>
            <a:ahLst/>
            <a:cxnLst/>
            <a:rect l="0" t="0" r="0" b="0"/>
            <a:pathLst>
              <a:path w="145690" h="227559">
                <a:moveTo>
                  <a:pt x="51391" y="0"/>
                </a:moveTo>
                <a:lnTo>
                  <a:pt x="51391" y="25863"/>
                </a:lnTo>
                <a:lnTo>
                  <a:pt x="50439" y="30577"/>
                </a:lnTo>
                <a:lnTo>
                  <a:pt x="48852" y="35625"/>
                </a:lnTo>
                <a:lnTo>
                  <a:pt x="46840" y="40895"/>
                </a:lnTo>
                <a:lnTo>
                  <a:pt x="45500" y="46313"/>
                </a:lnTo>
                <a:lnTo>
                  <a:pt x="44606" y="51831"/>
                </a:lnTo>
                <a:lnTo>
                  <a:pt x="44011" y="57413"/>
                </a:lnTo>
                <a:lnTo>
                  <a:pt x="42661" y="63041"/>
                </a:lnTo>
                <a:lnTo>
                  <a:pt x="40809" y="68697"/>
                </a:lnTo>
                <a:lnTo>
                  <a:pt x="38622" y="74373"/>
                </a:lnTo>
                <a:lnTo>
                  <a:pt x="36211" y="80062"/>
                </a:lnTo>
                <a:lnTo>
                  <a:pt x="30992" y="91463"/>
                </a:lnTo>
                <a:lnTo>
                  <a:pt x="29219" y="97171"/>
                </a:lnTo>
                <a:lnTo>
                  <a:pt x="28038" y="102881"/>
                </a:lnTo>
                <a:lnTo>
                  <a:pt x="27250" y="108592"/>
                </a:lnTo>
                <a:lnTo>
                  <a:pt x="25772" y="114305"/>
                </a:lnTo>
                <a:lnTo>
                  <a:pt x="23834" y="120018"/>
                </a:lnTo>
                <a:lnTo>
                  <a:pt x="21590" y="125732"/>
                </a:lnTo>
                <a:lnTo>
                  <a:pt x="16556" y="139701"/>
                </a:lnTo>
                <a:lnTo>
                  <a:pt x="13880" y="147426"/>
                </a:lnTo>
                <a:lnTo>
                  <a:pt x="11144" y="153529"/>
                </a:lnTo>
                <a:lnTo>
                  <a:pt x="8368" y="158551"/>
                </a:lnTo>
                <a:lnTo>
                  <a:pt x="5564" y="162850"/>
                </a:lnTo>
                <a:lnTo>
                  <a:pt x="3694" y="167622"/>
                </a:lnTo>
                <a:lnTo>
                  <a:pt x="2449" y="172708"/>
                </a:lnTo>
                <a:lnTo>
                  <a:pt x="1618" y="178004"/>
                </a:lnTo>
                <a:lnTo>
                  <a:pt x="1064" y="182487"/>
                </a:lnTo>
                <a:lnTo>
                  <a:pt x="694" y="186428"/>
                </a:lnTo>
                <a:lnTo>
                  <a:pt x="284" y="193347"/>
                </a:lnTo>
                <a:lnTo>
                  <a:pt x="102" y="199597"/>
                </a:lnTo>
                <a:lnTo>
                  <a:pt x="0" y="208471"/>
                </a:lnTo>
                <a:lnTo>
                  <a:pt x="938" y="210418"/>
                </a:lnTo>
                <a:lnTo>
                  <a:pt x="2516" y="211716"/>
                </a:lnTo>
                <a:lnTo>
                  <a:pt x="4520" y="212582"/>
                </a:lnTo>
                <a:lnTo>
                  <a:pt x="6809" y="214111"/>
                </a:lnTo>
                <a:lnTo>
                  <a:pt x="9287" y="216084"/>
                </a:lnTo>
                <a:lnTo>
                  <a:pt x="11891" y="218350"/>
                </a:lnTo>
                <a:lnTo>
                  <a:pt x="14581" y="219862"/>
                </a:lnTo>
                <a:lnTo>
                  <a:pt x="17327" y="220870"/>
                </a:lnTo>
                <a:lnTo>
                  <a:pt x="20109" y="221541"/>
                </a:lnTo>
                <a:lnTo>
                  <a:pt x="22916" y="222942"/>
                </a:lnTo>
                <a:lnTo>
                  <a:pt x="25741" y="224828"/>
                </a:lnTo>
                <a:lnTo>
                  <a:pt x="28576" y="227038"/>
                </a:lnTo>
                <a:lnTo>
                  <a:pt x="31419" y="227558"/>
                </a:lnTo>
                <a:lnTo>
                  <a:pt x="34266" y="226953"/>
                </a:lnTo>
                <a:lnTo>
                  <a:pt x="37117" y="225597"/>
                </a:lnTo>
                <a:lnTo>
                  <a:pt x="40923" y="224693"/>
                </a:lnTo>
                <a:lnTo>
                  <a:pt x="45365" y="224091"/>
                </a:lnTo>
                <a:lnTo>
                  <a:pt x="50232" y="223689"/>
                </a:lnTo>
                <a:lnTo>
                  <a:pt x="54428" y="223421"/>
                </a:lnTo>
                <a:lnTo>
                  <a:pt x="61631" y="223123"/>
                </a:lnTo>
                <a:lnTo>
                  <a:pt x="65838" y="222091"/>
                </a:lnTo>
                <a:lnTo>
                  <a:pt x="70548" y="220451"/>
                </a:lnTo>
                <a:lnTo>
                  <a:pt x="75592" y="218405"/>
                </a:lnTo>
                <a:lnTo>
                  <a:pt x="79907" y="216089"/>
                </a:lnTo>
                <a:lnTo>
                  <a:pt x="83737" y="213592"/>
                </a:lnTo>
                <a:lnTo>
                  <a:pt x="87243" y="210974"/>
                </a:lnTo>
                <a:lnTo>
                  <a:pt x="91485" y="208277"/>
                </a:lnTo>
                <a:lnTo>
                  <a:pt x="96218" y="205527"/>
                </a:lnTo>
                <a:lnTo>
                  <a:pt x="101278" y="202740"/>
                </a:lnTo>
                <a:lnTo>
                  <a:pt x="105604" y="199930"/>
                </a:lnTo>
                <a:lnTo>
                  <a:pt x="109441" y="197104"/>
                </a:lnTo>
                <a:lnTo>
                  <a:pt x="112951" y="194268"/>
                </a:lnTo>
                <a:lnTo>
                  <a:pt x="116244" y="191425"/>
                </a:lnTo>
                <a:lnTo>
                  <a:pt x="119391" y="188576"/>
                </a:lnTo>
                <a:lnTo>
                  <a:pt x="122442" y="185725"/>
                </a:lnTo>
                <a:lnTo>
                  <a:pt x="126381" y="182872"/>
                </a:lnTo>
                <a:lnTo>
                  <a:pt x="130912" y="180017"/>
                </a:lnTo>
                <a:lnTo>
                  <a:pt x="135838" y="177161"/>
                </a:lnTo>
                <a:lnTo>
                  <a:pt x="139122" y="174305"/>
                </a:lnTo>
                <a:lnTo>
                  <a:pt x="141311" y="171449"/>
                </a:lnTo>
                <a:lnTo>
                  <a:pt x="145689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11"/>
          <p:cNvSpPr/>
          <p:nvPr/>
        </p:nvSpPr>
        <p:spPr>
          <a:xfrm>
            <a:off x="7761000" y="4817745"/>
            <a:ext cx="34260" cy="68581"/>
          </a:xfrm>
          <a:custGeom>
            <a:avLst/>
            <a:gdLst/>
            <a:ahLst/>
            <a:cxnLst/>
            <a:rect l="0" t="0" r="0" b="0"/>
            <a:pathLst>
              <a:path w="34260" h="68581">
                <a:moveTo>
                  <a:pt x="8542" y="68580"/>
                </a:moveTo>
                <a:lnTo>
                  <a:pt x="1161" y="68580"/>
                </a:lnTo>
                <a:lnTo>
                  <a:pt x="764" y="67627"/>
                </a:lnTo>
                <a:lnTo>
                  <a:pt x="499" y="66040"/>
                </a:lnTo>
                <a:lnTo>
                  <a:pt x="323" y="64029"/>
                </a:lnTo>
                <a:lnTo>
                  <a:pt x="205" y="61736"/>
                </a:lnTo>
                <a:lnTo>
                  <a:pt x="74" y="56648"/>
                </a:lnTo>
                <a:lnTo>
                  <a:pt x="0" y="48429"/>
                </a:lnTo>
                <a:lnTo>
                  <a:pt x="943" y="45620"/>
                </a:lnTo>
                <a:lnTo>
                  <a:pt x="2523" y="42796"/>
                </a:lnTo>
                <a:lnTo>
                  <a:pt x="4530" y="39961"/>
                </a:lnTo>
                <a:lnTo>
                  <a:pt x="5867" y="37117"/>
                </a:lnTo>
                <a:lnTo>
                  <a:pt x="6759" y="34270"/>
                </a:lnTo>
                <a:lnTo>
                  <a:pt x="7353" y="31419"/>
                </a:lnTo>
                <a:lnTo>
                  <a:pt x="8702" y="28566"/>
                </a:lnTo>
                <a:lnTo>
                  <a:pt x="10554" y="25711"/>
                </a:lnTo>
                <a:lnTo>
                  <a:pt x="12741" y="22856"/>
                </a:lnTo>
                <a:lnTo>
                  <a:pt x="14199" y="20000"/>
                </a:lnTo>
                <a:lnTo>
                  <a:pt x="15171" y="17143"/>
                </a:lnTo>
                <a:lnTo>
                  <a:pt x="15819" y="14286"/>
                </a:lnTo>
                <a:lnTo>
                  <a:pt x="17203" y="11429"/>
                </a:lnTo>
                <a:lnTo>
                  <a:pt x="19079" y="8572"/>
                </a:lnTo>
                <a:lnTo>
                  <a:pt x="24382" y="1693"/>
                </a:lnTo>
                <a:lnTo>
                  <a:pt x="25769" y="1129"/>
                </a:lnTo>
                <a:lnTo>
                  <a:pt x="27647" y="752"/>
                </a:lnTo>
                <a:lnTo>
                  <a:pt x="342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12"/>
          <p:cNvSpPr/>
          <p:nvPr/>
        </p:nvSpPr>
        <p:spPr>
          <a:xfrm>
            <a:off x="6955185" y="5426392"/>
            <a:ext cx="994381" cy="60009"/>
          </a:xfrm>
          <a:custGeom>
            <a:avLst/>
            <a:gdLst/>
            <a:ahLst/>
            <a:cxnLst/>
            <a:rect l="0" t="0" r="0" b="0"/>
            <a:pathLst>
              <a:path w="994381" h="60009">
                <a:moveTo>
                  <a:pt x="8542" y="60008"/>
                </a:moveTo>
                <a:lnTo>
                  <a:pt x="0" y="51466"/>
                </a:lnTo>
                <a:lnTo>
                  <a:pt x="4530" y="46894"/>
                </a:lnTo>
                <a:lnTo>
                  <a:pt x="6820" y="45550"/>
                </a:lnTo>
                <a:lnTo>
                  <a:pt x="11904" y="44057"/>
                </a:lnTo>
                <a:lnTo>
                  <a:pt x="28589" y="42967"/>
                </a:lnTo>
                <a:lnTo>
                  <a:pt x="32384" y="41980"/>
                </a:lnTo>
                <a:lnTo>
                  <a:pt x="36819" y="40370"/>
                </a:lnTo>
                <a:lnTo>
                  <a:pt x="41681" y="38343"/>
                </a:lnTo>
                <a:lnTo>
                  <a:pt x="45875" y="36992"/>
                </a:lnTo>
                <a:lnTo>
                  <a:pt x="53074" y="35491"/>
                </a:lnTo>
                <a:lnTo>
                  <a:pt x="71584" y="34646"/>
                </a:lnTo>
                <a:lnTo>
                  <a:pt x="78193" y="33575"/>
                </a:lnTo>
                <a:lnTo>
                  <a:pt x="84503" y="31908"/>
                </a:lnTo>
                <a:lnTo>
                  <a:pt x="90615" y="29845"/>
                </a:lnTo>
                <a:lnTo>
                  <a:pt x="96595" y="28469"/>
                </a:lnTo>
                <a:lnTo>
                  <a:pt x="108320" y="26941"/>
                </a:lnTo>
                <a:lnTo>
                  <a:pt x="130180" y="26080"/>
                </a:lnTo>
                <a:lnTo>
                  <a:pt x="138212" y="25007"/>
                </a:lnTo>
                <a:lnTo>
                  <a:pt x="146424" y="23339"/>
                </a:lnTo>
                <a:lnTo>
                  <a:pt x="154756" y="21274"/>
                </a:lnTo>
                <a:lnTo>
                  <a:pt x="163168" y="19898"/>
                </a:lnTo>
                <a:lnTo>
                  <a:pt x="180135" y="18369"/>
                </a:lnTo>
                <a:lnTo>
                  <a:pt x="205752" y="17508"/>
                </a:lnTo>
                <a:lnTo>
                  <a:pt x="235990" y="17252"/>
                </a:lnTo>
                <a:lnTo>
                  <a:pt x="246852" y="16264"/>
                </a:lnTo>
                <a:lnTo>
                  <a:pt x="257903" y="14653"/>
                </a:lnTo>
                <a:lnTo>
                  <a:pt x="269080" y="12626"/>
                </a:lnTo>
                <a:lnTo>
                  <a:pt x="279389" y="11275"/>
                </a:lnTo>
                <a:lnTo>
                  <a:pt x="298463" y="9774"/>
                </a:lnTo>
                <a:lnTo>
                  <a:pt x="319006" y="9106"/>
                </a:lnTo>
                <a:lnTo>
                  <a:pt x="340836" y="7857"/>
                </a:lnTo>
                <a:lnTo>
                  <a:pt x="351992" y="6191"/>
                </a:lnTo>
                <a:lnTo>
                  <a:pt x="363238" y="4127"/>
                </a:lnTo>
                <a:lnTo>
                  <a:pt x="375499" y="2752"/>
                </a:lnTo>
                <a:lnTo>
                  <a:pt x="401822" y="1223"/>
                </a:lnTo>
                <a:lnTo>
                  <a:pt x="426855" y="544"/>
                </a:lnTo>
                <a:lnTo>
                  <a:pt x="520434" y="32"/>
                </a:lnTo>
                <a:lnTo>
                  <a:pt x="863984" y="0"/>
                </a:lnTo>
                <a:lnTo>
                  <a:pt x="874112" y="953"/>
                </a:lnTo>
                <a:lnTo>
                  <a:pt x="884674" y="2540"/>
                </a:lnTo>
                <a:lnTo>
                  <a:pt x="895524" y="4551"/>
                </a:lnTo>
                <a:lnTo>
                  <a:pt x="904664" y="5891"/>
                </a:lnTo>
                <a:lnTo>
                  <a:pt x="919899" y="7381"/>
                </a:lnTo>
                <a:lnTo>
                  <a:pt x="943737" y="8220"/>
                </a:lnTo>
                <a:lnTo>
                  <a:pt x="950140" y="9290"/>
                </a:lnTo>
                <a:lnTo>
                  <a:pt x="955362" y="10956"/>
                </a:lnTo>
                <a:lnTo>
                  <a:pt x="959796" y="13019"/>
                </a:lnTo>
                <a:lnTo>
                  <a:pt x="963703" y="14394"/>
                </a:lnTo>
                <a:lnTo>
                  <a:pt x="970586" y="15922"/>
                </a:lnTo>
                <a:lnTo>
                  <a:pt x="99438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13"/>
          <p:cNvSpPr/>
          <p:nvPr/>
        </p:nvSpPr>
        <p:spPr>
          <a:xfrm>
            <a:off x="7238047" y="5554981"/>
            <a:ext cx="231459" cy="107808"/>
          </a:xfrm>
          <a:custGeom>
            <a:avLst/>
            <a:gdLst/>
            <a:ahLst/>
            <a:cxnLst/>
            <a:rect l="0" t="0" r="0" b="0"/>
            <a:pathLst>
              <a:path w="231459" h="107808">
                <a:moveTo>
                  <a:pt x="0" y="42861"/>
                </a:moveTo>
                <a:lnTo>
                  <a:pt x="0" y="38311"/>
                </a:lnTo>
                <a:lnTo>
                  <a:pt x="953" y="36017"/>
                </a:lnTo>
                <a:lnTo>
                  <a:pt x="2540" y="33536"/>
                </a:lnTo>
                <a:lnTo>
                  <a:pt x="8219" y="26174"/>
                </a:lnTo>
                <a:lnTo>
                  <a:pt x="15347" y="18963"/>
                </a:lnTo>
                <a:lnTo>
                  <a:pt x="28714" y="5577"/>
                </a:lnTo>
                <a:lnTo>
                  <a:pt x="31526" y="3718"/>
                </a:lnTo>
                <a:lnTo>
                  <a:pt x="37189" y="1651"/>
                </a:lnTo>
                <a:lnTo>
                  <a:pt x="40985" y="1101"/>
                </a:lnTo>
                <a:lnTo>
                  <a:pt x="45421" y="733"/>
                </a:lnTo>
                <a:lnTo>
                  <a:pt x="54478" y="325"/>
                </a:lnTo>
                <a:lnTo>
                  <a:pt x="61677" y="143"/>
                </a:lnTo>
                <a:lnTo>
                  <a:pt x="85528" y="1"/>
                </a:lnTo>
                <a:lnTo>
                  <a:pt x="89766" y="0"/>
                </a:lnTo>
                <a:lnTo>
                  <a:pt x="91276" y="952"/>
                </a:lnTo>
                <a:lnTo>
                  <a:pt x="92283" y="2539"/>
                </a:lnTo>
                <a:lnTo>
                  <a:pt x="92955" y="4550"/>
                </a:lnTo>
                <a:lnTo>
                  <a:pt x="93403" y="6843"/>
                </a:lnTo>
                <a:lnTo>
                  <a:pt x="93700" y="9324"/>
                </a:lnTo>
                <a:lnTo>
                  <a:pt x="93900" y="11931"/>
                </a:lnTo>
                <a:lnTo>
                  <a:pt x="94985" y="14621"/>
                </a:lnTo>
                <a:lnTo>
                  <a:pt x="96661" y="17367"/>
                </a:lnTo>
                <a:lnTo>
                  <a:pt x="101643" y="24067"/>
                </a:lnTo>
                <a:lnTo>
                  <a:pt x="101100" y="26522"/>
                </a:lnTo>
                <a:lnTo>
                  <a:pt x="99785" y="30063"/>
                </a:lnTo>
                <a:lnTo>
                  <a:pt x="97956" y="34329"/>
                </a:lnTo>
                <a:lnTo>
                  <a:pt x="96737" y="38126"/>
                </a:lnTo>
                <a:lnTo>
                  <a:pt x="95923" y="41609"/>
                </a:lnTo>
                <a:lnTo>
                  <a:pt x="95382" y="44884"/>
                </a:lnTo>
                <a:lnTo>
                  <a:pt x="94068" y="48020"/>
                </a:lnTo>
                <a:lnTo>
                  <a:pt x="92239" y="51063"/>
                </a:lnTo>
                <a:lnTo>
                  <a:pt x="90068" y="54044"/>
                </a:lnTo>
                <a:lnTo>
                  <a:pt x="87668" y="56983"/>
                </a:lnTo>
                <a:lnTo>
                  <a:pt x="85116" y="59896"/>
                </a:lnTo>
                <a:lnTo>
                  <a:pt x="82461" y="62791"/>
                </a:lnTo>
                <a:lnTo>
                  <a:pt x="76972" y="68546"/>
                </a:lnTo>
                <a:lnTo>
                  <a:pt x="53125" y="92602"/>
                </a:lnTo>
                <a:lnTo>
                  <a:pt x="50657" y="94119"/>
                </a:lnTo>
                <a:lnTo>
                  <a:pt x="47106" y="96083"/>
                </a:lnTo>
                <a:lnTo>
                  <a:pt x="36822" y="101528"/>
                </a:lnTo>
                <a:lnTo>
                  <a:pt x="32875" y="102273"/>
                </a:lnTo>
                <a:lnTo>
                  <a:pt x="25754" y="102865"/>
                </a:lnTo>
                <a:lnTo>
                  <a:pt x="30279" y="102868"/>
                </a:lnTo>
                <a:lnTo>
                  <a:pt x="31617" y="103820"/>
                </a:lnTo>
                <a:lnTo>
                  <a:pt x="32507" y="105408"/>
                </a:lnTo>
                <a:lnTo>
                  <a:pt x="33102" y="107420"/>
                </a:lnTo>
                <a:lnTo>
                  <a:pt x="35403" y="107807"/>
                </a:lnTo>
                <a:lnTo>
                  <a:pt x="38842" y="107114"/>
                </a:lnTo>
                <a:lnTo>
                  <a:pt x="43040" y="105699"/>
                </a:lnTo>
                <a:lnTo>
                  <a:pt x="50244" y="104127"/>
                </a:lnTo>
                <a:lnTo>
                  <a:pt x="53498" y="103707"/>
                </a:lnTo>
                <a:lnTo>
                  <a:pt x="57573" y="103427"/>
                </a:lnTo>
                <a:lnTo>
                  <a:pt x="62194" y="103241"/>
                </a:lnTo>
                <a:lnTo>
                  <a:pt x="75260" y="102979"/>
                </a:lnTo>
                <a:lnTo>
                  <a:pt x="92760" y="102891"/>
                </a:lnTo>
                <a:lnTo>
                  <a:pt x="98035" y="101931"/>
                </a:lnTo>
                <a:lnTo>
                  <a:pt x="103456" y="100338"/>
                </a:lnTo>
                <a:lnTo>
                  <a:pt x="108977" y="98324"/>
                </a:lnTo>
                <a:lnTo>
                  <a:pt x="115513" y="96981"/>
                </a:lnTo>
                <a:lnTo>
                  <a:pt x="122729" y="96087"/>
                </a:lnTo>
                <a:lnTo>
                  <a:pt x="130397" y="95489"/>
                </a:lnTo>
                <a:lnTo>
                  <a:pt x="137414" y="95092"/>
                </a:lnTo>
                <a:lnTo>
                  <a:pt x="150291" y="94650"/>
                </a:lnTo>
                <a:lnTo>
                  <a:pt x="157344" y="93579"/>
                </a:lnTo>
                <a:lnTo>
                  <a:pt x="164904" y="91913"/>
                </a:lnTo>
                <a:lnTo>
                  <a:pt x="172800" y="89850"/>
                </a:lnTo>
                <a:lnTo>
                  <a:pt x="179971" y="88475"/>
                </a:lnTo>
                <a:lnTo>
                  <a:pt x="186655" y="87557"/>
                </a:lnTo>
                <a:lnTo>
                  <a:pt x="193018" y="86946"/>
                </a:lnTo>
                <a:lnTo>
                  <a:pt x="199163" y="85586"/>
                </a:lnTo>
                <a:lnTo>
                  <a:pt x="205166" y="83727"/>
                </a:lnTo>
                <a:lnTo>
                  <a:pt x="211071" y="81535"/>
                </a:lnTo>
                <a:lnTo>
                  <a:pt x="215963" y="80074"/>
                </a:lnTo>
                <a:lnTo>
                  <a:pt x="220175" y="79099"/>
                </a:lnTo>
                <a:lnTo>
                  <a:pt x="231458" y="771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121</TotalTime>
  <Words>311</Words>
  <Application>Microsoft Office PowerPoint</Application>
  <PresentationFormat>On-screen Show (4:3)</PresentationFormat>
  <Paragraphs>85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Equity</vt:lpstr>
      <vt:lpstr>Homework Review</vt:lpstr>
      <vt:lpstr>4.3 answers</vt:lpstr>
      <vt:lpstr>4.3 answers page 2</vt:lpstr>
      <vt:lpstr>Slide 4</vt:lpstr>
      <vt:lpstr>Slide 5</vt:lpstr>
      <vt:lpstr>4.4 answers</vt:lpstr>
      <vt:lpstr>Slide 7</vt:lpstr>
      <vt:lpstr>Slide 8</vt:lpstr>
      <vt:lpstr>Slide 9</vt:lpstr>
      <vt:lpstr>4.5: Rational Functions and Models</vt:lpstr>
      <vt:lpstr>Objectives</vt:lpstr>
      <vt:lpstr>Rational function</vt:lpstr>
      <vt:lpstr>Vertical asymptote</vt:lpstr>
      <vt:lpstr>Horizontal asymptote</vt:lpstr>
      <vt:lpstr>Finding the asymptotes</vt:lpstr>
      <vt:lpstr>Finding the asymptotes</vt:lpstr>
      <vt:lpstr>Solve rational equations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13</cp:revision>
  <dcterms:created xsi:type="dcterms:W3CDTF">2009-11-13T15:44:00Z</dcterms:created>
  <dcterms:modified xsi:type="dcterms:W3CDTF">2009-11-13T20:51:27Z</dcterms:modified>
</cp:coreProperties>
</file>